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6" r:id="rId4"/>
    <p:sldMasterId id="214748372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Delius Swash Caps"/>
      <p:regular r:id="rId41"/>
    </p:embeddedFont>
    <p:embeddedFont>
      <p:font typeface="Caveat"/>
      <p:regular r:id="rId42"/>
      <p:bold r:id="rId43"/>
    </p:embeddedFont>
    <p:embeddedFont>
      <p:font typeface="Cabin"/>
      <p:regular r:id="rId44"/>
      <p:bold r:id="rId45"/>
      <p:italic r:id="rId46"/>
      <p:boldItalic r:id="rId47"/>
    </p:embeddedFont>
    <p:embeddedFont>
      <p:font typeface="Niconne"/>
      <p:regular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Manrope"/>
      <p:regular r:id="rId53"/>
      <p:bold r:id="rId54"/>
    </p:embeddedFont>
    <p:embeddedFont>
      <p:font typeface="PT Sans"/>
      <p:regular r:id="rId55"/>
      <p:bold r:id="rId56"/>
      <p:italic r:id="rId57"/>
      <p:boldItalic r:id="rId58"/>
    </p:embeddedFont>
    <p:embeddedFont>
      <p:font typeface="Chivo"/>
      <p:regular r:id="rId59"/>
      <p:bold r:id="rId60"/>
      <p:italic r:id="rId61"/>
      <p:boldItalic r:id="rId62"/>
    </p:embeddedFont>
    <p:embeddedFont>
      <p:font typeface="Luckiest Guy"/>
      <p:regular r:id="rId63"/>
    </p:embeddedFont>
    <p:embeddedFont>
      <p:font typeface="DM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9E1C47-3A78-4763-A8ED-9FDB728ABF4A}">
  <a:tblStyle styleId="{729E1C47-3A78-4763-A8ED-9FDB728ABF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Caveat-regular.fntdata"/><Relationship Id="rId41" Type="http://schemas.openxmlformats.org/officeDocument/2006/relationships/font" Target="fonts/DeliusSwashCaps-regular.fntdata"/><Relationship Id="rId44" Type="http://schemas.openxmlformats.org/officeDocument/2006/relationships/font" Target="fonts/Cabin-regular.fntdata"/><Relationship Id="rId43" Type="http://schemas.openxmlformats.org/officeDocument/2006/relationships/font" Target="fonts/Caveat-bold.fntdata"/><Relationship Id="rId46" Type="http://schemas.openxmlformats.org/officeDocument/2006/relationships/font" Target="fonts/Cabin-italic.fntdata"/><Relationship Id="rId45" Type="http://schemas.openxmlformats.org/officeDocument/2006/relationships/font" Target="fonts/Cabin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iconne-regular.fntdata"/><Relationship Id="rId47" Type="http://schemas.openxmlformats.org/officeDocument/2006/relationships/font" Target="fonts/Cabin-bold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hivo-boldItalic.fntdata"/><Relationship Id="rId61" Type="http://schemas.openxmlformats.org/officeDocument/2006/relationships/font" Target="fonts/Chivo-italic.fntdata"/><Relationship Id="rId20" Type="http://schemas.openxmlformats.org/officeDocument/2006/relationships/slide" Target="slides/slide14.xml"/><Relationship Id="rId64" Type="http://schemas.openxmlformats.org/officeDocument/2006/relationships/font" Target="fonts/DMSans-regular.fntdata"/><Relationship Id="rId63" Type="http://schemas.openxmlformats.org/officeDocument/2006/relationships/font" Target="fonts/LuckiestGuy-regular.fntdata"/><Relationship Id="rId22" Type="http://schemas.openxmlformats.org/officeDocument/2006/relationships/slide" Target="slides/slide16.xml"/><Relationship Id="rId66" Type="http://schemas.openxmlformats.org/officeDocument/2006/relationships/font" Target="fonts/DMSans-italic.fntdata"/><Relationship Id="rId21" Type="http://schemas.openxmlformats.org/officeDocument/2006/relationships/slide" Target="slides/slide15.xml"/><Relationship Id="rId65" Type="http://schemas.openxmlformats.org/officeDocument/2006/relationships/font" Target="fonts/DM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DMSans-boldItalic.fntdata"/><Relationship Id="rId60" Type="http://schemas.openxmlformats.org/officeDocument/2006/relationships/font" Target="fonts/Chiv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Manrope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55" Type="http://schemas.openxmlformats.org/officeDocument/2006/relationships/font" Target="fonts/PTSans-regular.fntdata"/><Relationship Id="rId10" Type="http://schemas.openxmlformats.org/officeDocument/2006/relationships/slide" Target="slides/slide4.xml"/><Relationship Id="rId54" Type="http://schemas.openxmlformats.org/officeDocument/2006/relationships/font" Target="fonts/Manrope-bold.fntdata"/><Relationship Id="rId13" Type="http://schemas.openxmlformats.org/officeDocument/2006/relationships/slide" Target="slides/slide7.xml"/><Relationship Id="rId57" Type="http://schemas.openxmlformats.org/officeDocument/2006/relationships/font" Target="fonts/PTSans-italic.fntdata"/><Relationship Id="rId12" Type="http://schemas.openxmlformats.org/officeDocument/2006/relationships/slide" Target="slides/slide6.xml"/><Relationship Id="rId56" Type="http://schemas.openxmlformats.org/officeDocument/2006/relationships/font" Target="fonts/PTSans-bold.fntdata"/><Relationship Id="rId15" Type="http://schemas.openxmlformats.org/officeDocument/2006/relationships/slide" Target="slides/slide9.xml"/><Relationship Id="rId59" Type="http://schemas.openxmlformats.org/officeDocument/2006/relationships/font" Target="fonts/Chivo-regular.fntdata"/><Relationship Id="rId14" Type="http://schemas.openxmlformats.org/officeDocument/2006/relationships/slide" Target="slides/slide8.xml"/><Relationship Id="rId58" Type="http://schemas.openxmlformats.org/officeDocument/2006/relationships/font" Target="fonts/PT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IKznbHvPFwc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3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4" name="Google Shape;4844;g13f943ac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5" name="Google Shape;4845;g13f943ac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6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2de5d143be7_0_2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8" name="Google Shape;5378;g2de5d143be7_0_2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5" name="Shape 5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6" name="Google Shape;5436;g2de5d143be7_0_2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7" name="Google Shape;5437;g2de5d143be7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4" name="Shape 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5" name="Google Shape;5505;g2e24743fe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6" name="Google Shape;5506;g2e24743fe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4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Google Shape;5575;g2e24743fee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6" name="Google Shape;5576;g2e24743fee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4" name="Shape 5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5" name="Google Shape;5645;g20dc111fd8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6" name="Google Shape;5646;g20dc111fd8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2" name="Shape 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3" name="Google Shape;5653;g20dc111fd8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4" name="Google Shape;5654;g20dc111fd8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the students to pose the questions to their classmates.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8" name="Shape 5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9" name="Google Shape;5659;g20dc111fd8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0" name="Google Shape;5660;g20dc111fd8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the video </a:t>
            </a:r>
            <a:r>
              <a:rPr lang="en" sz="1300" u="sng">
                <a:solidFill>
                  <a:srgbClr val="7890CD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https://youtu.be/IKznbHvPFwc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4" name="Shape 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5" name="Google Shape;5665;g20dc111fd8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6" name="Google Shape;5666;g20dc111fd8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0" name="Shape 5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1" name="Google Shape;5671;g20dc111fd8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2" name="Google Shape;5672;g20dc111fd8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6" name="Shape 5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7" name="Google Shape;5677;g20dc111fd8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8" name="Google Shape;5678;g20dc111fd8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when do we use “su and tu” when talking about birthdays (formal and informal)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6" name="Shape 5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" name="Google Shape;5007;gfdd5d4fe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8" name="Google Shape;5008;gfdd5d4fe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3" name="Shape 5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4" name="Google Shape;5684;g20dc111fd8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5" name="Google Shape;5685;g20dc111fd8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9" name="Shape 5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0" name="Google Shape;5690;g2e3466ad15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1" name="Google Shape;5691;g2e3466ad15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5" name="Shape 5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6" name="Google Shape;5696;g20dc111fd8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7" name="Google Shape;5697;g20dc111fd8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their classmates have the same age allow them to use “tambien”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ejemplo: Jose tiene diez y nueve años y Sara tiene diez y nueve </a:t>
            </a:r>
            <a:r>
              <a:rPr lang="en">
                <a:solidFill>
                  <a:schemeClr val="dk1"/>
                </a:solidFill>
              </a:rPr>
              <a:t>años </a:t>
            </a:r>
            <a:r>
              <a:rPr lang="en"/>
              <a:t>tambiėn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20dc111fd82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20dc111fd82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9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g211a559f63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Google Shape;5861;g211a559f63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9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g20dc111fd8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1" name="Google Shape;5981;g20dc111fd8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8" name="Shape 6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9" name="Google Shape;6139;g2e24743fee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0" name="Google Shape;6140;g2e24743fee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4" name="Shape 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Google Shape;6145;g211a559f630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6" name="Google Shape;6146;g211a559f630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9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g2e3466ad1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1" name="Google Shape;6151;g2e3466ad1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5" name="Shape 6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g211a559f630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7" name="Google Shape;6157;g211a559f630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3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Google Shape;5014;g2de5d143b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5" name="Google Shape;5015;g2de5d143b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0" name="Shape 6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1" name="Google Shape;6161;g2e34d1f2f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2" name="Google Shape;6162;g2e34d1f2f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5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Google Shape;6166;g20e07ad47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7" name="Google Shape;6167;g20e07ad47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1" name="Shape 6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2" name="Google Shape;6172;g20df49049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3" name="Google Shape;6173;g20df49049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6" name="Shape 6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7" name="Google Shape;6177;g35dd3c6f38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8" name="Google Shape;6178;g35dd3c6f3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5" name="Shape 6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6" name="Google Shape;6186;g2e34d1f2f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7" name="Google Shape;6187;g2e34d1f2f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g2de5d143be7_0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5" name="Google Shape;5105;g2de5d143be7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0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1" name="Google Shape;5111;g2de5d143be7_0_3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2" name="Google Shape;5112;g2de5d143be7_0_3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6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g2de5d143be7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8" name="Google Shape;5118;g2de5d143be7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3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Google Shape;5214;g20dce4d94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5" name="Google Shape;5215;g20dce4d94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0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1" name="Google Shape;5221;g20dce4d94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2" name="Google Shape;5222;g20dce4d94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g2de5d143be7_0_2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9" name="Google Shape;5319;g2de5d143be7_0_2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>
            <a:off x="-2315247" y="-136942"/>
            <a:ext cx="5114035" cy="5534486"/>
            <a:chOff x="6767903" y="-255543"/>
            <a:chExt cx="5114035" cy="5534486"/>
          </a:xfrm>
        </p:grpSpPr>
        <p:grpSp>
          <p:nvGrpSpPr>
            <p:cNvPr id="10" name="Google Shape;10;p2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4" name="Google Shape;34;p2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-3073100" y="-126324"/>
            <a:ext cx="6555100" cy="5633352"/>
            <a:chOff x="3990925" y="-142875"/>
            <a:chExt cx="6555100" cy="5633352"/>
          </a:xfrm>
        </p:grpSpPr>
        <p:pic>
          <p:nvPicPr>
            <p:cNvPr id="36" name="Google Shape;36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2"/>
          <p:cNvSpPr/>
          <p:nvPr/>
        </p:nvSpPr>
        <p:spPr>
          <a:xfrm flipH="1">
            <a:off x="854100" y="4279158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 flipH="1">
            <a:off x="6027634" y="688675"/>
            <a:ext cx="6555100" cy="5633352"/>
            <a:chOff x="3990925" y="-142875"/>
            <a:chExt cx="6555100" cy="5633352"/>
          </a:xfrm>
        </p:grpSpPr>
        <p:pic>
          <p:nvPicPr>
            <p:cNvPr id="40" name="Google Shape;4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2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43" name="Google Shape;43;p2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2"/>
          <p:cNvSpPr txBox="1"/>
          <p:nvPr>
            <p:ph type="ctrTitle"/>
          </p:nvPr>
        </p:nvSpPr>
        <p:spPr>
          <a:xfrm>
            <a:off x="2496600" y="971539"/>
            <a:ext cx="5934300" cy="25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7" name="Google Shape;67;p2"/>
          <p:cNvSpPr txBox="1"/>
          <p:nvPr>
            <p:ph idx="1" type="subTitle"/>
          </p:nvPr>
        </p:nvSpPr>
        <p:spPr>
          <a:xfrm>
            <a:off x="3649500" y="3669075"/>
            <a:ext cx="4781400" cy="475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8" name="Google Shape;68;p2"/>
          <p:cNvGrpSpPr/>
          <p:nvPr/>
        </p:nvGrpSpPr>
        <p:grpSpPr>
          <a:xfrm>
            <a:off x="8318600" y="4207550"/>
            <a:ext cx="557475" cy="419959"/>
            <a:chOff x="3223625" y="7002831"/>
            <a:chExt cx="794690" cy="598659"/>
          </a:xfrm>
        </p:grpSpPr>
        <p:sp>
          <p:nvSpPr>
            <p:cNvPr id="69" name="Google Shape;69;p2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 rot="2117317">
            <a:off x="7581601" y="208199"/>
            <a:ext cx="1982383" cy="530238"/>
            <a:chOff x="372426" y="-2992675"/>
            <a:chExt cx="3964049" cy="1060284"/>
          </a:xfrm>
        </p:grpSpPr>
        <p:sp>
          <p:nvSpPr>
            <p:cNvPr id="75" name="Google Shape;75;p2"/>
            <p:cNvSpPr/>
            <p:nvPr/>
          </p:nvSpPr>
          <p:spPr>
            <a:xfrm>
              <a:off x="372426" y="-2544246"/>
              <a:ext cx="3964049" cy="205362"/>
            </a:xfrm>
            <a:custGeom>
              <a:rect b="b" l="l" r="r" t="t"/>
              <a:pathLst>
                <a:path extrusionOk="0" h="1589" w="30672">
                  <a:moveTo>
                    <a:pt x="0" y="0"/>
                  </a:moveTo>
                  <a:lnTo>
                    <a:pt x="0" y="1589"/>
                  </a:lnTo>
                  <a:lnTo>
                    <a:pt x="30671" y="1589"/>
                  </a:lnTo>
                  <a:lnTo>
                    <a:pt x="306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266494" y="-2512161"/>
              <a:ext cx="249045" cy="250855"/>
            </a:xfrm>
            <a:custGeom>
              <a:rect b="b" l="l" r="r" t="t"/>
              <a:pathLst>
                <a:path extrusionOk="0" h="1941" w="1927">
                  <a:moveTo>
                    <a:pt x="952" y="0"/>
                  </a:moveTo>
                  <a:cubicBezTo>
                    <a:pt x="712" y="0"/>
                    <a:pt x="494" y="53"/>
                    <a:pt x="328" y="161"/>
                  </a:cubicBezTo>
                  <a:cubicBezTo>
                    <a:pt x="222" y="234"/>
                    <a:pt x="137" y="330"/>
                    <a:pt x="85" y="457"/>
                  </a:cubicBezTo>
                  <a:cubicBezTo>
                    <a:pt x="53" y="531"/>
                    <a:pt x="31" y="626"/>
                    <a:pt x="21" y="721"/>
                  </a:cubicBezTo>
                  <a:lnTo>
                    <a:pt x="0" y="1113"/>
                  </a:lnTo>
                  <a:cubicBezTo>
                    <a:pt x="0" y="1229"/>
                    <a:pt x="10" y="1335"/>
                    <a:pt x="42" y="1420"/>
                  </a:cubicBezTo>
                  <a:cubicBezTo>
                    <a:pt x="74" y="1516"/>
                    <a:pt x="127" y="1589"/>
                    <a:pt x="191" y="1653"/>
                  </a:cubicBezTo>
                  <a:cubicBezTo>
                    <a:pt x="349" y="1833"/>
                    <a:pt x="614" y="1918"/>
                    <a:pt x="900" y="1939"/>
                  </a:cubicBezTo>
                  <a:cubicBezTo>
                    <a:pt x="923" y="1940"/>
                    <a:pt x="946" y="1940"/>
                    <a:pt x="970" y="1940"/>
                  </a:cubicBezTo>
                  <a:cubicBezTo>
                    <a:pt x="1238" y="1940"/>
                    <a:pt x="1475" y="1885"/>
                    <a:pt x="1641" y="1749"/>
                  </a:cubicBezTo>
                  <a:cubicBezTo>
                    <a:pt x="1715" y="1695"/>
                    <a:pt x="1768" y="1622"/>
                    <a:pt x="1821" y="1537"/>
                  </a:cubicBezTo>
                  <a:cubicBezTo>
                    <a:pt x="1863" y="1441"/>
                    <a:pt x="1885" y="1346"/>
                    <a:pt x="1895" y="1229"/>
                  </a:cubicBezTo>
                  <a:lnTo>
                    <a:pt x="1916" y="838"/>
                  </a:lnTo>
                  <a:cubicBezTo>
                    <a:pt x="1927" y="732"/>
                    <a:pt x="1916" y="648"/>
                    <a:pt x="1885" y="563"/>
                  </a:cubicBezTo>
                  <a:cubicBezTo>
                    <a:pt x="1852" y="425"/>
                    <a:pt x="1779" y="319"/>
                    <a:pt x="1673" y="234"/>
                  </a:cubicBezTo>
                  <a:cubicBezTo>
                    <a:pt x="1514" y="97"/>
                    <a:pt x="1281" y="22"/>
                    <a:pt x="1016" y="1"/>
                  </a:cubicBezTo>
                  <a:cubicBezTo>
                    <a:pt x="995" y="0"/>
                    <a:pt x="974" y="0"/>
                    <a:pt x="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478447" y="-2313649"/>
              <a:ext cx="566588" cy="381258"/>
            </a:xfrm>
            <a:custGeom>
              <a:rect b="b" l="l" r="r" t="t"/>
              <a:pathLst>
                <a:path extrusionOk="0" h="2950" w="4384">
                  <a:moveTo>
                    <a:pt x="181" y="1"/>
                  </a:moveTo>
                  <a:cubicBezTo>
                    <a:pt x="128" y="86"/>
                    <a:pt x="75" y="159"/>
                    <a:pt x="1" y="213"/>
                  </a:cubicBezTo>
                  <a:cubicBezTo>
                    <a:pt x="139" y="341"/>
                    <a:pt x="3120" y="2949"/>
                    <a:pt x="3802" y="2949"/>
                  </a:cubicBezTo>
                  <a:cubicBezTo>
                    <a:pt x="3848" y="2949"/>
                    <a:pt x="3884" y="2937"/>
                    <a:pt x="3908" y="2912"/>
                  </a:cubicBezTo>
                  <a:cubicBezTo>
                    <a:pt x="4289" y="2499"/>
                    <a:pt x="4384" y="1747"/>
                    <a:pt x="4384" y="1747"/>
                  </a:cubicBezTo>
                  <a:lnTo>
                    <a:pt x="4384" y="1716"/>
                  </a:lnTo>
                  <a:cubicBezTo>
                    <a:pt x="2658" y="1387"/>
                    <a:pt x="181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82583" y="-2921722"/>
              <a:ext cx="641418" cy="482324"/>
            </a:xfrm>
            <a:custGeom>
              <a:rect b="b" l="l" r="r" t="t"/>
              <a:pathLst>
                <a:path extrusionOk="0" h="3732" w="4963">
                  <a:moveTo>
                    <a:pt x="4051" y="1"/>
                  </a:moveTo>
                  <a:cubicBezTo>
                    <a:pt x="4001" y="1"/>
                    <a:pt x="3950" y="12"/>
                    <a:pt x="3897" y="37"/>
                  </a:cubicBezTo>
                  <a:cubicBezTo>
                    <a:pt x="3251" y="333"/>
                    <a:pt x="159" y="3266"/>
                    <a:pt x="1" y="3403"/>
                  </a:cubicBezTo>
                  <a:cubicBezTo>
                    <a:pt x="107" y="3488"/>
                    <a:pt x="180" y="3594"/>
                    <a:pt x="213" y="3732"/>
                  </a:cubicBezTo>
                  <a:cubicBezTo>
                    <a:pt x="390" y="3658"/>
                    <a:pt x="3199" y="2525"/>
                    <a:pt x="4877" y="2525"/>
                  </a:cubicBezTo>
                  <a:cubicBezTo>
                    <a:pt x="4893" y="2525"/>
                    <a:pt x="4908" y="2525"/>
                    <a:pt x="4923" y="2525"/>
                  </a:cubicBezTo>
                  <a:cubicBezTo>
                    <a:pt x="4962" y="1540"/>
                    <a:pt x="4625" y="1"/>
                    <a:pt x="40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60230" y="-2328770"/>
              <a:ext cx="630950" cy="324392"/>
            </a:xfrm>
            <a:custGeom>
              <a:rect b="b" l="l" r="r" t="t"/>
              <a:pathLst>
                <a:path extrusionOk="0" h="2510" w="4882">
                  <a:moveTo>
                    <a:pt x="4733" y="1"/>
                  </a:moveTo>
                  <a:lnTo>
                    <a:pt x="4722" y="12"/>
                  </a:lnTo>
                  <a:cubicBezTo>
                    <a:pt x="4722" y="12"/>
                    <a:pt x="1778" y="1219"/>
                    <a:pt x="45" y="1219"/>
                  </a:cubicBezTo>
                  <a:cubicBezTo>
                    <a:pt x="30" y="1219"/>
                    <a:pt x="15" y="1219"/>
                    <a:pt x="1" y="1219"/>
                  </a:cubicBezTo>
                  <a:lnTo>
                    <a:pt x="1" y="1219"/>
                  </a:lnTo>
                  <a:lnTo>
                    <a:pt x="339" y="1240"/>
                  </a:lnTo>
                  <a:cubicBezTo>
                    <a:pt x="339" y="1240"/>
                    <a:pt x="339" y="2002"/>
                    <a:pt x="668" y="2457"/>
                  </a:cubicBezTo>
                  <a:cubicBezTo>
                    <a:pt x="694" y="2493"/>
                    <a:pt x="742" y="2509"/>
                    <a:pt x="808" y="2509"/>
                  </a:cubicBezTo>
                  <a:cubicBezTo>
                    <a:pt x="1583" y="2509"/>
                    <a:pt x="4882" y="245"/>
                    <a:pt x="4882" y="245"/>
                  </a:cubicBezTo>
                  <a:lnTo>
                    <a:pt x="4882" y="234"/>
                  </a:lnTo>
                  <a:cubicBezTo>
                    <a:pt x="4818" y="170"/>
                    <a:pt x="4765" y="97"/>
                    <a:pt x="4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91764" y="-2992675"/>
              <a:ext cx="617121" cy="539577"/>
            </a:xfrm>
            <a:custGeom>
              <a:rect b="b" l="l" r="r" t="t"/>
              <a:pathLst>
                <a:path extrusionOk="0" h="4175" w="4775">
                  <a:moveTo>
                    <a:pt x="1128" y="1"/>
                  </a:moveTo>
                  <a:cubicBezTo>
                    <a:pt x="574" y="1"/>
                    <a:pt x="77" y="1453"/>
                    <a:pt x="1" y="2406"/>
                  </a:cubicBezTo>
                  <a:cubicBezTo>
                    <a:pt x="1716" y="2587"/>
                    <a:pt x="4532" y="4175"/>
                    <a:pt x="4532" y="4175"/>
                  </a:cubicBezTo>
                  <a:cubicBezTo>
                    <a:pt x="4584" y="4048"/>
                    <a:pt x="4669" y="3952"/>
                    <a:pt x="4775" y="3879"/>
                  </a:cubicBezTo>
                  <a:cubicBezTo>
                    <a:pt x="4775" y="3879"/>
                    <a:pt x="1927" y="437"/>
                    <a:pt x="1313" y="56"/>
                  </a:cubicBezTo>
                  <a:cubicBezTo>
                    <a:pt x="1251" y="18"/>
                    <a:pt x="1190" y="1"/>
                    <a:pt x="1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56321" y="-2681982"/>
              <a:ext cx="721159" cy="510886"/>
            </a:xfrm>
            <a:custGeom>
              <a:rect b="b" l="l" r="r" t="t"/>
              <a:pathLst>
                <a:path extrusionOk="0" h="3953" w="5580">
                  <a:moveTo>
                    <a:pt x="1009" y="1"/>
                  </a:moveTo>
                  <a:cubicBezTo>
                    <a:pt x="914" y="1"/>
                    <a:pt x="815" y="32"/>
                    <a:pt x="741" y="87"/>
                  </a:cubicBezTo>
                  <a:cubicBezTo>
                    <a:pt x="519" y="257"/>
                    <a:pt x="169" y="500"/>
                    <a:pt x="75" y="1898"/>
                  </a:cubicBezTo>
                  <a:lnTo>
                    <a:pt x="75" y="1950"/>
                  </a:lnTo>
                  <a:cubicBezTo>
                    <a:pt x="0" y="3359"/>
                    <a:pt x="318" y="3634"/>
                    <a:pt x="519" y="3835"/>
                  </a:cubicBezTo>
                  <a:cubicBezTo>
                    <a:pt x="593" y="3910"/>
                    <a:pt x="699" y="3952"/>
                    <a:pt x="805" y="3952"/>
                  </a:cubicBezTo>
                  <a:cubicBezTo>
                    <a:pt x="819" y="3952"/>
                    <a:pt x="834" y="3952"/>
                    <a:pt x="849" y="3952"/>
                  </a:cubicBezTo>
                  <a:cubicBezTo>
                    <a:pt x="2582" y="3952"/>
                    <a:pt x="5526" y="2745"/>
                    <a:pt x="5526" y="2745"/>
                  </a:cubicBezTo>
                  <a:lnTo>
                    <a:pt x="5537" y="2734"/>
                  </a:lnTo>
                  <a:cubicBezTo>
                    <a:pt x="5526" y="2703"/>
                    <a:pt x="5516" y="2660"/>
                    <a:pt x="5505" y="2618"/>
                  </a:cubicBezTo>
                  <a:cubicBezTo>
                    <a:pt x="5495" y="2554"/>
                    <a:pt x="5495" y="2501"/>
                    <a:pt x="5495" y="2427"/>
                  </a:cubicBezTo>
                  <a:lnTo>
                    <a:pt x="5516" y="2035"/>
                  </a:lnTo>
                  <a:cubicBezTo>
                    <a:pt x="5526" y="1983"/>
                    <a:pt x="5526" y="1940"/>
                    <a:pt x="5537" y="1898"/>
                  </a:cubicBezTo>
                  <a:cubicBezTo>
                    <a:pt x="5548" y="1856"/>
                    <a:pt x="5569" y="1813"/>
                    <a:pt x="5580" y="1771"/>
                  </a:cubicBezTo>
                  <a:cubicBezTo>
                    <a:pt x="5580" y="1771"/>
                    <a:pt x="2764" y="183"/>
                    <a:pt x="1049" y="2"/>
                  </a:cubicBezTo>
                  <a:cubicBezTo>
                    <a:pt x="1035" y="1"/>
                    <a:pt x="1022" y="1"/>
                    <a:pt x="10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501839" y="-2595521"/>
              <a:ext cx="721030" cy="510756"/>
            </a:xfrm>
            <a:custGeom>
              <a:rect b="b" l="l" r="r" t="t"/>
              <a:pathLst>
                <a:path extrusionOk="0" h="3952" w="5579">
                  <a:moveTo>
                    <a:pt x="4728" y="1"/>
                  </a:moveTo>
                  <a:cubicBezTo>
                    <a:pt x="3050" y="1"/>
                    <a:pt x="241" y="1134"/>
                    <a:pt x="64" y="1208"/>
                  </a:cubicBezTo>
                  <a:cubicBezTo>
                    <a:pt x="95" y="1293"/>
                    <a:pt x="106" y="1377"/>
                    <a:pt x="95" y="1483"/>
                  </a:cubicBezTo>
                  <a:lnTo>
                    <a:pt x="74" y="1874"/>
                  </a:lnTo>
                  <a:cubicBezTo>
                    <a:pt x="64" y="1991"/>
                    <a:pt x="42" y="2086"/>
                    <a:pt x="0" y="2182"/>
                  </a:cubicBezTo>
                  <a:cubicBezTo>
                    <a:pt x="0" y="2182"/>
                    <a:pt x="2477" y="3568"/>
                    <a:pt x="4203" y="3897"/>
                  </a:cubicBezTo>
                  <a:cubicBezTo>
                    <a:pt x="4320" y="3918"/>
                    <a:pt x="4425" y="3939"/>
                    <a:pt x="4531" y="3949"/>
                  </a:cubicBezTo>
                  <a:cubicBezTo>
                    <a:pt x="4545" y="3951"/>
                    <a:pt x="4559" y="3952"/>
                    <a:pt x="4573" y="3952"/>
                  </a:cubicBezTo>
                  <a:cubicBezTo>
                    <a:pt x="4667" y="3952"/>
                    <a:pt x="4764" y="3920"/>
                    <a:pt x="4838" y="3865"/>
                  </a:cubicBezTo>
                  <a:cubicBezTo>
                    <a:pt x="5061" y="3685"/>
                    <a:pt x="5410" y="3452"/>
                    <a:pt x="5505" y="2044"/>
                  </a:cubicBezTo>
                  <a:lnTo>
                    <a:pt x="5505" y="2001"/>
                  </a:lnTo>
                  <a:cubicBezTo>
                    <a:pt x="5579" y="594"/>
                    <a:pt x="5261" y="318"/>
                    <a:pt x="5061" y="117"/>
                  </a:cubicBezTo>
                  <a:cubicBezTo>
                    <a:pt x="4986" y="43"/>
                    <a:pt x="4880" y="1"/>
                    <a:pt x="4774" y="1"/>
                  </a:cubicBezTo>
                  <a:cubicBezTo>
                    <a:pt x="4759" y="1"/>
                    <a:pt x="4744" y="1"/>
                    <a:pt x="4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823072" y="-2528446"/>
              <a:ext cx="448980" cy="225912"/>
            </a:xfrm>
            <a:custGeom>
              <a:rect b="b" l="l" r="r" t="t"/>
              <a:pathLst>
                <a:path extrusionOk="0" h="1748" w="3474">
                  <a:moveTo>
                    <a:pt x="540" y="0"/>
                  </a:moveTo>
                  <a:cubicBezTo>
                    <a:pt x="340" y="0"/>
                    <a:pt x="159" y="54"/>
                    <a:pt x="75" y="275"/>
                  </a:cubicBezTo>
                  <a:cubicBezTo>
                    <a:pt x="1" y="445"/>
                    <a:pt x="22" y="657"/>
                    <a:pt x="32" y="837"/>
                  </a:cubicBezTo>
                  <a:cubicBezTo>
                    <a:pt x="43" y="1038"/>
                    <a:pt x="64" y="1239"/>
                    <a:pt x="170" y="1409"/>
                  </a:cubicBezTo>
                  <a:cubicBezTo>
                    <a:pt x="265" y="1567"/>
                    <a:pt x="413" y="1684"/>
                    <a:pt x="594" y="1726"/>
                  </a:cubicBezTo>
                  <a:cubicBezTo>
                    <a:pt x="667" y="1748"/>
                    <a:pt x="742" y="1748"/>
                    <a:pt x="816" y="1748"/>
                  </a:cubicBezTo>
                  <a:cubicBezTo>
                    <a:pt x="943" y="1748"/>
                    <a:pt x="1060" y="1736"/>
                    <a:pt x="1187" y="1715"/>
                  </a:cubicBezTo>
                  <a:cubicBezTo>
                    <a:pt x="1652" y="1663"/>
                    <a:pt x="2128" y="1599"/>
                    <a:pt x="2594" y="1536"/>
                  </a:cubicBezTo>
                  <a:lnTo>
                    <a:pt x="3325" y="1440"/>
                  </a:lnTo>
                  <a:cubicBezTo>
                    <a:pt x="3368" y="1440"/>
                    <a:pt x="3399" y="1430"/>
                    <a:pt x="3441" y="1430"/>
                  </a:cubicBezTo>
                  <a:cubicBezTo>
                    <a:pt x="3431" y="1388"/>
                    <a:pt x="3431" y="1345"/>
                    <a:pt x="3431" y="1303"/>
                  </a:cubicBezTo>
                  <a:lnTo>
                    <a:pt x="3431" y="1239"/>
                  </a:lnTo>
                  <a:lnTo>
                    <a:pt x="3452" y="847"/>
                  </a:lnTo>
                  <a:cubicBezTo>
                    <a:pt x="3462" y="795"/>
                    <a:pt x="3462" y="752"/>
                    <a:pt x="3473" y="710"/>
                  </a:cubicBezTo>
                  <a:cubicBezTo>
                    <a:pt x="3124" y="583"/>
                    <a:pt x="2764" y="466"/>
                    <a:pt x="2404" y="381"/>
                  </a:cubicBezTo>
                  <a:cubicBezTo>
                    <a:pt x="1949" y="254"/>
                    <a:pt x="1493" y="148"/>
                    <a:pt x="1038" y="64"/>
                  </a:cubicBezTo>
                  <a:cubicBezTo>
                    <a:pt x="890" y="43"/>
                    <a:pt x="710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507268" y="-2469641"/>
              <a:ext cx="457122" cy="223197"/>
            </a:xfrm>
            <a:custGeom>
              <a:rect b="b" l="l" r="r" t="t"/>
              <a:pathLst>
                <a:path extrusionOk="0" h="1727" w="3537">
                  <a:moveTo>
                    <a:pt x="2890" y="1"/>
                  </a:moveTo>
                  <a:cubicBezTo>
                    <a:pt x="2774" y="1"/>
                    <a:pt x="2657" y="11"/>
                    <a:pt x="2551" y="22"/>
                  </a:cubicBezTo>
                  <a:cubicBezTo>
                    <a:pt x="2086" y="43"/>
                    <a:pt x="1620" y="96"/>
                    <a:pt x="1165" y="170"/>
                  </a:cubicBezTo>
                  <a:cubicBezTo>
                    <a:pt x="794" y="213"/>
                    <a:pt x="424" y="276"/>
                    <a:pt x="53" y="361"/>
                  </a:cubicBezTo>
                  <a:cubicBezTo>
                    <a:pt x="64" y="403"/>
                    <a:pt x="64" y="456"/>
                    <a:pt x="53" y="509"/>
                  </a:cubicBezTo>
                  <a:lnTo>
                    <a:pt x="32" y="900"/>
                  </a:lnTo>
                  <a:cubicBezTo>
                    <a:pt x="32" y="964"/>
                    <a:pt x="22" y="1027"/>
                    <a:pt x="0" y="1081"/>
                  </a:cubicBezTo>
                  <a:cubicBezTo>
                    <a:pt x="43" y="1091"/>
                    <a:pt x="85" y="1102"/>
                    <a:pt x="116" y="1112"/>
                  </a:cubicBezTo>
                  <a:cubicBezTo>
                    <a:pt x="360" y="1176"/>
                    <a:pt x="593" y="1229"/>
                    <a:pt x="826" y="1293"/>
                  </a:cubicBezTo>
                  <a:cubicBezTo>
                    <a:pt x="1292" y="1409"/>
                    <a:pt x="1747" y="1525"/>
                    <a:pt x="2213" y="1641"/>
                  </a:cubicBezTo>
                  <a:cubicBezTo>
                    <a:pt x="2372" y="1684"/>
                    <a:pt x="2541" y="1726"/>
                    <a:pt x="2700" y="1726"/>
                  </a:cubicBezTo>
                  <a:lnTo>
                    <a:pt x="2795" y="1726"/>
                  </a:lnTo>
                  <a:cubicBezTo>
                    <a:pt x="2986" y="1705"/>
                    <a:pt x="3144" y="1610"/>
                    <a:pt x="3250" y="1462"/>
                  </a:cubicBezTo>
                  <a:cubicBezTo>
                    <a:pt x="3377" y="1303"/>
                    <a:pt x="3431" y="1102"/>
                    <a:pt x="3462" y="900"/>
                  </a:cubicBezTo>
                  <a:cubicBezTo>
                    <a:pt x="3494" y="721"/>
                    <a:pt x="3536" y="519"/>
                    <a:pt x="3483" y="340"/>
                  </a:cubicBezTo>
                  <a:cubicBezTo>
                    <a:pt x="3409" y="53"/>
                    <a:pt x="3155" y="1"/>
                    <a:pt x="28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269208" y="-2490191"/>
              <a:ext cx="180678" cy="152115"/>
            </a:xfrm>
            <a:custGeom>
              <a:rect b="b" l="l" r="r" t="t"/>
              <a:pathLst>
                <a:path extrusionOk="0" h="1177" w="1398">
                  <a:moveTo>
                    <a:pt x="879" y="1"/>
                  </a:moveTo>
                  <a:cubicBezTo>
                    <a:pt x="688" y="1"/>
                    <a:pt x="497" y="54"/>
                    <a:pt x="403" y="160"/>
                  </a:cubicBezTo>
                  <a:cubicBezTo>
                    <a:pt x="0" y="445"/>
                    <a:pt x="159" y="1176"/>
                    <a:pt x="455" y="1176"/>
                  </a:cubicBezTo>
                  <a:cubicBezTo>
                    <a:pt x="551" y="1176"/>
                    <a:pt x="657" y="1102"/>
                    <a:pt x="773" y="911"/>
                  </a:cubicBezTo>
                  <a:cubicBezTo>
                    <a:pt x="794" y="414"/>
                    <a:pt x="1017" y="615"/>
                    <a:pt x="1292" y="403"/>
                  </a:cubicBezTo>
                  <a:cubicBezTo>
                    <a:pt x="1398" y="118"/>
                    <a:pt x="1154" y="1"/>
                    <a:pt x="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583590" y="-2650189"/>
              <a:ext cx="253310" cy="202648"/>
            </a:xfrm>
            <a:custGeom>
              <a:rect b="b" l="l" r="r" t="t"/>
              <a:pathLst>
                <a:path extrusionOk="0" h="1568" w="1960">
                  <a:moveTo>
                    <a:pt x="1186" y="0"/>
                  </a:moveTo>
                  <a:cubicBezTo>
                    <a:pt x="1028" y="0"/>
                    <a:pt x="859" y="43"/>
                    <a:pt x="732" y="127"/>
                  </a:cubicBezTo>
                  <a:cubicBezTo>
                    <a:pt x="1" y="487"/>
                    <a:pt x="181" y="1567"/>
                    <a:pt x="562" y="1567"/>
                  </a:cubicBezTo>
                  <a:cubicBezTo>
                    <a:pt x="699" y="1567"/>
                    <a:pt x="869" y="1419"/>
                    <a:pt x="1028" y="1027"/>
                  </a:cubicBezTo>
                  <a:cubicBezTo>
                    <a:pt x="1059" y="794"/>
                    <a:pt x="1229" y="763"/>
                    <a:pt x="1409" y="763"/>
                  </a:cubicBezTo>
                  <a:lnTo>
                    <a:pt x="1621" y="763"/>
                  </a:lnTo>
                  <a:cubicBezTo>
                    <a:pt x="1812" y="763"/>
                    <a:pt x="1960" y="730"/>
                    <a:pt x="1960" y="476"/>
                  </a:cubicBezTo>
                  <a:cubicBezTo>
                    <a:pt x="1854" y="159"/>
                    <a:pt x="1515" y="0"/>
                    <a:pt x="1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6159067" y="-184488"/>
            <a:ext cx="668522" cy="603922"/>
            <a:chOff x="4995550" y="356125"/>
            <a:chExt cx="893626" cy="807275"/>
          </a:xfrm>
        </p:grpSpPr>
        <p:sp>
          <p:nvSpPr>
            <p:cNvPr id="88" name="Google Shape;88;p2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11"/>
          <p:cNvGrpSpPr/>
          <p:nvPr/>
        </p:nvGrpSpPr>
        <p:grpSpPr>
          <a:xfrm>
            <a:off x="-2826283" y="-1993175"/>
            <a:ext cx="13262600" cy="8702326"/>
            <a:chOff x="-2826283" y="-1993175"/>
            <a:chExt cx="13262600" cy="8702326"/>
          </a:xfrm>
        </p:grpSpPr>
        <p:sp>
          <p:nvSpPr>
            <p:cNvPr id="681" name="Google Shape;681;p11"/>
            <p:cNvSpPr/>
            <p:nvPr/>
          </p:nvSpPr>
          <p:spPr>
            <a:xfrm rot="10800000">
              <a:off x="-1292317" y="-1993175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2" name="Google Shape;682;p11"/>
            <p:cNvGrpSpPr/>
            <p:nvPr/>
          </p:nvGrpSpPr>
          <p:grpSpPr>
            <a:xfrm flipH="1">
              <a:off x="-2826283" y="0"/>
              <a:ext cx="13262600" cy="6709151"/>
              <a:chOff x="-2826283" y="-178025"/>
              <a:chExt cx="13262600" cy="6709151"/>
            </a:xfrm>
          </p:grpSpPr>
          <p:sp>
            <p:nvSpPr>
              <p:cNvPr id="683" name="Google Shape;683;p11"/>
              <p:cNvSpPr/>
              <p:nvPr/>
            </p:nvSpPr>
            <p:spPr>
              <a:xfrm flipH="1">
                <a:off x="-1292317" y="3412458"/>
                <a:ext cx="11117875" cy="3118668"/>
              </a:xfrm>
              <a:custGeom>
                <a:rect b="b" l="l" r="r" t="t"/>
                <a:pathLst>
                  <a:path extrusionOk="0" h="13658" w="48690">
                    <a:moveTo>
                      <a:pt x="0" y="1"/>
                    </a:moveTo>
                    <a:lnTo>
                      <a:pt x="0" y="13658"/>
                    </a:lnTo>
                    <a:lnTo>
                      <a:pt x="48689" y="13658"/>
                    </a:lnTo>
                    <a:lnTo>
                      <a:pt x="48689" y="839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4" name="Google Shape;684;p11"/>
              <p:cNvGrpSpPr/>
              <p:nvPr/>
            </p:nvGrpSpPr>
            <p:grpSpPr>
              <a:xfrm flipH="1">
                <a:off x="3881217" y="-178025"/>
                <a:ext cx="6555100" cy="5633352"/>
                <a:chOff x="3990925" y="-142875"/>
                <a:chExt cx="6555100" cy="5633352"/>
              </a:xfrm>
            </p:grpSpPr>
            <p:pic>
              <p:nvPicPr>
                <p:cNvPr id="685" name="Google Shape;685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 rot="5400000">
                  <a:off x="6147725" y="1092176"/>
                  <a:ext cx="5633352" cy="3163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86" name="Google Shape;686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 rot="5400000">
                  <a:off x="2755875" y="1092176"/>
                  <a:ext cx="5633352" cy="3163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87" name="Google Shape;687;p11"/>
              <p:cNvGrpSpPr/>
              <p:nvPr/>
            </p:nvGrpSpPr>
            <p:grpSpPr>
              <a:xfrm flipH="1">
                <a:off x="-2826283" y="-178025"/>
                <a:ext cx="6555100" cy="5633352"/>
                <a:chOff x="3990925" y="-142875"/>
                <a:chExt cx="6555100" cy="5633352"/>
              </a:xfrm>
            </p:grpSpPr>
            <p:pic>
              <p:nvPicPr>
                <p:cNvPr id="688" name="Google Shape;688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 rot="5400000">
                  <a:off x="6147725" y="1092176"/>
                  <a:ext cx="5633352" cy="3163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89" name="Google Shape;689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 rot="5400000">
                  <a:off x="2755875" y="1092176"/>
                  <a:ext cx="5633352" cy="3163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690" name="Google Shape;690;p11"/>
          <p:cNvSpPr txBox="1"/>
          <p:nvPr>
            <p:ph hasCustomPrompt="1" type="title"/>
          </p:nvPr>
        </p:nvSpPr>
        <p:spPr>
          <a:xfrm>
            <a:off x="1284000" y="1273050"/>
            <a:ext cx="6576000" cy="21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4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1" name="Google Shape;691;p11"/>
          <p:cNvSpPr txBox="1"/>
          <p:nvPr>
            <p:ph idx="1" type="subTitle"/>
          </p:nvPr>
        </p:nvSpPr>
        <p:spPr>
          <a:xfrm>
            <a:off x="1284000" y="3459693"/>
            <a:ext cx="6576000" cy="497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92" name="Google Shape;692;p11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693" name="Google Shape;693;p11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1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1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11"/>
          <p:cNvGrpSpPr/>
          <p:nvPr/>
        </p:nvGrpSpPr>
        <p:grpSpPr>
          <a:xfrm rot="-714843">
            <a:off x="8334222" y="1739894"/>
            <a:ext cx="1896601" cy="2217091"/>
            <a:chOff x="5280450" y="2079375"/>
            <a:chExt cx="441025" cy="515550"/>
          </a:xfrm>
        </p:grpSpPr>
        <p:sp>
          <p:nvSpPr>
            <p:cNvPr id="717" name="Google Shape;717;p11"/>
            <p:cNvSpPr/>
            <p:nvPr/>
          </p:nvSpPr>
          <p:spPr>
            <a:xfrm>
              <a:off x="5412375" y="2328425"/>
              <a:ext cx="24100" cy="23950"/>
            </a:xfrm>
            <a:custGeom>
              <a:rect b="b" l="l" r="r" t="t"/>
              <a:pathLst>
                <a:path extrusionOk="0" h="958" w="964">
                  <a:moveTo>
                    <a:pt x="341" y="0"/>
                  </a:moveTo>
                  <a:cubicBezTo>
                    <a:pt x="333" y="0"/>
                    <a:pt x="327" y="2"/>
                    <a:pt x="321" y="5"/>
                  </a:cubicBezTo>
                  <a:cubicBezTo>
                    <a:pt x="271" y="5"/>
                    <a:pt x="237" y="56"/>
                    <a:pt x="237" y="106"/>
                  </a:cubicBezTo>
                  <a:cubicBezTo>
                    <a:pt x="253" y="157"/>
                    <a:pt x="237" y="208"/>
                    <a:pt x="203" y="275"/>
                  </a:cubicBezTo>
                  <a:cubicBezTo>
                    <a:pt x="185" y="327"/>
                    <a:pt x="152" y="394"/>
                    <a:pt x="118" y="462"/>
                  </a:cubicBezTo>
                  <a:cubicBezTo>
                    <a:pt x="50" y="580"/>
                    <a:pt x="0" y="715"/>
                    <a:pt x="16" y="868"/>
                  </a:cubicBezTo>
                  <a:cubicBezTo>
                    <a:pt x="31" y="909"/>
                    <a:pt x="68" y="940"/>
                    <a:pt x="109" y="940"/>
                  </a:cubicBezTo>
                  <a:cubicBezTo>
                    <a:pt x="118" y="940"/>
                    <a:pt x="127" y="938"/>
                    <a:pt x="135" y="936"/>
                  </a:cubicBezTo>
                  <a:cubicBezTo>
                    <a:pt x="160" y="932"/>
                    <a:pt x="185" y="930"/>
                    <a:pt x="210" y="930"/>
                  </a:cubicBezTo>
                  <a:cubicBezTo>
                    <a:pt x="309" y="930"/>
                    <a:pt x="416" y="952"/>
                    <a:pt x="524" y="952"/>
                  </a:cubicBezTo>
                  <a:cubicBezTo>
                    <a:pt x="549" y="955"/>
                    <a:pt x="576" y="958"/>
                    <a:pt x="606" y="958"/>
                  </a:cubicBezTo>
                  <a:cubicBezTo>
                    <a:pt x="716" y="958"/>
                    <a:pt x="846" y="927"/>
                    <a:pt x="913" y="834"/>
                  </a:cubicBezTo>
                  <a:cubicBezTo>
                    <a:pt x="963" y="766"/>
                    <a:pt x="947" y="681"/>
                    <a:pt x="896" y="631"/>
                  </a:cubicBezTo>
                  <a:cubicBezTo>
                    <a:pt x="846" y="563"/>
                    <a:pt x="794" y="496"/>
                    <a:pt x="744" y="444"/>
                  </a:cubicBezTo>
                  <a:cubicBezTo>
                    <a:pt x="625" y="327"/>
                    <a:pt x="524" y="191"/>
                    <a:pt x="422" y="72"/>
                  </a:cubicBezTo>
                  <a:cubicBezTo>
                    <a:pt x="422" y="31"/>
                    <a:pt x="376" y="0"/>
                    <a:pt x="341" y="0"/>
                  </a:cubicBezTo>
                  <a:close/>
                </a:path>
              </a:pathLst>
            </a:custGeom>
            <a:solidFill>
              <a:srgbClr val="FD6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5411925" y="2328050"/>
              <a:ext cx="18025" cy="8100"/>
            </a:xfrm>
            <a:custGeom>
              <a:rect b="b" l="l" r="r" t="t"/>
              <a:pathLst>
                <a:path extrusionOk="0" h="324" w="721">
                  <a:moveTo>
                    <a:pt x="681" y="1"/>
                  </a:moveTo>
                  <a:cubicBezTo>
                    <a:pt x="662" y="1"/>
                    <a:pt x="643" y="20"/>
                    <a:pt x="643" y="20"/>
                  </a:cubicBezTo>
                  <a:lnTo>
                    <a:pt x="102" y="139"/>
                  </a:lnTo>
                  <a:cubicBezTo>
                    <a:pt x="102" y="139"/>
                    <a:pt x="0" y="240"/>
                    <a:pt x="136" y="308"/>
                  </a:cubicBezTo>
                  <a:cubicBezTo>
                    <a:pt x="165" y="319"/>
                    <a:pt x="207" y="324"/>
                    <a:pt x="255" y="324"/>
                  </a:cubicBezTo>
                  <a:cubicBezTo>
                    <a:pt x="429" y="324"/>
                    <a:pt x="684" y="254"/>
                    <a:pt x="711" y="121"/>
                  </a:cubicBezTo>
                  <a:cubicBezTo>
                    <a:pt x="720" y="24"/>
                    <a:pt x="701" y="1"/>
                    <a:pt x="681" y="1"/>
                  </a:cubicBezTo>
                  <a:close/>
                </a:path>
              </a:pathLst>
            </a:custGeom>
            <a:solidFill>
              <a:srgbClr val="F251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5280450" y="2079900"/>
              <a:ext cx="232975" cy="251800"/>
            </a:xfrm>
            <a:custGeom>
              <a:rect b="b" l="l" r="r" t="t"/>
              <a:pathLst>
                <a:path extrusionOk="0" h="10072" w="9319">
                  <a:moveTo>
                    <a:pt x="4537" y="1"/>
                  </a:moveTo>
                  <a:cubicBezTo>
                    <a:pt x="4284" y="1"/>
                    <a:pt x="4028" y="23"/>
                    <a:pt x="3771" y="68"/>
                  </a:cubicBezTo>
                  <a:cubicBezTo>
                    <a:pt x="1522" y="474"/>
                    <a:pt x="0" y="2605"/>
                    <a:pt x="321" y="4855"/>
                  </a:cubicBezTo>
                  <a:cubicBezTo>
                    <a:pt x="338" y="4939"/>
                    <a:pt x="338" y="5024"/>
                    <a:pt x="355" y="5108"/>
                  </a:cubicBezTo>
                  <a:cubicBezTo>
                    <a:pt x="406" y="5430"/>
                    <a:pt x="659" y="6716"/>
                    <a:pt x="1944" y="8017"/>
                  </a:cubicBezTo>
                  <a:cubicBezTo>
                    <a:pt x="2655" y="8728"/>
                    <a:pt x="3653" y="9438"/>
                    <a:pt x="5108" y="10013"/>
                  </a:cubicBezTo>
                  <a:cubicBezTo>
                    <a:pt x="5213" y="10052"/>
                    <a:pt x="5324" y="10071"/>
                    <a:pt x="5435" y="10071"/>
                  </a:cubicBezTo>
                  <a:cubicBezTo>
                    <a:pt x="5660" y="10071"/>
                    <a:pt x="5884" y="9992"/>
                    <a:pt x="6055" y="9844"/>
                  </a:cubicBezTo>
                  <a:cubicBezTo>
                    <a:pt x="9319" y="6867"/>
                    <a:pt x="8863" y="4077"/>
                    <a:pt x="8761" y="3570"/>
                  </a:cubicBezTo>
                  <a:cubicBezTo>
                    <a:pt x="8744" y="3502"/>
                    <a:pt x="8727" y="3417"/>
                    <a:pt x="8710" y="3333"/>
                  </a:cubicBezTo>
                  <a:cubicBezTo>
                    <a:pt x="8608" y="2876"/>
                    <a:pt x="8423" y="2454"/>
                    <a:pt x="8202" y="2064"/>
                  </a:cubicBezTo>
                  <a:cubicBezTo>
                    <a:pt x="7448" y="802"/>
                    <a:pt x="6059" y="1"/>
                    <a:pt x="4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5409825" y="2344900"/>
              <a:ext cx="30000" cy="9550"/>
            </a:xfrm>
            <a:custGeom>
              <a:rect b="b" l="l" r="r" t="t"/>
              <a:pathLst>
                <a:path extrusionOk="0" h="382" w="1200">
                  <a:moveTo>
                    <a:pt x="1067" y="0"/>
                  </a:moveTo>
                  <a:cubicBezTo>
                    <a:pt x="1041" y="0"/>
                    <a:pt x="1016" y="12"/>
                    <a:pt x="998" y="40"/>
                  </a:cubicBezTo>
                  <a:cubicBezTo>
                    <a:pt x="914" y="157"/>
                    <a:pt x="779" y="191"/>
                    <a:pt x="643" y="191"/>
                  </a:cubicBezTo>
                  <a:cubicBezTo>
                    <a:pt x="474" y="191"/>
                    <a:pt x="305" y="157"/>
                    <a:pt x="136" y="141"/>
                  </a:cubicBezTo>
                  <a:cubicBezTo>
                    <a:pt x="17" y="141"/>
                    <a:pt x="1" y="310"/>
                    <a:pt x="118" y="327"/>
                  </a:cubicBezTo>
                  <a:cubicBezTo>
                    <a:pt x="268" y="349"/>
                    <a:pt x="441" y="382"/>
                    <a:pt x="607" y="382"/>
                  </a:cubicBezTo>
                  <a:cubicBezTo>
                    <a:pt x="818" y="382"/>
                    <a:pt x="1019" y="330"/>
                    <a:pt x="1151" y="141"/>
                  </a:cubicBezTo>
                  <a:cubicBezTo>
                    <a:pt x="1200" y="79"/>
                    <a:pt x="1133" y="0"/>
                    <a:pt x="1067" y="0"/>
                  </a:cubicBezTo>
                  <a:close/>
                </a:path>
              </a:pathLst>
            </a:custGeom>
            <a:solidFill>
              <a:srgbClr val="F251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5331175" y="2134475"/>
              <a:ext cx="167875" cy="172100"/>
            </a:xfrm>
            <a:custGeom>
              <a:rect b="b" l="l" r="r" t="t"/>
              <a:pathLst>
                <a:path extrusionOk="0" h="6884" w="6715">
                  <a:moveTo>
                    <a:pt x="6157" y="0"/>
                  </a:moveTo>
                  <a:cubicBezTo>
                    <a:pt x="6038" y="1133"/>
                    <a:pt x="5666" y="2233"/>
                    <a:pt x="5023" y="3180"/>
                  </a:cubicBezTo>
                  <a:cubicBezTo>
                    <a:pt x="4651" y="3703"/>
                    <a:pt x="4211" y="4177"/>
                    <a:pt x="3704" y="4583"/>
                  </a:cubicBezTo>
                  <a:cubicBezTo>
                    <a:pt x="3941" y="4820"/>
                    <a:pt x="4398" y="5293"/>
                    <a:pt x="4584" y="5480"/>
                  </a:cubicBezTo>
                  <a:cubicBezTo>
                    <a:pt x="4804" y="5751"/>
                    <a:pt x="5109" y="5920"/>
                    <a:pt x="5447" y="5920"/>
                  </a:cubicBezTo>
                  <a:cubicBezTo>
                    <a:pt x="5767" y="5462"/>
                    <a:pt x="6056" y="4973"/>
                    <a:pt x="6275" y="4448"/>
                  </a:cubicBezTo>
                  <a:cubicBezTo>
                    <a:pt x="6360" y="4245"/>
                    <a:pt x="6428" y="4042"/>
                    <a:pt x="6495" y="3822"/>
                  </a:cubicBezTo>
                  <a:cubicBezTo>
                    <a:pt x="6478" y="3450"/>
                    <a:pt x="6495" y="3078"/>
                    <a:pt x="6579" y="2706"/>
                  </a:cubicBezTo>
                  <a:cubicBezTo>
                    <a:pt x="6590" y="2646"/>
                    <a:pt x="6606" y="2580"/>
                    <a:pt x="6620" y="2515"/>
                  </a:cubicBezTo>
                  <a:lnTo>
                    <a:pt x="6620" y="2515"/>
                  </a:lnTo>
                  <a:cubicBezTo>
                    <a:pt x="6618" y="2523"/>
                    <a:pt x="6616" y="2530"/>
                    <a:pt x="6613" y="2537"/>
                  </a:cubicBezTo>
                  <a:cubicBezTo>
                    <a:pt x="6616" y="2529"/>
                    <a:pt x="6619" y="2521"/>
                    <a:pt x="6621" y="2512"/>
                  </a:cubicBezTo>
                  <a:lnTo>
                    <a:pt x="6621" y="2512"/>
                  </a:lnTo>
                  <a:cubicBezTo>
                    <a:pt x="6621" y="2513"/>
                    <a:pt x="6621" y="2514"/>
                    <a:pt x="6620" y="2515"/>
                  </a:cubicBezTo>
                  <a:lnTo>
                    <a:pt x="6620" y="2515"/>
                  </a:lnTo>
                  <a:cubicBezTo>
                    <a:pt x="6627" y="2495"/>
                    <a:pt x="6633" y="2475"/>
                    <a:pt x="6638" y="2455"/>
                  </a:cubicBezTo>
                  <a:lnTo>
                    <a:pt x="6638" y="2455"/>
                  </a:lnTo>
                  <a:cubicBezTo>
                    <a:pt x="6632" y="2474"/>
                    <a:pt x="6627" y="2494"/>
                    <a:pt x="6621" y="2512"/>
                  </a:cubicBezTo>
                  <a:lnTo>
                    <a:pt x="6621" y="2512"/>
                  </a:lnTo>
                  <a:cubicBezTo>
                    <a:pt x="6631" y="2468"/>
                    <a:pt x="6640" y="2425"/>
                    <a:pt x="6647" y="2384"/>
                  </a:cubicBezTo>
                  <a:lnTo>
                    <a:pt x="6647" y="2384"/>
                  </a:lnTo>
                  <a:cubicBezTo>
                    <a:pt x="6647" y="2408"/>
                    <a:pt x="6644" y="2431"/>
                    <a:pt x="6638" y="2455"/>
                  </a:cubicBezTo>
                  <a:lnTo>
                    <a:pt x="6638" y="2455"/>
                  </a:lnTo>
                  <a:cubicBezTo>
                    <a:pt x="6647" y="2424"/>
                    <a:pt x="6655" y="2394"/>
                    <a:pt x="6665" y="2368"/>
                  </a:cubicBezTo>
                  <a:lnTo>
                    <a:pt x="6715" y="2114"/>
                  </a:lnTo>
                  <a:cubicBezTo>
                    <a:pt x="6698" y="1387"/>
                    <a:pt x="6529" y="659"/>
                    <a:pt x="6157" y="0"/>
                  </a:cubicBezTo>
                  <a:close/>
                  <a:moveTo>
                    <a:pt x="1539" y="5683"/>
                  </a:moveTo>
                  <a:lnTo>
                    <a:pt x="1539" y="5683"/>
                  </a:lnTo>
                  <a:cubicBezTo>
                    <a:pt x="1133" y="5784"/>
                    <a:pt x="711" y="5834"/>
                    <a:pt x="288" y="5834"/>
                  </a:cubicBezTo>
                  <a:lnTo>
                    <a:pt x="1" y="5834"/>
                  </a:lnTo>
                  <a:cubicBezTo>
                    <a:pt x="407" y="6240"/>
                    <a:pt x="863" y="6579"/>
                    <a:pt x="1336" y="6883"/>
                  </a:cubicBezTo>
                  <a:cubicBezTo>
                    <a:pt x="1336" y="6867"/>
                    <a:pt x="1354" y="6849"/>
                    <a:pt x="1354" y="6849"/>
                  </a:cubicBezTo>
                  <a:cubicBezTo>
                    <a:pt x="1404" y="6596"/>
                    <a:pt x="1455" y="6240"/>
                    <a:pt x="1489" y="5987"/>
                  </a:cubicBezTo>
                  <a:lnTo>
                    <a:pt x="1539" y="5683"/>
                  </a:lnTo>
                  <a:close/>
                </a:path>
              </a:pathLst>
            </a:custGeom>
            <a:solidFill>
              <a:srgbClr val="4C436F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5288450" y="2079375"/>
              <a:ext cx="220350" cy="254300"/>
            </a:xfrm>
            <a:custGeom>
              <a:rect b="b" l="l" r="r" t="t"/>
              <a:pathLst>
                <a:path extrusionOk="0" h="10172" w="8814">
                  <a:moveTo>
                    <a:pt x="1" y="4876"/>
                  </a:moveTo>
                  <a:cubicBezTo>
                    <a:pt x="7" y="4924"/>
                    <a:pt x="14" y="4971"/>
                    <a:pt x="21" y="5017"/>
                  </a:cubicBezTo>
                  <a:lnTo>
                    <a:pt x="21" y="5017"/>
                  </a:lnTo>
                  <a:lnTo>
                    <a:pt x="1" y="4876"/>
                  </a:lnTo>
                  <a:close/>
                  <a:moveTo>
                    <a:pt x="4290" y="1"/>
                  </a:moveTo>
                  <a:cubicBezTo>
                    <a:pt x="4011" y="1"/>
                    <a:pt x="3730" y="29"/>
                    <a:pt x="3451" y="89"/>
                  </a:cubicBezTo>
                  <a:cubicBezTo>
                    <a:pt x="3680" y="49"/>
                    <a:pt x="3911" y="29"/>
                    <a:pt x="4141" y="29"/>
                  </a:cubicBezTo>
                  <a:cubicBezTo>
                    <a:pt x="5644" y="29"/>
                    <a:pt x="7115" y="864"/>
                    <a:pt x="7849" y="2170"/>
                  </a:cubicBezTo>
                  <a:cubicBezTo>
                    <a:pt x="8627" y="3540"/>
                    <a:pt x="8577" y="5215"/>
                    <a:pt x="7984" y="6652"/>
                  </a:cubicBezTo>
                  <a:cubicBezTo>
                    <a:pt x="7460" y="7869"/>
                    <a:pt x="6631" y="8936"/>
                    <a:pt x="5650" y="9815"/>
                  </a:cubicBezTo>
                  <a:cubicBezTo>
                    <a:pt x="5506" y="9948"/>
                    <a:pt x="5312" y="10013"/>
                    <a:pt x="5118" y="10013"/>
                  </a:cubicBezTo>
                  <a:cubicBezTo>
                    <a:pt x="4992" y="10013"/>
                    <a:pt x="4867" y="9986"/>
                    <a:pt x="4754" y="9933"/>
                  </a:cubicBezTo>
                  <a:cubicBezTo>
                    <a:pt x="3367" y="9375"/>
                    <a:pt x="2048" y="8563"/>
                    <a:pt x="1117" y="7380"/>
                  </a:cubicBezTo>
                  <a:cubicBezTo>
                    <a:pt x="571" y="6705"/>
                    <a:pt x="163" y="5893"/>
                    <a:pt x="21" y="5017"/>
                  </a:cubicBezTo>
                  <a:lnTo>
                    <a:pt x="21" y="5017"/>
                  </a:lnTo>
                  <a:lnTo>
                    <a:pt x="52" y="5231"/>
                  </a:lnTo>
                  <a:cubicBezTo>
                    <a:pt x="187" y="6094"/>
                    <a:pt x="610" y="6888"/>
                    <a:pt x="1151" y="7582"/>
                  </a:cubicBezTo>
                  <a:cubicBezTo>
                    <a:pt x="1997" y="8631"/>
                    <a:pt x="3147" y="9409"/>
                    <a:pt x="4364" y="9950"/>
                  </a:cubicBezTo>
                  <a:cubicBezTo>
                    <a:pt x="4601" y="10034"/>
                    <a:pt x="4804" y="10153"/>
                    <a:pt x="5059" y="10170"/>
                  </a:cubicBezTo>
                  <a:cubicBezTo>
                    <a:pt x="5081" y="10171"/>
                    <a:pt x="5103" y="10172"/>
                    <a:pt x="5124" y="10172"/>
                  </a:cubicBezTo>
                  <a:cubicBezTo>
                    <a:pt x="5355" y="10172"/>
                    <a:pt x="5582" y="10089"/>
                    <a:pt x="5751" y="9950"/>
                  </a:cubicBezTo>
                  <a:cubicBezTo>
                    <a:pt x="6631" y="9155"/>
                    <a:pt x="7393" y="8259"/>
                    <a:pt x="7934" y="7193"/>
                  </a:cubicBezTo>
                  <a:cubicBezTo>
                    <a:pt x="8543" y="5941"/>
                    <a:pt x="8813" y="4453"/>
                    <a:pt x="8390" y="3084"/>
                  </a:cubicBezTo>
                  <a:cubicBezTo>
                    <a:pt x="7876" y="1261"/>
                    <a:pt x="6135" y="1"/>
                    <a:pt x="4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5297750" y="2107800"/>
              <a:ext cx="82500" cy="109125"/>
            </a:xfrm>
            <a:custGeom>
              <a:rect b="b" l="l" r="r" t="t"/>
              <a:pathLst>
                <a:path extrusionOk="0" h="4365" w="3300">
                  <a:moveTo>
                    <a:pt x="2538" y="1"/>
                  </a:moveTo>
                  <a:cubicBezTo>
                    <a:pt x="1541" y="1"/>
                    <a:pt x="1" y="1591"/>
                    <a:pt x="255" y="2944"/>
                  </a:cubicBezTo>
                  <a:cubicBezTo>
                    <a:pt x="154" y="3857"/>
                    <a:pt x="644" y="4364"/>
                    <a:pt x="1101" y="4364"/>
                  </a:cubicBezTo>
                  <a:cubicBezTo>
                    <a:pt x="1523" y="4364"/>
                    <a:pt x="1929" y="3942"/>
                    <a:pt x="1879" y="3029"/>
                  </a:cubicBezTo>
                  <a:cubicBezTo>
                    <a:pt x="1997" y="2098"/>
                    <a:pt x="3232" y="1811"/>
                    <a:pt x="3300" y="864"/>
                  </a:cubicBezTo>
                  <a:cubicBezTo>
                    <a:pt x="3232" y="255"/>
                    <a:pt x="2928" y="1"/>
                    <a:pt x="2538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5559075" y="2359750"/>
              <a:ext cx="23700" cy="26050"/>
            </a:xfrm>
            <a:custGeom>
              <a:rect b="b" l="l" r="r" t="t"/>
              <a:pathLst>
                <a:path extrusionOk="0" h="1042" w="948">
                  <a:moveTo>
                    <a:pt x="589" y="0"/>
                  </a:moveTo>
                  <a:cubicBezTo>
                    <a:pt x="546" y="0"/>
                    <a:pt x="508" y="42"/>
                    <a:pt x="508" y="71"/>
                  </a:cubicBezTo>
                  <a:cubicBezTo>
                    <a:pt x="492" y="122"/>
                    <a:pt x="458" y="172"/>
                    <a:pt x="406" y="224"/>
                  </a:cubicBezTo>
                  <a:cubicBezTo>
                    <a:pt x="372" y="274"/>
                    <a:pt x="322" y="308"/>
                    <a:pt x="271" y="359"/>
                  </a:cubicBezTo>
                  <a:cubicBezTo>
                    <a:pt x="153" y="461"/>
                    <a:pt x="52" y="562"/>
                    <a:pt x="18" y="697"/>
                  </a:cubicBezTo>
                  <a:cubicBezTo>
                    <a:pt x="0" y="747"/>
                    <a:pt x="52" y="799"/>
                    <a:pt x="86" y="815"/>
                  </a:cubicBezTo>
                  <a:cubicBezTo>
                    <a:pt x="221" y="849"/>
                    <a:pt x="339" y="917"/>
                    <a:pt x="458" y="968"/>
                  </a:cubicBezTo>
                  <a:cubicBezTo>
                    <a:pt x="535" y="1001"/>
                    <a:pt x="628" y="1041"/>
                    <a:pt x="716" y="1041"/>
                  </a:cubicBezTo>
                  <a:cubicBezTo>
                    <a:pt x="761" y="1041"/>
                    <a:pt x="806" y="1030"/>
                    <a:pt x="846" y="1002"/>
                  </a:cubicBezTo>
                  <a:cubicBezTo>
                    <a:pt x="931" y="950"/>
                    <a:pt x="947" y="883"/>
                    <a:pt x="914" y="799"/>
                  </a:cubicBezTo>
                  <a:cubicBezTo>
                    <a:pt x="897" y="714"/>
                    <a:pt x="864" y="646"/>
                    <a:pt x="846" y="578"/>
                  </a:cubicBezTo>
                  <a:cubicBezTo>
                    <a:pt x="778" y="427"/>
                    <a:pt x="728" y="274"/>
                    <a:pt x="677" y="122"/>
                  </a:cubicBezTo>
                  <a:lnTo>
                    <a:pt x="677" y="105"/>
                  </a:lnTo>
                  <a:cubicBezTo>
                    <a:pt x="694" y="71"/>
                    <a:pt x="661" y="21"/>
                    <a:pt x="609" y="3"/>
                  </a:cubicBezTo>
                  <a:cubicBezTo>
                    <a:pt x="603" y="1"/>
                    <a:pt x="596" y="0"/>
                    <a:pt x="5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5564150" y="2360675"/>
              <a:ext cx="19525" cy="7175"/>
            </a:xfrm>
            <a:custGeom>
              <a:rect b="b" l="l" r="r" t="t"/>
              <a:pathLst>
                <a:path extrusionOk="0" h="287" w="781">
                  <a:moveTo>
                    <a:pt x="153" y="0"/>
                  </a:moveTo>
                  <a:cubicBezTo>
                    <a:pt x="153" y="0"/>
                    <a:pt x="0" y="51"/>
                    <a:pt x="119" y="169"/>
                  </a:cubicBezTo>
                  <a:cubicBezTo>
                    <a:pt x="181" y="231"/>
                    <a:pt x="355" y="286"/>
                    <a:pt x="501" y="286"/>
                  </a:cubicBezTo>
                  <a:cubicBezTo>
                    <a:pt x="595" y="286"/>
                    <a:pt x="678" y="263"/>
                    <a:pt x="711" y="203"/>
                  </a:cubicBezTo>
                  <a:cubicBezTo>
                    <a:pt x="781" y="98"/>
                    <a:pt x="746" y="82"/>
                    <a:pt x="718" y="82"/>
                  </a:cubicBezTo>
                  <a:cubicBezTo>
                    <a:pt x="706" y="82"/>
                    <a:pt x="694" y="85"/>
                    <a:pt x="694" y="85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5486775" y="2111450"/>
              <a:ext cx="222450" cy="251800"/>
            </a:xfrm>
            <a:custGeom>
              <a:rect b="b" l="l" r="r" t="t"/>
              <a:pathLst>
                <a:path extrusionOk="0" h="10072" w="8898">
                  <a:moveTo>
                    <a:pt x="4599" y="1"/>
                  </a:moveTo>
                  <a:cubicBezTo>
                    <a:pt x="2648" y="1"/>
                    <a:pt x="888" y="1336"/>
                    <a:pt x="441" y="3289"/>
                  </a:cubicBezTo>
                  <a:cubicBezTo>
                    <a:pt x="407" y="3373"/>
                    <a:pt x="389" y="3458"/>
                    <a:pt x="373" y="3542"/>
                  </a:cubicBezTo>
                  <a:cubicBezTo>
                    <a:pt x="288" y="3898"/>
                    <a:pt x="1" y="5572"/>
                    <a:pt x="1219" y="7653"/>
                  </a:cubicBezTo>
                  <a:cubicBezTo>
                    <a:pt x="1641" y="8345"/>
                    <a:pt x="2216" y="9073"/>
                    <a:pt x="3028" y="9834"/>
                  </a:cubicBezTo>
                  <a:cubicBezTo>
                    <a:pt x="3195" y="9989"/>
                    <a:pt x="3405" y="10072"/>
                    <a:pt x="3621" y="10072"/>
                  </a:cubicBezTo>
                  <a:cubicBezTo>
                    <a:pt x="3734" y="10072"/>
                    <a:pt x="3848" y="10049"/>
                    <a:pt x="3959" y="10003"/>
                  </a:cubicBezTo>
                  <a:cubicBezTo>
                    <a:pt x="8085" y="8431"/>
                    <a:pt x="8677" y="5657"/>
                    <a:pt x="8762" y="5166"/>
                  </a:cubicBezTo>
                  <a:cubicBezTo>
                    <a:pt x="8778" y="5082"/>
                    <a:pt x="8796" y="4996"/>
                    <a:pt x="8796" y="4913"/>
                  </a:cubicBezTo>
                  <a:cubicBezTo>
                    <a:pt x="8897" y="4236"/>
                    <a:pt x="8846" y="3593"/>
                    <a:pt x="8643" y="2984"/>
                  </a:cubicBezTo>
                  <a:cubicBezTo>
                    <a:pt x="8187" y="1546"/>
                    <a:pt x="6985" y="396"/>
                    <a:pt x="5396" y="75"/>
                  </a:cubicBezTo>
                  <a:cubicBezTo>
                    <a:pt x="5128" y="25"/>
                    <a:pt x="4862" y="1"/>
                    <a:pt x="45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5556000" y="2375650"/>
              <a:ext cx="30150" cy="11875"/>
            </a:xfrm>
            <a:custGeom>
              <a:rect b="b" l="l" r="r" t="t"/>
              <a:pathLst>
                <a:path extrusionOk="0" h="475" w="1206">
                  <a:moveTo>
                    <a:pt x="137" y="1"/>
                  </a:moveTo>
                  <a:cubicBezTo>
                    <a:pt x="55" y="1"/>
                    <a:pt x="1" y="135"/>
                    <a:pt x="90" y="179"/>
                  </a:cubicBezTo>
                  <a:cubicBezTo>
                    <a:pt x="309" y="301"/>
                    <a:pt x="572" y="475"/>
                    <a:pt x="828" y="475"/>
                  </a:cubicBezTo>
                  <a:cubicBezTo>
                    <a:pt x="928" y="475"/>
                    <a:pt x="1027" y="448"/>
                    <a:pt x="1122" y="382"/>
                  </a:cubicBezTo>
                  <a:cubicBezTo>
                    <a:pt x="1206" y="326"/>
                    <a:pt x="1139" y="213"/>
                    <a:pt x="1066" y="213"/>
                  </a:cubicBezTo>
                  <a:cubicBezTo>
                    <a:pt x="1051" y="213"/>
                    <a:pt x="1035" y="219"/>
                    <a:pt x="1020" y="230"/>
                  </a:cubicBezTo>
                  <a:cubicBezTo>
                    <a:pt x="961" y="272"/>
                    <a:pt x="893" y="289"/>
                    <a:pt x="826" y="289"/>
                  </a:cubicBezTo>
                  <a:cubicBezTo>
                    <a:pt x="758" y="289"/>
                    <a:pt x="690" y="272"/>
                    <a:pt x="631" y="247"/>
                  </a:cubicBezTo>
                  <a:cubicBezTo>
                    <a:pt x="479" y="179"/>
                    <a:pt x="326" y="95"/>
                    <a:pt x="175" y="10"/>
                  </a:cubicBezTo>
                  <a:cubicBezTo>
                    <a:pt x="162" y="4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5537075" y="2190275"/>
              <a:ext cx="170450" cy="170850"/>
            </a:xfrm>
            <a:custGeom>
              <a:rect b="b" l="l" r="r" t="t"/>
              <a:pathLst>
                <a:path extrusionOk="0" h="6834" w="6818">
                  <a:moveTo>
                    <a:pt x="6615" y="1"/>
                  </a:moveTo>
                  <a:cubicBezTo>
                    <a:pt x="6597" y="118"/>
                    <a:pt x="6581" y="220"/>
                    <a:pt x="6563" y="321"/>
                  </a:cubicBezTo>
                  <a:cubicBezTo>
                    <a:pt x="6378" y="1286"/>
                    <a:pt x="5904" y="2166"/>
                    <a:pt x="5262" y="2876"/>
                  </a:cubicBezTo>
                  <a:cubicBezTo>
                    <a:pt x="4179" y="4060"/>
                    <a:pt x="2589" y="4854"/>
                    <a:pt x="999" y="4854"/>
                  </a:cubicBezTo>
                  <a:cubicBezTo>
                    <a:pt x="763" y="4854"/>
                    <a:pt x="542" y="4838"/>
                    <a:pt x="305" y="4804"/>
                  </a:cubicBezTo>
                  <a:cubicBezTo>
                    <a:pt x="255" y="5057"/>
                    <a:pt x="120" y="5278"/>
                    <a:pt x="1" y="5497"/>
                  </a:cubicBezTo>
                  <a:cubicBezTo>
                    <a:pt x="238" y="5785"/>
                    <a:pt x="492" y="6072"/>
                    <a:pt x="763" y="6326"/>
                  </a:cubicBezTo>
                  <a:cubicBezTo>
                    <a:pt x="1016" y="6597"/>
                    <a:pt x="1270" y="6834"/>
                    <a:pt x="1625" y="6834"/>
                  </a:cubicBezTo>
                  <a:cubicBezTo>
                    <a:pt x="1710" y="6834"/>
                    <a:pt x="1794" y="6816"/>
                    <a:pt x="1895" y="6782"/>
                  </a:cubicBezTo>
                  <a:cubicBezTo>
                    <a:pt x="3992" y="5988"/>
                    <a:pt x="6073" y="4448"/>
                    <a:pt x="6631" y="2166"/>
                  </a:cubicBezTo>
                  <a:cubicBezTo>
                    <a:pt x="6818" y="1438"/>
                    <a:pt x="6800" y="693"/>
                    <a:pt x="6615" y="1"/>
                  </a:cubicBezTo>
                  <a:close/>
                </a:path>
              </a:pathLst>
            </a:custGeom>
            <a:solidFill>
              <a:srgbClr val="4C436F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5491425" y="2113325"/>
              <a:ext cx="230050" cy="252075"/>
            </a:xfrm>
            <a:custGeom>
              <a:rect b="b" l="l" r="r" t="t"/>
              <a:pathLst>
                <a:path extrusionOk="0" h="10083" w="9202">
                  <a:moveTo>
                    <a:pt x="5210" y="0"/>
                  </a:moveTo>
                  <a:lnTo>
                    <a:pt x="5210" y="0"/>
                  </a:lnTo>
                  <a:cubicBezTo>
                    <a:pt x="7595" y="524"/>
                    <a:pt x="9050" y="2892"/>
                    <a:pt x="8457" y="5244"/>
                  </a:cubicBezTo>
                  <a:cubicBezTo>
                    <a:pt x="7899" y="7526"/>
                    <a:pt x="5818" y="9066"/>
                    <a:pt x="3721" y="9860"/>
                  </a:cubicBezTo>
                  <a:cubicBezTo>
                    <a:pt x="3621" y="9895"/>
                    <a:pt x="3528" y="9910"/>
                    <a:pt x="3441" y="9910"/>
                  </a:cubicBezTo>
                  <a:cubicBezTo>
                    <a:pt x="3100" y="9910"/>
                    <a:pt x="2844" y="9673"/>
                    <a:pt x="2589" y="9404"/>
                  </a:cubicBezTo>
                  <a:cubicBezTo>
                    <a:pt x="1608" y="8439"/>
                    <a:pt x="778" y="7289"/>
                    <a:pt x="372" y="5954"/>
                  </a:cubicBezTo>
                  <a:cubicBezTo>
                    <a:pt x="102" y="5074"/>
                    <a:pt x="18" y="4127"/>
                    <a:pt x="255" y="3214"/>
                  </a:cubicBezTo>
                  <a:lnTo>
                    <a:pt x="255" y="3214"/>
                  </a:lnTo>
                  <a:cubicBezTo>
                    <a:pt x="221" y="3332"/>
                    <a:pt x="187" y="3433"/>
                    <a:pt x="169" y="3552"/>
                  </a:cubicBezTo>
                  <a:cubicBezTo>
                    <a:pt x="0" y="4346"/>
                    <a:pt x="85" y="5192"/>
                    <a:pt x="288" y="5970"/>
                  </a:cubicBezTo>
                  <a:cubicBezTo>
                    <a:pt x="677" y="7323"/>
                    <a:pt x="1489" y="8541"/>
                    <a:pt x="2487" y="9522"/>
                  </a:cubicBezTo>
                  <a:cubicBezTo>
                    <a:pt x="2656" y="9691"/>
                    <a:pt x="2808" y="9878"/>
                    <a:pt x="3028" y="9979"/>
                  </a:cubicBezTo>
                  <a:cubicBezTo>
                    <a:pt x="3166" y="10048"/>
                    <a:pt x="3316" y="10083"/>
                    <a:pt x="3464" y="10083"/>
                  </a:cubicBezTo>
                  <a:cubicBezTo>
                    <a:pt x="3569" y="10083"/>
                    <a:pt x="3674" y="10065"/>
                    <a:pt x="3773" y="10029"/>
                  </a:cubicBezTo>
                  <a:cubicBezTo>
                    <a:pt x="5937" y="9217"/>
                    <a:pt x="8069" y="7628"/>
                    <a:pt x="8610" y="5277"/>
                  </a:cubicBezTo>
                  <a:cubicBezTo>
                    <a:pt x="9201" y="2876"/>
                    <a:pt x="7663" y="423"/>
                    <a:pt x="5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5501150" y="2125575"/>
              <a:ext cx="120125" cy="105325"/>
            </a:xfrm>
            <a:custGeom>
              <a:rect b="b" l="l" r="r" t="t"/>
              <a:pathLst>
                <a:path extrusionOk="0" h="4213" w="4805">
                  <a:moveTo>
                    <a:pt x="3264" y="0"/>
                  </a:moveTo>
                  <a:cubicBezTo>
                    <a:pt x="2317" y="0"/>
                    <a:pt x="1252" y="559"/>
                    <a:pt x="863" y="1337"/>
                  </a:cubicBezTo>
                  <a:cubicBezTo>
                    <a:pt x="1" y="2875"/>
                    <a:pt x="610" y="4212"/>
                    <a:pt x="1388" y="4212"/>
                  </a:cubicBezTo>
                  <a:cubicBezTo>
                    <a:pt x="1776" y="4212"/>
                    <a:pt x="2200" y="3874"/>
                    <a:pt x="2504" y="3045"/>
                  </a:cubicBezTo>
                  <a:cubicBezTo>
                    <a:pt x="2689" y="1658"/>
                    <a:pt x="4804" y="2267"/>
                    <a:pt x="4787" y="914"/>
                  </a:cubicBezTo>
                  <a:cubicBezTo>
                    <a:pt x="4516" y="271"/>
                    <a:pt x="3925" y="0"/>
                    <a:pt x="3264" y="0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5525675" y="2305600"/>
              <a:ext cx="126450" cy="289325"/>
            </a:xfrm>
            <a:custGeom>
              <a:rect b="b" l="l" r="r" t="t"/>
              <a:pathLst>
                <a:path extrusionOk="0" h="11573" w="5058">
                  <a:moveTo>
                    <a:pt x="4584" y="292"/>
                  </a:moveTo>
                  <a:cubicBezTo>
                    <a:pt x="4669" y="292"/>
                    <a:pt x="4719" y="326"/>
                    <a:pt x="4753" y="360"/>
                  </a:cubicBezTo>
                  <a:cubicBezTo>
                    <a:pt x="4838" y="428"/>
                    <a:pt x="4820" y="563"/>
                    <a:pt x="4787" y="647"/>
                  </a:cubicBezTo>
                  <a:cubicBezTo>
                    <a:pt x="4719" y="766"/>
                    <a:pt x="4601" y="868"/>
                    <a:pt x="4500" y="951"/>
                  </a:cubicBezTo>
                  <a:cubicBezTo>
                    <a:pt x="3806" y="1443"/>
                    <a:pt x="3028" y="1797"/>
                    <a:pt x="2250" y="2135"/>
                  </a:cubicBezTo>
                  <a:cubicBezTo>
                    <a:pt x="2656" y="1290"/>
                    <a:pt x="3451" y="597"/>
                    <a:pt x="4365" y="343"/>
                  </a:cubicBezTo>
                  <a:cubicBezTo>
                    <a:pt x="4448" y="309"/>
                    <a:pt x="4534" y="292"/>
                    <a:pt x="4584" y="292"/>
                  </a:cubicBezTo>
                  <a:close/>
                  <a:moveTo>
                    <a:pt x="1219" y="207"/>
                  </a:moveTo>
                  <a:cubicBezTo>
                    <a:pt x="1269" y="207"/>
                    <a:pt x="1336" y="241"/>
                    <a:pt x="1388" y="275"/>
                  </a:cubicBezTo>
                  <a:cubicBezTo>
                    <a:pt x="1489" y="343"/>
                    <a:pt x="1557" y="462"/>
                    <a:pt x="1625" y="579"/>
                  </a:cubicBezTo>
                  <a:cubicBezTo>
                    <a:pt x="1861" y="1070"/>
                    <a:pt x="1997" y="1612"/>
                    <a:pt x="1979" y="2169"/>
                  </a:cubicBezTo>
                  <a:cubicBezTo>
                    <a:pt x="1505" y="1916"/>
                    <a:pt x="1269" y="1341"/>
                    <a:pt x="1083" y="800"/>
                  </a:cubicBezTo>
                  <a:cubicBezTo>
                    <a:pt x="1032" y="631"/>
                    <a:pt x="948" y="343"/>
                    <a:pt x="1100" y="241"/>
                  </a:cubicBezTo>
                  <a:cubicBezTo>
                    <a:pt x="1133" y="225"/>
                    <a:pt x="1167" y="207"/>
                    <a:pt x="1219" y="207"/>
                  </a:cubicBezTo>
                  <a:close/>
                  <a:moveTo>
                    <a:pt x="1607" y="9189"/>
                  </a:moveTo>
                  <a:cubicBezTo>
                    <a:pt x="1607" y="9205"/>
                    <a:pt x="1591" y="9205"/>
                    <a:pt x="1591" y="9223"/>
                  </a:cubicBezTo>
                  <a:cubicBezTo>
                    <a:pt x="1438" y="9358"/>
                    <a:pt x="1219" y="9476"/>
                    <a:pt x="998" y="9493"/>
                  </a:cubicBezTo>
                  <a:cubicBezTo>
                    <a:pt x="1167" y="9307"/>
                    <a:pt x="1388" y="9205"/>
                    <a:pt x="1607" y="9189"/>
                  </a:cubicBezTo>
                  <a:close/>
                  <a:moveTo>
                    <a:pt x="1199" y="0"/>
                  </a:moveTo>
                  <a:cubicBezTo>
                    <a:pt x="1127" y="0"/>
                    <a:pt x="1053" y="17"/>
                    <a:pt x="982" y="56"/>
                  </a:cubicBezTo>
                  <a:cubicBezTo>
                    <a:pt x="847" y="157"/>
                    <a:pt x="711" y="376"/>
                    <a:pt x="880" y="868"/>
                  </a:cubicBezTo>
                  <a:cubicBezTo>
                    <a:pt x="1100" y="1493"/>
                    <a:pt x="1388" y="2169"/>
                    <a:pt x="1997" y="2406"/>
                  </a:cubicBezTo>
                  <a:lnTo>
                    <a:pt x="2013" y="2424"/>
                  </a:lnTo>
                  <a:cubicBezTo>
                    <a:pt x="2047" y="2440"/>
                    <a:pt x="2064" y="2440"/>
                    <a:pt x="2098" y="2440"/>
                  </a:cubicBezTo>
                  <a:cubicBezTo>
                    <a:pt x="2166" y="2457"/>
                    <a:pt x="2216" y="2474"/>
                    <a:pt x="2283" y="2491"/>
                  </a:cubicBezTo>
                  <a:cubicBezTo>
                    <a:pt x="2385" y="2525"/>
                    <a:pt x="2486" y="2541"/>
                    <a:pt x="2572" y="2593"/>
                  </a:cubicBezTo>
                  <a:cubicBezTo>
                    <a:pt x="2775" y="2677"/>
                    <a:pt x="2926" y="2863"/>
                    <a:pt x="2994" y="3100"/>
                  </a:cubicBezTo>
                  <a:cubicBezTo>
                    <a:pt x="3062" y="3337"/>
                    <a:pt x="3028" y="3590"/>
                    <a:pt x="2910" y="3759"/>
                  </a:cubicBezTo>
                  <a:cubicBezTo>
                    <a:pt x="2808" y="3894"/>
                    <a:pt x="2689" y="4013"/>
                    <a:pt x="2538" y="4115"/>
                  </a:cubicBezTo>
                  <a:cubicBezTo>
                    <a:pt x="2453" y="4183"/>
                    <a:pt x="2369" y="4250"/>
                    <a:pt x="2301" y="4334"/>
                  </a:cubicBezTo>
                  <a:cubicBezTo>
                    <a:pt x="2081" y="4537"/>
                    <a:pt x="1878" y="4893"/>
                    <a:pt x="2047" y="5214"/>
                  </a:cubicBezTo>
                  <a:cubicBezTo>
                    <a:pt x="2132" y="5400"/>
                    <a:pt x="2301" y="5502"/>
                    <a:pt x="2470" y="5586"/>
                  </a:cubicBezTo>
                  <a:cubicBezTo>
                    <a:pt x="2588" y="5653"/>
                    <a:pt x="2689" y="5721"/>
                    <a:pt x="2775" y="5806"/>
                  </a:cubicBezTo>
                  <a:cubicBezTo>
                    <a:pt x="2910" y="5958"/>
                    <a:pt x="2944" y="6195"/>
                    <a:pt x="2859" y="6415"/>
                  </a:cubicBezTo>
                  <a:cubicBezTo>
                    <a:pt x="2775" y="6618"/>
                    <a:pt x="2622" y="6787"/>
                    <a:pt x="2403" y="6939"/>
                  </a:cubicBezTo>
                  <a:cubicBezTo>
                    <a:pt x="2148" y="7108"/>
                    <a:pt x="1878" y="7209"/>
                    <a:pt x="1591" y="7328"/>
                  </a:cubicBezTo>
                  <a:cubicBezTo>
                    <a:pt x="1489" y="7378"/>
                    <a:pt x="1388" y="7412"/>
                    <a:pt x="1286" y="7464"/>
                  </a:cubicBezTo>
                  <a:cubicBezTo>
                    <a:pt x="964" y="7599"/>
                    <a:pt x="508" y="7836"/>
                    <a:pt x="254" y="8242"/>
                  </a:cubicBezTo>
                  <a:cubicBezTo>
                    <a:pt x="17" y="8630"/>
                    <a:pt x="1" y="9223"/>
                    <a:pt x="389" y="9527"/>
                  </a:cubicBezTo>
                  <a:cubicBezTo>
                    <a:pt x="457" y="9577"/>
                    <a:pt x="542" y="9629"/>
                    <a:pt x="610" y="9662"/>
                  </a:cubicBezTo>
                  <a:cubicBezTo>
                    <a:pt x="508" y="9865"/>
                    <a:pt x="457" y="10118"/>
                    <a:pt x="474" y="10339"/>
                  </a:cubicBezTo>
                  <a:cubicBezTo>
                    <a:pt x="542" y="10982"/>
                    <a:pt x="1133" y="11523"/>
                    <a:pt x="1794" y="11573"/>
                  </a:cubicBezTo>
                  <a:lnTo>
                    <a:pt x="1895" y="11573"/>
                  </a:lnTo>
                  <a:cubicBezTo>
                    <a:pt x="2486" y="11573"/>
                    <a:pt x="3079" y="11201"/>
                    <a:pt x="3366" y="10626"/>
                  </a:cubicBezTo>
                  <a:lnTo>
                    <a:pt x="3163" y="10542"/>
                  </a:lnTo>
                  <a:cubicBezTo>
                    <a:pt x="2922" y="11026"/>
                    <a:pt x="2402" y="11356"/>
                    <a:pt x="1885" y="11356"/>
                  </a:cubicBezTo>
                  <a:cubicBezTo>
                    <a:pt x="1860" y="11356"/>
                    <a:pt x="1835" y="11355"/>
                    <a:pt x="1810" y="11354"/>
                  </a:cubicBezTo>
                  <a:cubicBezTo>
                    <a:pt x="1252" y="11320"/>
                    <a:pt x="745" y="10863"/>
                    <a:pt x="694" y="10321"/>
                  </a:cubicBezTo>
                  <a:cubicBezTo>
                    <a:pt x="677" y="10118"/>
                    <a:pt x="727" y="9899"/>
                    <a:pt x="829" y="9713"/>
                  </a:cubicBezTo>
                  <a:cubicBezTo>
                    <a:pt x="848" y="9714"/>
                    <a:pt x="867" y="9714"/>
                    <a:pt x="886" y="9714"/>
                  </a:cubicBezTo>
                  <a:cubicBezTo>
                    <a:pt x="1192" y="9714"/>
                    <a:pt x="1519" y="9582"/>
                    <a:pt x="1742" y="9374"/>
                  </a:cubicBezTo>
                  <a:cubicBezTo>
                    <a:pt x="1760" y="9358"/>
                    <a:pt x="1844" y="9273"/>
                    <a:pt x="1844" y="9171"/>
                  </a:cubicBezTo>
                  <a:cubicBezTo>
                    <a:pt x="1844" y="9121"/>
                    <a:pt x="1828" y="9070"/>
                    <a:pt x="1794" y="9036"/>
                  </a:cubicBezTo>
                  <a:cubicBezTo>
                    <a:pt x="1726" y="8968"/>
                    <a:pt x="1641" y="8968"/>
                    <a:pt x="1607" y="8968"/>
                  </a:cubicBezTo>
                  <a:cubicBezTo>
                    <a:pt x="1303" y="8986"/>
                    <a:pt x="998" y="9155"/>
                    <a:pt x="779" y="9408"/>
                  </a:cubicBezTo>
                  <a:lnTo>
                    <a:pt x="727" y="9460"/>
                  </a:lnTo>
                  <a:cubicBezTo>
                    <a:pt x="660" y="9442"/>
                    <a:pt x="592" y="9408"/>
                    <a:pt x="524" y="9358"/>
                  </a:cubicBezTo>
                  <a:cubicBezTo>
                    <a:pt x="238" y="9121"/>
                    <a:pt x="254" y="8664"/>
                    <a:pt x="441" y="8359"/>
                  </a:cubicBezTo>
                  <a:cubicBezTo>
                    <a:pt x="660" y="7987"/>
                    <a:pt x="1066" y="7784"/>
                    <a:pt x="1370" y="7649"/>
                  </a:cubicBezTo>
                  <a:cubicBezTo>
                    <a:pt x="1472" y="7615"/>
                    <a:pt x="1573" y="7565"/>
                    <a:pt x="1675" y="7531"/>
                  </a:cubicBezTo>
                  <a:cubicBezTo>
                    <a:pt x="1963" y="7412"/>
                    <a:pt x="2250" y="7295"/>
                    <a:pt x="2520" y="7125"/>
                  </a:cubicBezTo>
                  <a:cubicBezTo>
                    <a:pt x="2791" y="6939"/>
                    <a:pt x="2960" y="6736"/>
                    <a:pt x="3062" y="6499"/>
                  </a:cubicBezTo>
                  <a:cubicBezTo>
                    <a:pt x="3163" y="6195"/>
                    <a:pt x="3129" y="5874"/>
                    <a:pt x="2926" y="5653"/>
                  </a:cubicBezTo>
                  <a:cubicBezTo>
                    <a:pt x="2825" y="5552"/>
                    <a:pt x="2707" y="5468"/>
                    <a:pt x="2572" y="5400"/>
                  </a:cubicBezTo>
                  <a:cubicBezTo>
                    <a:pt x="2436" y="5333"/>
                    <a:pt x="2301" y="5247"/>
                    <a:pt x="2233" y="5130"/>
                  </a:cubicBezTo>
                  <a:cubicBezTo>
                    <a:pt x="2132" y="4927"/>
                    <a:pt x="2267" y="4656"/>
                    <a:pt x="2453" y="4487"/>
                  </a:cubicBezTo>
                  <a:cubicBezTo>
                    <a:pt x="2520" y="4419"/>
                    <a:pt x="2588" y="4352"/>
                    <a:pt x="2673" y="4284"/>
                  </a:cubicBezTo>
                  <a:cubicBezTo>
                    <a:pt x="2825" y="4165"/>
                    <a:pt x="2978" y="4047"/>
                    <a:pt x="3095" y="3878"/>
                  </a:cubicBezTo>
                  <a:cubicBezTo>
                    <a:pt x="3248" y="3658"/>
                    <a:pt x="3282" y="3353"/>
                    <a:pt x="3197" y="3049"/>
                  </a:cubicBezTo>
                  <a:cubicBezTo>
                    <a:pt x="3129" y="2744"/>
                    <a:pt x="2926" y="2507"/>
                    <a:pt x="2673" y="2390"/>
                  </a:cubicBezTo>
                  <a:cubicBezTo>
                    <a:pt x="2588" y="2356"/>
                    <a:pt x="2504" y="2322"/>
                    <a:pt x="2419" y="2304"/>
                  </a:cubicBezTo>
                  <a:cubicBezTo>
                    <a:pt x="3163" y="1966"/>
                    <a:pt x="3941" y="1612"/>
                    <a:pt x="4618" y="1121"/>
                  </a:cubicBezTo>
                  <a:cubicBezTo>
                    <a:pt x="4753" y="1019"/>
                    <a:pt x="4888" y="918"/>
                    <a:pt x="4973" y="748"/>
                  </a:cubicBezTo>
                  <a:cubicBezTo>
                    <a:pt x="5057" y="579"/>
                    <a:pt x="5057" y="343"/>
                    <a:pt x="4906" y="191"/>
                  </a:cubicBezTo>
                  <a:cubicBezTo>
                    <a:pt x="4809" y="110"/>
                    <a:pt x="4692" y="87"/>
                    <a:pt x="4585" y="87"/>
                  </a:cubicBezTo>
                  <a:cubicBezTo>
                    <a:pt x="4470" y="87"/>
                    <a:pt x="4366" y="114"/>
                    <a:pt x="4313" y="123"/>
                  </a:cubicBezTo>
                  <a:cubicBezTo>
                    <a:pt x="3417" y="394"/>
                    <a:pt x="2639" y="1019"/>
                    <a:pt x="2182" y="1815"/>
                  </a:cubicBezTo>
                  <a:cubicBezTo>
                    <a:pt x="2148" y="1357"/>
                    <a:pt x="2013" y="901"/>
                    <a:pt x="1810" y="478"/>
                  </a:cubicBezTo>
                  <a:cubicBezTo>
                    <a:pt x="1742" y="343"/>
                    <a:pt x="1658" y="191"/>
                    <a:pt x="1523" y="106"/>
                  </a:cubicBezTo>
                  <a:cubicBezTo>
                    <a:pt x="1429" y="43"/>
                    <a:pt x="1315" y="0"/>
                    <a:pt x="1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5448300" y="2444675"/>
              <a:ext cx="26225" cy="26500"/>
            </a:xfrm>
            <a:custGeom>
              <a:rect b="b" l="l" r="r" t="t"/>
              <a:pathLst>
                <a:path extrusionOk="0" h="1060" w="1049">
                  <a:moveTo>
                    <a:pt x="292" y="0"/>
                  </a:moveTo>
                  <a:cubicBezTo>
                    <a:pt x="279" y="0"/>
                    <a:pt x="266" y="2"/>
                    <a:pt x="254" y="6"/>
                  </a:cubicBezTo>
                  <a:cubicBezTo>
                    <a:pt x="187" y="23"/>
                    <a:pt x="169" y="74"/>
                    <a:pt x="187" y="124"/>
                  </a:cubicBezTo>
                  <a:cubicBezTo>
                    <a:pt x="203" y="176"/>
                    <a:pt x="187" y="243"/>
                    <a:pt x="169" y="311"/>
                  </a:cubicBezTo>
                  <a:cubicBezTo>
                    <a:pt x="153" y="379"/>
                    <a:pt x="119" y="462"/>
                    <a:pt x="102" y="530"/>
                  </a:cubicBezTo>
                  <a:cubicBezTo>
                    <a:pt x="51" y="683"/>
                    <a:pt x="0" y="818"/>
                    <a:pt x="51" y="987"/>
                  </a:cubicBezTo>
                  <a:cubicBezTo>
                    <a:pt x="51" y="1029"/>
                    <a:pt x="98" y="1059"/>
                    <a:pt x="142" y="1059"/>
                  </a:cubicBezTo>
                  <a:cubicBezTo>
                    <a:pt x="151" y="1059"/>
                    <a:pt x="161" y="1058"/>
                    <a:pt x="169" y="1055"/>
                  </a:cubicBezTo>
                  <a:cubicBezTo>
                    <a:pt x="304" y="1021"/>
                    <a:pt x="457" y="1037"/>
                    <a:pt x="609" y="1021"/>
                  </a:cubicBezTo>
                  <a:cubicBezTo>
                    <a:pt x="744" y="1004"/>
                    <a:pt x="931" y="970"/>
                    <a:pt x="1015" y="835"/>
                  </a:cubicBezTo>
                  <a:cubicBezTo>
                    <a:pt x="1049" y="751"/>
                    <a:pt x="1032" y="665"/>
                    <a:pt x="965" y="615"/>
                  </a:cubicBezTo>
                  <a:cubicBezTo>
                    <a:pt x="897" y="548"/>
                    <a:pt x="829" y="496"/>
                    <a:pt x="762" y="429"/>
                  </a:cubicBezTo>
                  <a:cubicBezTo>
                    <a:pt x="643" y="311"/>
                    <a:pt x="507" y="192"/>
                    <a:pt x="372" y="74"/>
                  </a:cubicBezTo>
                  <a:cubicBezTo>
                    <a:pt x="372" y="23"/>
                    <a:pt x="333" y="0"/>
                    <a:pt x="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5446200" y="2443075"/>
              <a:ext cx="19025" cy="10500"/>
            </a:xfrm>
            <a:custGeom>
              <a:rect b="b" l="l" r="r" t="t"/>
              <a:pathLst>
                <a:path extrusionOk="0" h="420" w="761">
                  <a:moveTo>
                    <a:pt x="715" y="0"/>
                  </a:moveTo>
                  <a:cubicBezTo>
                    <a:pt x="696" y="0"/>
                    <a:pt x="677" y="19"/>
                    <a:pt x="677" y="19"/>
                  </a:cubicBezTo>
                  <a:lnTo>
                    <a:pt x="102" y="240"/>
                  </a:lnTo>
                  <a:cubicBezTo>
                    <a:pt x="102" y="240"/>
                    <a:pt x="0" y="357"/>
                    <a:pt x="152" y="409"/>
                  </a:cubicBezTo>
                  <a:cubicBezTo>
                    <a:pt x="176" y="416"/>
                    <a:pt x="205" y="419"/>
                    <a:pt x="238" y="419"/>
                  </a:cubicBezTo>
                  <a:cubicBezTo>
                    <a:pt x="436" y="419"/>
                    <a:pt x="761" y="295"/>
                    <a:pt x="761" y="121"/>
                  </a:cubicBezTo>
                  <a:cubicBezTo>
                    <a:pt x="761" y="23"/>
                    <a:pt x="737" y="0"/>
                    <a:pt x="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5446200" y="2460725"/>
              <a:ext cx="31975" cy="12125"/>
            </a:xfrm>
            <a:custGeom>
              <a:rect b="b" l="l" r="r" t="t"/>
              <a:pathLst>
                <a:path extrusionOk="0" h="485" w="1279">
                  <a:moveTo>
                    <a:pt x="1149" y="1"/>
                  </a:moveTo>
                  <a:cubicBezTo>
                    <a:pt x="1115" y="1"/>
                    <a:pt x="1082" y="17"/>
                    <a:pt x="1065" y="57"/>
                  </a:cubicBezTo>
                  <a:cubicBezTo>
                    <a:pt x="981" y="193"/>
                    <a:pt x="828" y="244"/>
                    <a:pt x="693" y="260"/>
                  </a:cubicBezTo>
                  <a:cubicBezTo>
                    <a:pt x="598" y="277"/>
                    <a:pt x="503" y="282"/>
                    <a:pt x="408" y="282"/>
                  </a:cubicBezTo>
                  <a:cubicBezTo>
                    <a:pt x="317" y="282"/>
                    <a:pt x="226" y="278"/>
                    <a:pt x="135" y="278"/>
                  </a:cubicBezTo>
                  <a:cubicBezTo>
                    <a:pt x="0" y="278"/>
                    <a:pt x="0" y="481"/>
                    <a:pt x="135" y="481"/>
                  </a:cubicBezTo>
                  <a:cubicBezTo>
                    <a:pt x="228" y="481"/>
                    <a:pt x="331" y="485"/>
                    <a:pt x="436" y="485"/>
                  </a:cubicBezTo>
                  <a:cubicBezTo>
                    <a:pt x="749" y="485"/>
                    <a:pt x="1082" y="447"/>
                    <a:pt x="1234" y="142"/>
                  </a:cubicBezTo>
                  <a:cubicBezTo>
                    <a:pt x="1279" y="64"/>
                    <a:pt x="1213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5293975" y="2238300"/>
              <a:ext cx="255575" cy="252675"/>
            </a:xfrm>
            <a:custGeom>
              <a:rect b="b" l="l" r="r" t="t"/>
              <a:pathLst>
                <a:path extrusionOk="0" h="10107" w="10223">
                  <a:moveTo>
                    <a:pt x="4232" y="1"/>
                  </a:moveTo>
                  <a:cubicBezTo>
                    <a:pt x="3730" y="1"/>
                    <a:pt x="3243" y="346"/>
                    <a:pt x="3146" y="921"/>
                  </a:cubicBezTo>
                  <a:lnTo>
                    <a:pt x="2892" y="2511"/>
                  </a:lnTo>
                  <a:cubicBezTo>
                    <a:pt x="2842" y="2865"/>
                    <a:pt x="2621" y="3170"/>
                    <a:pt x="2283" y="3339"/>
                  </a:cubicBezTo>
                  <a:lnTo>
                    <a:pt x="828" y="4033"/>
                  </a:lnTo>
                  <a:cubicBezTo>
                    <a:pt x="17" y="4421"/>
                    <a:pt x="0" y="5572"/>
                    <a:pt x="812" y="5995"/>
                  </a:cubicBezTo>
                  <a:lnTo>
                    <a:pt x="2249" y="6722"/>
                  </a:lnTo>
                  <a:cubicBezTo>
                    <a:pt x="2571" y="6891"/>
                    <a:pt x="2790" y="7195"/>
                    <a:pt x="2842" y="7551"/>
                  </a:cubicBezTo>
                  <a:lnTo>
                    <a:pt x="2993" y="8803"/>
                  </a:lnTo>
                  <a:lnTo>
                    <a:pt x="3045" y="9157"/>
                  </a:lnTo>
                  <a:cubicBezTo>
                    <a:pt x="3122" y="9744"/>
                    <a:pt x="3620" y="10107"/>
                    <a:pt x="4135" y="10107"/>
                  </a:cubicBezTo>
                  <a:cubicBezTo>
                    <a:pt x="4407" y="10107"/>
                    <a:pt x="4683" y="10006"/>
                    <a:pt x="4905" y="9784"/>
                  </a:cubicBezTo>
                  <a:lnTo>
                    <a:pt x="6038" y="8634"/>
                  </a:lnTo>
                  <a:cubicBezTo>
                    <a:pt x="6241" y="8431"/>
                    <a:pt x="6519" y="8325"/>
                    <a:pt x="6803" y="8325"/>
                  </a:cubicBezTo>
                  <a:cubicBezTo>
                    <a:pt x="6875" y="8325"/>
                    <a:pt x="6947" y="8332"/>
                    <a:pt x="7019" y="8345"/>
                  </a:cubicBezTo>
                  <a:lnTo>
                    <a:pt x="8609" y="8634"/>
                  </a:lnTo>
                  <a:cubicBezTo>
                    <a:pt x="8679" y="8647"/>
                    <a:pt x="8749" y="8654"/>
                    <a:pt x="8817" y="8654"/>
                  </a:cubicBezTo>
                  <a:cubicBezTo>
                    <a:pt x="9593" y="8654"/>
                    <a:pt x="10150" y="7806"/>
                    <a:pt x="9776" y="7060"/>
                  </a:cubicBezTo>
                  <a:lnTo>
                    <a:pt x="9048" y="5623"/>
                  </a:lnTo>
                  <a:cubicBezTo>
                    <a:pt x="8998" y="5555"/>
                    <a:pt x="8981" y="5470"/>
                    <a:pt x="8964" y="5402"/>
                  </a:cubicBezTo>
                  <a:cubicBezTo>
                    <a:pt x="8897" y="5132"/>
                    <a:pt x="8931" y="4845"/>
                    <a:pt x="9048" y="4608"/>
                  </a:cubicBezTo>
                  <a:lnTo>
                    <a:pt x="9826" y="3187"/>
                  </a:lnTo>
                  <a:cubicBezTo>
                    <a:pt x="10222" y="2443"/>
                    <a:pt x="9671" y="1567"/>
                    <a:pt x="8865" y="1567"/>
                  </a:cubicBezTo>
                  <a:cubicBezTo>
                    <a:pt x="8809" y="1567"/>
                    <a:pt x="8752" y="1571"/>
                    <a:pt x="8694" y="1580"/>
                  </a:cubicBezTo>
                  <a:lnTo>
                    <a:pt x="8203" y="1665"/>
                  </a:lnTo>
                  <a:lnTo>
                    <a:pt x="7104" y="1834"/>
                  </a:lnTo>
                  <a:cubicBezTo>
                    <a:pt x="7050" y="1842"/>
                    <a:pt x="6996" y="1846"/>
                    <a:pt x="6942" y="1846"/>
                  </a:cubicBezTo>
                  <a:cubicBezTo>
                    <a:pt x="6639" y="1846"/>
                    <a:pt x="6340" y="1728"/>
                    <a:pt x="6139" y="1512"/>
                  </a:cubicBezTo>
                  <a:lnTo>
                    <a:pt x="5023" y="346"/>
                  </a:lnTo>
                  <a:cubicBezTo>
                    <a:pt x="4798" y="109"/>
                    <a:pt x="4513" y="1"/>
                    <a:pt x="4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5369650" y="2279925"/>
              <a:ext cx="173375" cy="209750"/>
            </a:xfrm>
            <a:custGeom>
              <a:rect b="b" l="l" r="r" t="t"/>
              <a:pathLst>
                <a:path extrusionOk="0" h="8390" w="6935">
                  <a:moveTo>
                    <a:pt x="5768" y="0"/>
                  </a:moveTo>
                  <a:cubicBezTo>
                    <a:pt x="5717" y="0"/>
                    <a:pt x="5514" y="34"/>
                    <a:pt x="5464" y="50"/>
                  </a:cubicBezTo>
                  <a:cubicBezTo>
                    <a:pt x="5396" y="50"/>
                    <a:pt x="5295" y="68"/>
                    <a:pt x="5193" y="84"/>
                  </a:cubicBezTo>
                  <a:cubicBezTo>
                    <a:pt x="5209" y="152"/>
                    <a:pt x="5209" y="237"/>
                    <a:pt x="5227" y="305"/>
                  </a:cubicBezTo>
                  <a:cubicBezTo>
                    <a:pt x="5243" y="558"/>
                    <a:pt x="5227" y="828"/>
                    <a:pt x="5176" y="1065"/>
                  </a:cubicBezTo>
                  <a:cubicBezTo>
                    <a:pt x="5126" y="1319"/>
                    <a:pt x="5024" y="1556"/>
                    <a:pt x="4923" y="1793"/>
                  </a:cubicBezTo>
                  <a:cubicBezTo>
                    <a:pt x="4855" y="2012"/>
                    <a:pt x="4787" y="2215"/>
                    <a:pt x="4770" y="2452"/>
                  </a:cubicBezTo>
                  <a:cubicBezTo>
                    <a:pt x="4753" y="2689"/>
                    <a:pt x="4821" y="2909"/>
                    <a:pt x="4939" y="3112"/>
                  </a:cubicBezTo>
                  <a:cubicBezTo>
                    <a:pt x="5058" y="3349"/>
                    <a:pt x="5295" y="3620"/>
                    <a:pt x="5362" y="3890"/>
                  </a:cubicBezTo>
                  <a:cubicBezTo>
                    <a:pt x="5412" y="4059"/>
                    <a:pt x="5396" y="4229"/>
                    <a:pt x="5277" y="4398"/>
                  </a:cubicBezTo>
                  <a:cubicBezTo>
                    <a:pt x="5058" y="4718"/>
                    <a:pt x="4601" y="4854"/>
                    <a:pt x="4212" y="4854"/>
                  </a:cubicBezTo>
                  <a:cubicBezTo>
                    <a:pt x="3856" y="4837"/>
                    <a:pt x="3502" y="4770"/>
                    <a:pt x="3130" y="4770"/>
                  </a:cubicBezTo>
                  <a:cubicBezTo>
                    <a:pt x="2977" y="4770"/>
                    <a:pt x="2808" y="4786"/>
                    <a:pt x="2639" y="4837"/>
                  </a:cubicBezTo>
                  <a:cubicBezTo>
                    <a:pt x="2131" y="4973"/>
                    <a:pt x="1777" y="5379"/>
                    <a:pt x="1489" y="5801"/>
                  </a:cubicBezTo>
                  <a:cubicBezTo>
                    <a:pt x="1150" y="6292"/>
                    <a:pt x="830" y="6901"/>
                    <a:pt x="203" y="7086"/>
                  </a:cubicBezTo>
                  <a:lnTo>
                    <a:pt x="0" y="7138"/>
                  </a:lnTo>
                  <a:cubicBezTo>
                    <a:pt x="34" y="7323"/>
                    <a:pt x="68" y="7510"/>
                    <a:pt x="85" y="7645"/>
                  </a:cubicBezTo>
                  <a:cubicBezTo>
                    <a:pt x="221" y="8067"/>
                    <a:pt x="643" y="8389"/>
                    <a:pt x="1100" y="8389"/>
                  </a:cubicBezTo>
                  <a:cubicBezTo>
                    <a:pt x="1134" y="8389"/>
                    <a:pt x="1168" y="8372"/>
                    <a:pt x="1218" y="8372"/>
                  </a:cubicBezTo>
                  <a:cubicBezTo>
                    <a:pt x="1506" y="8355"/>
                    <a:pt x="1743" y="8186"/>
                    <a:pt x="1928" y="7983"/>
                  </a:cubicBezTo>
                  <a:lnTo>
                    <a:pt x="2537" y="7357"/>
                  </a:lnTo>
                  <a:lnTo>
                    <a:pt x="2842" y="7036"/>
                  </a:lnTo>
                  <a:cubicBezTo>
                    <a:pt x="3078" y="6766"/>
                    <a:pt x="3417" y="6579"/>
                    <a:pt x="3789" y="6579"/>
                  </a:cubicBezTo>
                  <a:lnTo>
                    <a:pt x="3856" y="6579"/>
                  </a:lnTo>
                  <a:cubicBezTo>
                    <a:pt x="4262" y="6613"/>
                    <a:pt x="4973" y="6766"/>
                    <a:pt x="5379" y="6833"/>
                  </a:cubicBezTo>
                  <a:cubicBezTo>
                    <a:pt x="5498" y="6867"/>
                    <a:pt x="5667" y="6901"/>
                    <a:pt x="5802" y="6901"/>
                  </a:cubicBezTo>
                  <a:cubicBezTo>
                    <a:pt x="5836" y="6901"/>
                    <a:pt x="5852" y="6901"/>
                    <a:pt x="5886" y="6883"/>
                  </a:cubicBezTo>
                  <a:cubicBezTo>
                    <a:pt x="6393" y="6833"/>
                    <a:pt x="6799" y="6360"/>
                    <a:pt x="6783" y="5852"/>
                  </a:cubicBezTo>
                  <a:cubicBezTo>
                    <a:pt x="6765" y="5564"/>
                    <a:pt x="6596" y="5327"/>
                    <a:pt x="6479" y="5090"/>
                  </a:cubicBezTo>
                  <a:cubicBezTo>
                    <a:pt x="6343" y="4804"/>
                    <a:pt x="6021" y="4195"/>
                    <a:pt x="5886" y="3907"/>
                  </a:cubicBezTo>
                  <a:cubicBezTo>
                    <a:pt x="5717" y="3552"/>
                    <a:pt x="5785" y="3112"/>
                    <a:pt x="6005" y="2774"/>
                  </a:cubicBezTo>
                  <a:lnTo>
                    <a:pt x="6107" y="2587"/>
                  </a:lnTo>
                  <a:lnTo>
                    <a:pt x="6529" y="1827"/>
                  </a:lnTo>
                  <a:cubicBezTo>
                    <a:pt x="6732" y="1471"/>
                    <a:pt x="6935" y="1083"/>
                    <a:pt x="6783" y="677"/>
                  </a:cubicBezTo>
                  <a:cubicBezTo>
                    <a:pt x="6648" y="287"/>
                    <a:pt x="6258" y="0"/>
                    <a:pt x="5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5350200" y="2236975"/>
              <a:ext cx="196200" cy="255125"/>
            </a:xfrm>
            <a:custGeom>
              <a:rect b="b" l="l" r="r" t="t"/>
              <a:pathLst>
                <a:path extrusionOk="0" h="10205" w="7848">
                  <a:moveTo>
                    <a:pt x="1978" y="1"/>
                  </a:moveTo>
                  <a:cubicBezTo>
                    <a:pt x="1733" y="1"/>
                    <a:pt x="1488" y="79"/>
                    <a:pt x="1286" y="246"/>
                  </a:cubicBezTo>
                  <a:cubicBezTo>
                    <a:pt x="1033" y="433"/>
                    <a:pt x="880" y="720"/>
                    <a:pt x="863" y="1024"/>
                  </a:cubicBezTo>
                  <a:lnTo>
                    <a:pt x="728" y="1887"/>
                  </a:lnTo>
                  <a:cubicBezTo>
                    <a:pt x="694" y="2140"/>
                    <a:pt x="643" y="2496"/>
                    <a:pt x="593" y="2749"/>
                  </a:cubicBezTo>
                  <a:cubicBezTo>
                    <a:pt x="508" y="3020"/>
                    <a:pt x="305" y="3257"/>
                    <a:pt x="34" y="3392"/>
                  </a:cubicBezTo>
                  <a:cubicBezTo>
                    <a:pt x="305" y="3257"/>
                    <a:pt x="525" y="3037"/>
                    <a:pt x="627" y="2749"/>
                  </a:cubicBezTo>
                  <a:cubicBezTo>
                    <a:pt x="694" y="2512"/>
                    <a:pt x="728" y="2158"/>
                    <a:pt x="778" y="1887"/>
                  </a:cubicBezTo>
                  <a:cubicBezTo>
                    <a:pt x="830" y="1684"/>
                    <a:pt x="931" y="906"/>
                    <a:pt x="1015" y="720"/>
                  </a:cubicBezTo>
                  <a:cubicBezTo>
                    <a:pt x="1172" y="333"/>
                    <a:pt x="1581" y="108"/>
                    <a:pt x="1986" y="108"/>
                  </a:cubicBezTo>
                  <a:cubicBezTo>
                    <a:pt x="2236" y="108"/>
                    <a:pt x="2485" y="194"/>
                    <a:pt x="2672" y="381"/>
                  </a:cubicBezTo>
                  <a:cubicBezTo>
                    <a:pt x="2758" y="467"/>
                    <a:pt x="3315" y="1076"/>
                    <a:pt x="3417" y="1177"/>
                  </a:cubicBezTo>
                  <a:lnTo>
                    <a:pt x="3721" y="1481"/>
                  </a:lnTo>
                  <a:cubicBezTo>
                    <a:pt x="3942" y="1785"/>
                    <a:pt x="4310" y="1987"/>
                    <a:pt x="4685" y="1987"/>
                  </a:cubicBezTo>
                  <a:cubicBezTo>
                    <a:pt x="4770" y="1987"/>
                    <a:pt x="4855" y="1977"/>
                    <a:pt x="4939" y="1955"/>
                  </a:cubicBezTo>
                  <a:cubicBezTo>
                    <a:pt x="5227" y="1921"/>
                    <a:pt x="5971" y="1802"/>
                    <a:pt x="6242" y="1768"/>
                  </a:cubicBezTo>
                  <a:cubicBezTo>
                    <a:pt x="6292" y="1752"/>
                    <a:pt x="6495" y="1718"/>
                    <a:pt x="6546" y="1718"/>
                  </a:cubicBezTo>
                  <a:cubicBezTo>
                    <a:pt x="6570" y="1716"/>
                    <a:pt x="6593" y="1716"/>
                    <a:pt x="6617" y="1716"/>
                  </a:cubicBezTo>
                  <a:cubicBezTo>
                    <a:pt x="7030" y="1716"/>
                    <a:pt x="7416" y="1994"/>
                    <a:pt x="7561" y="2395"/>
                  </a:cubicBezTo>
                  <a:cubicBezTo>
                    <a:pt x="7713" y="2801"/>
                    <a:pt x="7510" y="3189"/>
                    <a:pt x="7307" y="3545"/>
                  </a:cubicBezTo>
                  <a:lnTo>
                    <a:pt x="6885" y="4305"/>
                  </a:lnTo>
                  <a:lnTo>
                    <a:pt x="6783" y="4492"/>
                  </a:lnTo>
                  <a:cubicBezTo>
                    <a:pt x="6563" y="4830"/>
                    <a:pt x="6495" y="5270"/>
                    <a:pt x="6664" y="5625"/>
                  </a:cubicBezTo>
                  <a:cubicBezTo>
                    <a:pt x="6799" y="5913"/>
                    <a:pt x="7121" y="6522"/>
                    <a:pt x="7257" y="6808"/>
                  </a:cubicBezTo>
                  <a:cubicBezTo>
                    <a:pt x="7374" y="7045"/>
                    <a:pt x="7543" y="7282"/>
                    <a:pt x="7561" y="7570"/>
                  </a:cubicBezTo>
                  <a:cubicBezTo>
                    <a:pt x="7577" y="8078"/>
                    <a:pt x="7171" y="8551"/>
                    <a:pt x="6664" y="8601"/>
                  </a:cubicBezTo>
                  <a:cubicBezTo>
                    <a:pt x="6635" y="8605"/>
                    <a:pt x="6605" y="8606"/>
                    <a:pt x="6573" y="8606"/>
                  </a:cubicBezTo>
                  <a:cubicBezTo>
                    <a:pt x="6438" y="8606"/>
                    <a:pt x="6281" y="8579"/>
                    <a:pt x="6157" y="8551"/>
                  </a:cubicBezTo>
                  <a:cubicBezTo>
                    <a:pt x="5751" y="8484"/>
                    <a:pt x="5040" y="8331"/>
                    <a:pt x="4634" y="8297"/>
                  </a:cubicBezTo>
                  <a:cubicBezTo>
                    <a:pt x="4606" y="8294"/>
                    <a:pt x="4578" y="8293"/>
                    <a:pt x="4549" y="8293"/>
                  </a:cubicBezTo>
                  <a:cubicBezTo>
                    <a:pt x="4192" y="8293"/>
                    <a:pt x="3855" y="8487"/>
                    <a:pt x="3620" y="8754"/>
                  </a:cubicBezTo>
                  <a:lnTo>
                    <a:pt x="3315" y="9075"/>
                  </a:lnTo>
                  <a:lnTo>
                    <a:pt x="2706" y="9701"/>
                  </a:lnTo>
                  <a:cubicBezTo>
                    <a:pt x="2521" y="9904"/>
                    <a:pt x="2284" y="10073"/>
                    <a:pt x="1996" y="10090"/>
                  </a:cubicBezTo>
                  <a:cubicBezTo>
                    <a:pt x="1952" y="10096"/>
                    <a:pt x="1908" y="10099"/>
                    <a:pt x="1864" y="10099"/>
                  </a:cubicBezTo>
                  <a:cubicBezTo>
                    <a:pt x="1418" y="10099"/>
                    <a:pt x="987" y="9794"/>
                    <a:pt x="863" y="9363"/>
                  </a:cubicBezTo>
                  <a:cubicBezTo>
                    <a:pt x="796" y="8973"/>
                    <a:pt x="694" y="8247"/>
                    <a:pt x="643" y="7857"/>
                  </a:cubicBezTo>
                  <a:cubicBezTo>
                    <a:pt x="609" y="7706"/>
                    <a:pt x="609" y="7553"/>
                    <a:pt x="559" y="7417"/>
                  </a:cubicBezTo>
                  <a:cubicBezTo>
                    <a:pt x="474" y="7131"/>
                    <a:pt x="254" y="6894"/>
                    <a:pt x="0" y="6775"/>
                  </a:cubicBezTo>
                  <a:lnTo>
                    <a:pt x="0" y="6775"/>
                  </a:lnTo>
                  <a:cubicBezTo>
                    <a:pt x="254" y="6910"/>
                    <a:pt x="457" y="7147"/>
                    <a:pt x="525" y="7435"/>
                  </a:cubicBezTo>
                  <a:cubicBezTo>
                    <a:pt x="593" y="7672"/>
                    <a:pt x="609" y="8026"/>
                    <a:pt x="643" y="8297"/>
                  </a:cubicBezTo>
                  <a:lnTo>
                    <a:pt x="744" y="9160"/>
                  </a:lnTo>
                  <a:cubicBezTo>
                    <a:pt x="778" y="9447"/>
                    <a:pt x="913" y="9751"/>
                    <a:pt x="1150" y="9938"/>
                  </a:cubicBezTo>
                  <a:cubicBezTo>
                    <a:pt x="1361" y="10120"/>
                    <a:pt x="1619" y="10204"/>
                    <a:pt x="1877" y="10204"/>
                  </a:cubicBezTo>
                  <a:cubicBezTo>
                    <a:pt x="2219" y="10204"/>
                    <a:pt x="2560" y="10055"/>
                    <a:pt x="2792" y="9785"/>
                  </a:cubicBezTo>
                  <a:cubicBezTo>
                    <a:pt x="2994" y="9582"/>
                    <a:pt x="3518" y="9075"/>
                    <a:pt x="3721" y="8872"/>
                  </a:cubicBezTo>
                  <a:cubicBezTo>
                    <a:pt x="3939" y="8614"/>
                    <a:pt x="4255" y="8454"/>
                    <a:pt x="4590" y="8454"/>
                  </a:cubicBezTo>
                  <a:cubicBezTo>
                    <a:pt x="4672" y="8454"/>
                    <a:pt x="4755" y="8464"/>
                    <a:pt x="4837" y="8484"/>
                  </a:cubicBezTo>
                  <a:lnTo>
                    <a:pt x="5683" y="8653"/>
                  </a:lnTo>
                  <a:cubicBezTo>
                    <a:pt x="5818" y="8687"/>
                    <a:pt x="6208" y="8754"/>
                    <a:pt x="6326" y="8770"/>
                  </a:cubicBezTo>
                  <a:cubicBezTo>
                    <a:pt x="6404" y="8786"/>
                    <a:pt x="6481" y="8794"/>
                    <a:pt x="6557" y="8794"/>
                  </a:cubicBezTo>
                  <a:cubicBezTo>
                    <a:pt x="7208" y="8794"/>
                    <a:pt x="7762" y="8236"/>
                    <a:pt x="7746" y="7570"/>
                  </a:cubicBezTo>
                  <a:cubicBezTo>
                    <a:pt x="7730" y="7248"/>
                    <a:pt x="7561" y="6978"/>
                    <a:pt x="7426" y="6707"/>
                  </a:cubicBezTo>
                  <a:cubicBezTo>
                    <a:pt x="7358" y="6572"/>
                    <a:pt x="7002" y="5879"/>
                    <a:pt x="6935" y="5744"/>
                  </a:cubicBezTo>
                  <a:cubicBezTo>
                    <a:pt x="6715" y="5388"/>
                    <a:pt x="6732" y="4948"/>
                    <a:pt x="6952" y="4594"/>
                  </a:cubicBezTo>
                  <a:lnTo>
                    <a:pt x="7054" y="4407"/>
                  </a:lnTo>
                  <a:lnTo>
                    <a:pt x="7476" y="3629"/>
                  </a:lnTo>
                  <a:cubicBezTo>
                    <a:pt x="7611" y="3376"/>
                    <a:pt x="7780" y="3105"/>
                    <a:pt x="7798" y="2783"/>
                  </a:cubicBezTo>
                  <a:cubicBezTo>
                    <a:pt x="7848" y="2140"/>
                    <a:pt x="7307" y="1532"/>
                    <a:pt x="6664" y="1532"/>
                  </a:cubicBezTo>
                  <a:cubicBezTo>
                    <a:pt x="6529" y="1532"/>
                    <a:pt x="6343" y="1565"/>
                    <a:pt x="6208" y="1583"/>
                  </a:cubicBezTo>
                  <a:cubicBezTo>
                    <a:pt x="5937" y="1633"/>
                    <a:pt x="5193" y="1752"/>
                    <a:pt x="4923" y="1802"/>
                  </a:cubicBezTo>
                  <a:cubicBezTo>
                    <a:pt x="4850" y="1817"/>
                    <a:pt x="4777" y="1824"/>
                    <a:pt x="4706" y="1824"/>
                  </a:cubicBezTo>
                  <a:cubicBezTo>
                    <a:pt x="4363" y="1824"/>
                    <a:pt x="4046" y="1660"/>
                    <a:pt x="3823" y="1380"/>
                  </a:cubicBezTo>
                  <a:cubicBezTo>
                    <a:pt x="3620" y="1177"/>
                    <a:pt x="3130" y="652"/>
                    <a:pt x="2909" y="449"/>
                  </a:cubicBezTo>
                  <a:cubicBezTo>
                    <a:pt x="2681" y="161"/>
                    <a:pt x="2329" y="1"/>
                    <a:pt x="1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5332875" y="2274400"/>
              <a:ext cx="99800" cy="107025"/>
            </a:xfrm>
            <a:custGeom>
              <a:rect b="b" l="l" r="r" t="t"/>
              <a:pathLst>
                <a:path extrusionOk="0" h="4281" w="3992">
                  <a:moveTo>
                    <a:pt x="2334" y="1"/>
                  </a:moveTo>
                  <a:cubicBezTo>
                    <a:pt x="1895" y="1"/>
                    <a:pt x="1590" y="474"/>
                    <a:pt x="1979" y="1473"/>
                  </a:cubicBezTo>
                  <a:cubicBezTo>
                    <a:pt x="1877" y="2369"/>
                    <a:pt x="795" y="2504"/>
                    <a:pt x="339" y="3113"/>
                  </a:cubicBezTo>
                  <a:cubicBezTo>
                    <a:pt x="0" y="3519"/>
                    <a:pt x="220" y="4145"/>
                    <a:pt x="745" y="4263"/>
                  </a:cubicBezTo>
                  <a:cubicBezTo>
                    <a:pt x="812" y="4280"/>
                    <a:pt x="880" y="4280"/>
                    <a:pt x="964" y="4280"/>
                  </a:cubicBezTo>
                  <a:cubicBezTo>
                    <a:pt x="2452" y="4280"/>
                    <a:pt x="3992" y="2605"/>
                    <a:pt x="3518" y="1101"/>
                  </a:cubicBezTo>
                  <a:cubicBezTo>
                    <a:pt x="3264" y="390"/>
                    <a:pt x="2740" y="1"/>
                    <a:pt x="2334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11"/>
          <p:cNvGrpSpPr/>
          <p:nvPr/>
        </p:nvGrpSpPr>
        <p:grpSpPr>
          <a:xfrm rot="2920610">
            <a:off x="-1388707" y="1903590"/>
            <a:ext cx="1896532" cy="2217011"/>
            <a:chOff x="5280450" y="2079375"/>
            <a:chExt cx="441025" cy="515550"/>
          </a:xfrm>
        </p:grpSpPr>
        <p:sp>
          <p:nvSpPr>
            <p:cNvPr id="740" name="Google Shape;740;p11"/>
            <p:cNvSpPr/>
            <p:nvPr/>
          </p:nvSpPr>
          <p:spPr>
            <a:xfrm>
              <a:off x="5412375" y="2328425"/>
              <a:ext cx="24100" cy="23950"/>
            </a:xfrm>
            <a:custGeom>
              <a:rect b="b" l="l" r="r" t="t"/>
              <a:pathLst>
                <a:path extrusionOk="0" h="958" w="964">
                  <a:moveTo>
                    <a:pt x="341" y="0"/>
                  </a:moveTo>
                  <a:cubicBezTo>
                    <a:pt x="333" y="0"/>
                    <a:pt x="327" y="2"/>
                    <a:pt x="321" y="5"/>
                  </a:cubicBezTo>
                  <a:cubicBezTo>
                    <a:pt x="271" y="5"/>
                    <a:pt x="237" y="56"/>
                    <a:pt x="237" y="106"/>
                  </a:cubicBezTo>
                  <a:cubicBezTo>
                    <a:pt x="253" y="157"/>
                    <a:pt x="237" y="208"/>
                    <a:pt x="203" y="275"/>
                  </a:cubicBezTo>
                  <a:cubicBezTo>
                    <a:pt x="185" y="327"/>
                    <a:pt x="152" y="394"/>
                    <a:pt x="118" y="462"/>
                  </a:cubicBezTo>
                  <a:cubicBezTo>
                    <a:pt x="50" y="580"/>
                    <a:pt x="0" y="715"/>
                    <a:pt x="16" y="868"/>
                  </a:cubicBezTo>
                  <a:cubicBezTo>
                    <a:pt x="31" y="909"/>
                    <a:pt x="68" y="940"/>
                    <a:pt x="109" y="940"/>
                  </a:cubicBezTo>
                  <a:cubicBezTo>
                    <a:pt x="118" y="940"/>
                    <a:pt x="127" y="938"/>
                    <a:pt x="135" y="936"/>
                  </a:cubicBezTo>
                  <a:cubicBezTo>
                    <a:pt x="160" y="932"/>
                    <a:pt x="185" y="930"/>
                    <a:pt x="210" y="930"/>
                  </a:cubicBezTo>
                  <a:cubicBezTo>
                    <a:pt x="309" y="930"/>
                    <a:pt x="416" y="952"/>
                    <a:pt x="524" y="952"/>
                  </a:cubicBezTo>
                  <a:cubicBezTo>
                    <a:pt x="549" y="955"/>
                    <a:pt x="576" y="958"/>
                    <a:pt x="606" y="958"/>
                  </a:cubicBezTo>
                  <a:cubicBezTo>
                    <a:pt x="716" y="958"/>
                    <a:pt x="846" y="927"/>
                    <a:pt x="913" y="834"/>
                  </a:cubicBezTo>
                  <a:cubicBezTo>
                    <a:pt x="963" y="766"/>
                    <a:pt x="947" y="681"/>
                    <a:pt x="896" y="631"/>
                  </a:cubicBezTo>
                  <a:cubicBezTo>
                    <a:pt x="846" y="563"/>
                    <a:pt x="794" y="496"/>
                    <a:pt x="744" y="444"/>
                  </a:cubicBezTo>
                  <a:cubicBezTo>
                    <a:pt x="625" y="327"/>
                    <a:pt x="524" y="191"/>
                    <a:pt x="422" y="72"/>
                  </a:cubicBezTo>
                  <a:cubicBezTo>
                    <a:pt x="422" y="31"/>
                    <a:pt x="376" y="0"/>
                    <a:pt x="341" y="0"/>
                  </a:cubicBezTo>
                  <a:close/>
                </a:path>
              </a:pathLst>
            </a:custGeom>
            <a:solidFill>
              <a:srgbClr val="FD6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5411925" y="2328050"/>
              <a:ext cx="18025" cy="8100"/>
            </a:xfrm>
            <a:custGeom>
              <a:rect b="b" l="l" r="r" t="t"/>
              <a:pathLst>
                <a:path extrusionOk="0" h="324" w="721">
                  <a:moveTo>
                    <a:pt x="681" y="1"/>
                  </a:moveTo>
                  <a:cubicBezTo>
                    <a:pt x="662" y="1"/>
                    <a:pt x="643" y="20"/>
                    <a:pt x="643" y="20"/>
                  </a:cubicBezTo>
                  <a:lnTo>
                    <a:pt x="102" y="139"/>
                  </a:lnTo>
                  <a:cubicBezTo>
                    <a:pt x="102" y="139"/>
                    <a:pt x="0" y="240"/>
                    <a:pt x="136" y="308"/>
                  </a:cubicBezTo>
                  <a:cubicBezTo>
                    <a:pt x="165" y="319"/>
                    <a:pt x="207" y="324"/>
                    <a:pt x="255" y="324"/>
                  </a:cubicBezTo>
                  <a:cubicBezTo>
                    <a:pt x="429" y="324"/>
                    <a:pt x="684" y="254"/>
                    <a:pt x="711" y="121"/>
                  </a:cubicBezTo>
                  <a:cubicBezTo>
                    <a:pt x="720" y="24"/>
                    <a:pt x="701" y="1"/>
                    <a:pt x="681" y="1"/>
                  </a:cubicBezTo>
                  <a:close/>
                </a:path>
              </a:pathLst>
            </a:custGeom>
            <a:solidFill>
              <a:srgbClr val="F251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5280450" y="2079900"/>
              <a:ext cx="232975" cy="251800"/>
            </a:xfrm>
            <a:custGeom>
              <a:rect b="b" l="l" r="r" t="t"/>
              <a:pathLst>
                <a:path extrusionOk="0" h="10072" w="9319">
                  <a:moveTo>
                    <a:pt x="4537" y="1"/>
                  </a:moveTo>
                  <a:cubicBezTo>
                    <a:pt x="4284" y="1"/>
                    <a:pt x="4028" y="23"/>
                    <a:pt x="3771" y="68"/>
                  </a:cubicBezTo>
                  <a:cubicBezTo>
                    <a:pt x="1522" y="474"/>
                    <a:pt x="0" y="2605"/>
                    <a:pt x="321" y="4855"/>
                  </a:cubicBezTo>
                  <a:cubicBezTo>
                    <a:pt x="338" y="4939"/>
                    <a:pt x="338" y="5024"/>
                    <a:pt x="355" y="5108"/>
                  </a:cubicBezTo>
                  <a:cubicBezTo>
                    <a:pt x="406" y="5430"/>
                    <a:pt x="659" y="6716"/>
                    <a:pt x="1944" y="8017"/>
                  </a:cubicBezTo>
                  <a:cubicBezTo>
                    <a:pt x="2655" y="8728"/>
                    <a:pt x="3653" y="9438"/>
                    <a:pt x="5108" y="10013"/>
                  </a:cubicBezTo>
                  <a:cubicBezTo>
                    <a:pt x="5213" y="10052"/>
                    <a:pt x="5324" y="10071"/>
                    <a:pt x="5435" y="10071"/>
                  </a:cubicBezTo>
                  <a:cubicBezTo>
                    <a:pt x="5660" y="10071"/>
                    <a:pt x="5884" y="9992"/>
                    <a:pt x="6055" y="9844"/>
                  </a:cubicBezTo>
                  <a:cubicBezTo>
                    <a:pt x="9319" y="6867"/>
                    <a:pt x="8863" y="4077"/>
                    <a:pt x="8761" y="3570"/>
                  </a:cubicBezTo>
                  <a:cubicBezTo>
                    <a:pt x="8744" y="3502"/>
                    <a:pt x="8727" y="3417"/>
                    <a:pt x="8710" y="3333"/>
                  </a:cubicBezTo>
                  <a:cubicBezTo>
                    <a:pt x="8608" y="2876"/>
                    <a:pt x="8423" y="2454"/>
                    <a:pt x="8202" y="2064"/>
                  </a:cubicBezTo>
                  <a:cubicBezTo>
                    <a:pt x="7448" y="802"/>
                    <a:pt x="6059" y="1"/>
                    <a:pt x="4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5409825" y="2344900"/>
              <a:ext cx="30000" cy="9550"/>
            </a:xfrm>
            <a:custGeom>
              <a:rect b="b" l="l" r="r" t="t"/>
              <a:pathLst>
                <a:path extrusionOk="0" h="382" w="1200">
                  <a:moveTo>
                    <a:pt x="1067" y="0"/>
                  </a:moveTo>
                  <a:cubicBezTo>
                    <a:pt x="1041" y="0"/>
                    <a:pt x="1016" y="12"/>
                    <a:pt x="998" y="40"/>
                  </a:cubicBezTo>
                  <a:cubicBezTo>
                    <a:pt x="914" y="157"/>
                    <a:pt x="779" y="191"/>
                    <a:pt x="643" y="191"/>
                  </a:cubicBezTo>
                  <a:cubicBezTo>
                    <a:pt x="474" y="191"/>
                    <a:pt x="305" y="157"/>
                    <a:pt x="136" y="141"/>
                  </a:cubicBezTo>
                  <a:cubicBezTo>
                    <a:pt x="17" y="141"/>
                    <a:pt x="1" y="310"/>
                    <a:pt x="118" y="327"/>
                  </a:cubicBezTo>
                  <a:cubicBezTo>
                    <a:pt x="268" y="349"/>
                    <a:pt x="441" y="382"/>
                    <a:pt x="607" y="382"/>
                  </a:cubicBezTo>
                  <a:cubicBezTo>
                    <a:pt x="818" y="382"/>
                    <a:pt x="1019" y="330"/>
                    <a:pt x="1151" y="141"/>
                  </a:cubicBezTo>
                  <a:cubicBezTo>
                    <a:pt x="1200" y="79"/>
                    <a:pt x="1133" y="0"/>
                    <a:pt x="1067" y="0"/>
                  </a:cubicBezTo>
                  <a:close/>
                </a:path>
              </a:pathLst>
            </a:custGeom>
            <a:solidFill>
              <a:srgbClr val="F251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5331175" y="2134475"/>
              <a:ext cx="167875" cy="172100"/>
            </a:xfrm>
            <a:custGeom>
              <a:rect b="b" l="l" r="r" t="t"/>
              <a:pathLst>
                <a:path extrusionOk="0" h="6884" w="6715">
                  <a:moveTo>
                    <a:pt x="6157" y="0"/>
                  </a:moveTo>
                  <a:cubicBezTo>
                    <a:pt x="6038" y="1133"/>
                    <a:pt x="5666" y="2233"/>
                    <a:pt x="5023" y="3180"/>
                  </a:cubicBezTo>
                  <a:cubicBezTo>
                    <a:pt x="4651" y="3703"/>
                    <a:pt x="4211" y="4177"/>
                    <a:pt x="3704" y="4583"/>
                  </a:cubicBezTo>
                  <a:cubicBezTo>
                    <a:pt x="3941" y="4820"/>
                    <a:pt x="4398" y="5293"/>
                    <a:pt x="4584" y="5480"/>
                  </a:cubicBezTo>
                  <a:cubicBezTo>
                    <a:pt x="4804" y="5751"/>
                    <a:pt x="5109" y="5920"/>
                    <a:pt x="5447" y="5920"/>
                  </a:cubicBezTo>
                  <a:cubicBezTo>
                    <a:pt x="5767" y="5462"/>
                    <a:pt x="6056" y="4973"/>
                    <a:pt x="6275" y="4448"/>
                  </a:cubicBezTo>
                  <a:cubicBezTo>
                    <a:pt x="6360" y="4245"/>
                    <a:pt x="6428" y="4042"/>
                    <a:pt x="6495" y="3822"/>
                  </a:cubicBezTo>
                  <a:cubicBezTo>
                    <a:pt x="6478" y="3450"/>
                    <a:pt x="6495" y="3078"/>
                    <a:pt x="6579" y="2706"/>
                  </a:cubicBezTo>
                  <a:cubicBezTo>
                    <a:pt x="6590" y="2646"/>
                    <a:pt x="6606" y="2580"/>
                    <a:pt x="6620" y="2515"/>
                  </a:cubicBezTo>
                  <a:lnTo>
                    <a:pt x="6620" y="2515"/>
                  </a:lnTo>
                  <a:cubicBezTo>
                    <a:pt x="6618" y="2523"/>
                    <a:pt x="6616" y="2530"/>
                    <a:pt x="6613" y="2537"/>
                  </a:cubicBezTo>
                  <a:cubicBezTo>
                    <a:pt x="6616" y="2529"/>
                    <a:pt x="6619" y="2521"/>
                    <a:pt x="6621" y="2512"/>
                  </a:cubicBezTo>
                  <a:lnTo>
                    <a:pt x="6621" y="2512"/>
                  </a:lnTo>
                  <a:cubicBezTo>
                    <a:pt x="6621" y="2513"/>
                    <a:pt x="6621" y="2514"/>
                    <a:pt x="6620" y="2515"/>
                  </a:cubicBezTo>
                  <a:lnTo>
                    <a:pt x="6620" y="2515"/>
                  </a:lnTo>
                  <a:cubicBezTo>
                    <a:pt x="6627" y="2495"/>
                    <a:pt x="6633" y="2475"/>
                    <a:pt x="6638" y="2455"/>
                  </a:cubicBezTo>
                  <a:lnTo>
                    <a:pt x="6638" y="2455"/>
                  </a:lnTo>
                  <a:cubicBezTo>
                    <a:pt x="6632" y="2474"/>
                    <a:pt x="6627" y="2494"/>
                    <a:pt x="6621" y="2512"/>
                  </a:cubicBezTo>
                  <a:lnTo>
                    <a:pt x="6621" y="2512"/>
                  </a:lnTo>
                  <a:cubicBezTo>
                    <a:pt x="6631" y="2468"/>
                    <a:pt x="6640" y="2425"/>
                    <a:pt x="6647" y="2384"/>
                  </a:cubicBezTo>
                  <a:lnTo>
                    <a:pt x="6647" y="2384"/>
                  </a:lnTo>
                  <a:cubicBezTo>
                    <a:pt x="6647" y="2408"/>
                    <a:pt x="6644" y="2431"/>
                    <a:pt x="6638" y="2455"/>
                  </a:cubicBezTo>
                  <a:lnTo>
                    <a:pt x="6638" y="2455"/>
                  </a:lnTo>
                  <a:cubicBezTo>
                    <a:pt x="6647" y="2424"/>
                    <a:pt x="6655" y="2394"/>
                    <a:pt x="6665" y="2368"/>
                  </a:cubicBezTo>
                  <a:lnTo>
                    <a:pt x="6715" y="2114"/>
                  </a:lnTo>
                  <a:cubicBezTo>
                    <a:pt x="6698" y="1387"/>
                    <a:pt x="6529" y="659"/>
                    <a:pt x="6157" y="0"/>
                  </a:cubicBezTo>
                  <a:close/>
                  <a:moveTo>
                    <a:pt x="1539" y="5683"/>
                  </a:moveTo>
                  <a:lnTo>
                    <a:pt x="1539" y="5683"/>
                  </a:lnTo>
                  <a:cubicBezTo>
                    <a:pt x="1133" y="5784"/>
                    <a:pt x="711" y="5834"/>
                    <a:pt x="288" y="5834"/>
                  </a:cubicBezTo>
                  <a:lnTo>
                    <a:pt x="1" y="5834"/>
                  </a:lnTo>
                  <a:cubicBezTo>
                    <a:pt x="407" y="6240"/>
                    <a:pt x="863" y="6579"/>
                    <a:pt x="1336" y="6883"/>
                  </a:cubicBezTo>
                  <a:cubicBezTo>
                    <a:pt x="1336" y="6867"/>
                    <a:pt x="1354" y="6849"/>
                    <a:pt x="1354" y="6849"/>
                  </a:cubicBezTo>
                  <a:cubicBezTo>
                    <a:pt x="1404" y="6596"/>
                    <a:pt x="1455" y="6240"/>
                    <a:pt x="1489" y="5987"/>
                  </a:cubicBezTo>
                  <a:lnTo>
                    <a:pt x="1539" y="5683"/>
                  </a:lnTo>
                  <a:close/>
                </a:path>
              </a:pathLst>
            </a:custGeom>
            <a:solidFill>
              <a:srgbClr val="4C436F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1"/>
            <p:cNvSpPr/>
            <p:nvPr/>
          </p:nvSpPr>
          <p:spPr>
            <a:xfrm>
              <a:off x="5288450" y="2079375"/>
              <a:ext cx="220350" cy="254300"/>
            </a:xfrm>
            <a:custGeom>
              <a:rect b="b" l="l" r="r" t="t"/>
              <a:pathLst>
                <a:path extrusionOk="0" h="10172" w="8814">
                  <a:moveTo>
                    <a:pt x="1" y="4876"/>
                  </a:moveTo>
                  <a:cubicBezTo>
                    <a:pt x="7" y="4924"/>
                    <a:pt x="14" y="4971"/>
                    <a:pt x="21" y="5017"/>
                  </a:cubicBezTo>
                  <a:lnTo>
                    <a:pt x="21" y="5017"/>
                  </a:lnTo>
                  <a:lnTo>
                    <a:pt x="1" y="4876"/>
                  </a:lnTo>
                  <a:close/>
                  <a:moveTo>
                    <a:pt x="4290" y="1"/>
                  </a:moveTo>
                  <a:cubicBezTo>
                    <a:pt x="4011" y="1"/>
                    <a:pt x="3730" y="29"/>
                    <a:pt x="3451" y="89"/>
                  </a:cubicBezTo>
                  <a:cubicBezTo>
                    <a:pt x="3680" y="49"/>
                    <a:pt x="3911" y="29"/>
                    <a:pt x="4141" y="29"/>
                  </a:cubicBezTo>
                  <a:cubicBezTo>
                    <a:pt x="5644" y="29"/>
                    <a:pt x="7115" y="864"/>
                    <a:pt x="7849" y="2170"/>
                  </a:cubicBezTo>
                  <a:cubicBezTo>
                    <a:pt x="8627" y="3540"/>
                    <a:pt x="8577" y="5215"/>
                    <a:pt x="7984" y="6652"/>
                  </a:cubicBezTo>
                  <a:cubicBezTo>
                    <a:pt x="7460" y="7869"/>
                    <a:pt x="6631" y="8936"/>
                    <a:pt x="5650" y="9815"/>
                  </a:cubicBezTo>
                  <a:cubicBezTo>
                    <a:pt x="5506" y="9948"/>
                    <a:pt x="5312" y="10013"/>
                    <a:pt x="5118" y="10013"/>
                  </a:cubicBezTo>
                  <a:cubicBezTo>
                    <a:pt x="4992" y="10013"/>
                    <a:pt x="4867" y="9986"/>
                    <a:pt x="4754" y="9933"/>
                  </a:cubicBezTo>
                  <a:cubicBezTo>
                    <a:pt x="3367" y="9375"/>
                    <a:pt x="2048" y="8563"/>
                    <a:pt x="1117" y="7380"/>
                  </a:cubicBezTo>
                  <a:cubicBezTo>
                    <a:pt x="571" y="6705"/>
                    <a:pt x="163" y="5893"/>
                    <a:pt x="21" y="5017"/>
                  </a:cubicBezTo>
                  <a:lnTo>
                    <a:pt x="21" y="5017"/>
                  </a:lnTo>
                  <a:lnTo>
                    <a:pt x="52" y="5231"/>
                  </a:lnTo>
                  <a:cubicBezTo>
                    <a:pt x="187" y="6094"/>
                    <a:pt x="610" y="6888"/>
                    <a:pt x="1151" y="7582"/>
                  </a:cubicBezTo>
                  <a:cubicBezTo>
                    <a:pt x="1997" y="8631"/>
                    <a:pt x="3147" y="9409"/>
                    <a:pt x="4364" y="9950"/>
                  </a:cubicBezTo>
                  <a:cubicBezTo>
                    <a:pt x="4601" y="10034"/>
                    <a:pt x="4804" y="10153"/>
                    <a:pt x="5059" y="10170"/>
                  </a:cubicBezTo>
                  <a:cubicBezTo>
                    <a:pt x="5081" y="10171"/>
                    <a:pt x="5103" y="10172"/>
                    <a:pt x="5124" y="10172"/>
                  </a:cubicBezTo>
                  <a:cubicBezTo>
                    <a:pt x="5355" y="10172"/>
                    <a:pt x="5582" y="10089"/>
                    <a:pt x="5751" y="9950"/>
                  </a:cubicBezTo>
                  <a:cubicBezTo>
                    <a:pt x="6631" y="9155"/>
                    <a:pt x="7393" y="8259"/>
                    <a:pt x="7934" y="7193"/>
                  </a:cubicBezTo>
                  <a:cubicBezTo>
                    <a:pt x="8543" y="5941"/>
                    <a:pt x="8813" y="4453"/>
                    <a:pt x="8390" y="3084"/>
                  </a:cubicBezTo>
                  <a:cubicBezTo>
                    <a:pt x="7876" y="1261"/>
                    <a:pt x="6135" y="1"/>
                    <a:pt x="4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1"/>
            <p:cNvSpPr/>
            <p:nvPr/>
          </p:nvSpPr>
          <p:spPr>
            <a:xfrm>
              <a:off x="5297750" y="2107800"/>
              <a:ext cx="82500" cy="109125"/>
            </a:xfrm>
            <a:custGeom>
              <a:rect b="b" l="l" r="r" t="t"/>
              <a:pathLst>
                <a:path extrusionOk="0" h="4365" w="3300">
                  <a:moveTo>
                    <a:pt x="2538" y="1"/>
                  </a:moveTo>
                  <a:cubicBezTo>
                    <a:pt x="1541" y="1"/>
                    <a:pt x="1" y="1591"/>
                    <a:pt x="255" y="2944"/>
                  </a:cubicBezTo>
                  <a:cubicBezTo>
                    <a:pt x="154" y="3857"/>
                    <a:pt x="644" y="4364"/>
                    <a:pt x="1101" y="4364"/>
                  </a:cubicBezTo>
                  <a:cubicBezTo>
                    <a:pt x="1523" y="4364"/>
                    <a:pt x="1929" y="3942"/>
                    <a:pt x="1879" y="3029"/>
                  </a:cubicBezTo>
                  <a:cubicBezTo>
                    <a:pt x="1997" y="2098"/>
                    <a:pt x="3232" y="1811"/>
                    <a:pt x="3300" y="864"/>
                  </a:cubicBezTo>
                  <a:cubicBezTo>
                    <a:pt x="3232" y="255"/>
                    <a:pt x="2928" y="1"/>
                    <a:pt x="2538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1"/>
            <p:cNvSpPr/>
            <p:nvPr/>
          </p:nvSpPr>
          <p:spPr>
            <a:xfrm>
              <a:off x="5559075" y="2359750"/>
              <a:ext cx="23700" cy="26050"/>
            </a:xfrm>
            <a:custGeom>
              <a:rect b="b" l="l" r="r" t="t"/>
              <a:pathLst>
                <a:path extrusionOk="0" h="1042" w="948">
                  <a:moveTo>
                    <a:pt x="589" y="0"/>
                  </a:moveTo>
                  <a:cubicBezTo>
                    <a:pt x="546" y="0"/>
                    <a:pt x="508" y="42"/>
                    <a:pt x="508" y="71"/>
                  </a:cubicBezTo>
                  <a:cubicBezTo>
                    <a:pt x="492" y="122"/>
                    <a:pt x="458" y="172"/>
                    <a:pt x="406" y="224"/>
                  </a:cubicBezTo>
                  <a:cubicBezTo>
                    <a:pt x="372" y="274"/>
                    <a:pt x="322" y="308"/>
                    <a:pt x="271" y="359"/>
                  </a:cubicBezTo>
                  <a:cubicBezTo>
                    <a:pt x="153" y="461"/>
                    <a:pt x="52" y="562"/>
                    <a:pt x="18" y="697"/>
                  </a:cubicBezTo>
                  <a:cubicBezTo>
                    <a:pt x="0" y="747"/>
                    <a:pt x="52" y="799"/>
                    <a:pt x="86" y="815"/>
                  </a:cubicBezTo>
                  <a:cubicBezTo>
                    <a:pt x="221" y="849"/>
                    <a:pt x="339" y="917"/>
                    <a:pt x="458" y="968"/>
                  </a:cubicBezTo>
                  <a:cubicBezTo>
                    <a:pt x="535" y="1001"/>
                    <a:pt x="628" y="1041"/>
                    <a:pt x="716" y="1041"/>
                  </a:cubicBezTo>
                  <a:cubicBezTo>
                    <a:pt x="761" y="1041"/>
                    <a:pt x="806" y="1030"/>
                    <a:pt x="846" y="1002"/>
                  </a:cubicBezTo>
                  <a:cubicBezTo>
                    <a:pt x="931" y="950"/>
                    <a:pt x="947" y="883"/>
                    <a:pt x="914" y="799"/>
                  </a:cubicBezTo>
                  <a:cubicBezTo>
                    <a:pt x="897" y="714"/>
                    <a:pt x="864" y="646"/>
                    <a:pt x="846" y="578"/>
                  </a:cubicBezTo>
                  <a:cubicBezTo>
                    <a:pt x="778" y="427"/>
                    <a:pt x="728" y="274"/>
                    <a:pt x="677" y="122"/>
                  </a:cubicBezTo>
                  <a:lnTo>
                    <a:pt x="677" y="105"/>
                  </a:lnTo>
                  <a:cubicBezTo>
                    <a:pt x="694" y="71"/>
                    <a:pt x="661" y="21"/>
                    <a:pt x="609" y="3"/>
                  </a:cubicBezTo>
                  <a:cubicBezTo>
                    <a:pt x="603" y="1"/>
                    <a:pt x="596" y="0"/>
                    <a:pt x="5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1"/>
            <p:cNvSpPr/>
            <p:nvPr/>
          </p:nvSpPr>
          <p:spPr>
            <a:xfrm>
              <a:off x="5564150" y="2360675"/>
              <a:ext cx="19525" cy="7175"/>
            </a:xfrm>
            <a:custGeom>
              <a:rect b="b" l="l" r="r" t="t"/>
              <a:pathLst>
                <a:path extrusionOk="0" h="287" w="781">
                  <a:moveTo>
                    <a:pt x="153" y="0"/>
                  </a:moveTo>
                  <a:cubicBezTo>
                    <a:pt x="153" y="0"/>
                    <a:pt x="0" y="51"/>
                    <a:pt x="119" y="169"/>
                  </a:cubicBezTo>
                  <a:cubicBezTo>
                    <a:pt x="181" y="231"/>
                    <a:pt x="355" y="286"/>
                    <a:pt x="501" y="286"/>
                  </a:cubicBezTo>
                  <a:cubicBezTo>
                    <a:pt x="595" y="286"/>
                    <a:pt x="678" y="263"/>
                    <a:pt x="711" y="203"/>
                  </a:cubicBezTo>
                  <a:cubicBezTo>
                    <a:pt x="781" y="98"/>
                    <a:pt x="746" y="82"/>
                    <a:pt x="718" y="82"/>
                  </a:cubicBezTo>
                  <a:cubicBezTo>
                    <a:pt x="706" y="82"/>
                    <a:pt x="694" y="85"/>
                    <a:pt x="694" y="85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1"/>
            <p:cNvSpPr/>
            <p:nvPr/>
          </p:nvSpPr>
          <p:spPr>
            <a:xfrm>
              <a:off x="5486775" y="2111450"/>
              <a:ext cx="222450" cy="251800"/>
            </a:xfrm>
            <a:custGeom>
              <a:rect b="b" l="l" r="r" t="t"/>
              <a:pathLst>
                <a:path extrusionOk="0" h="10072" w="8898">
                  <a:moveTo>
                    <a:pt x="4599" y="1"/>
                  </a:moveTo>
                  <a:cubicBezTo>
                    <a:pt x="2648" y="1"/>
                    <a:pt x="888" y="1336"/>
                    <a:pt x="441" y="3289"/>
                  </a:cubicBezTo>
                  <a:cubicBezTo>
                    <a:pt x="407" y="3373"/>
                    <a:pt x="389" y="3458"/>
                    <a:pt x="373" y="3542"/>
                  </a:cubicBezTo>
                  <a:cubicBezTo>
                    <a:pt x="288" y="3898"/>
                    <a:pt x="1" y="5572"/>
                    <a:pt x="1219" y="7653"/>
                  </a:cubicBezTo>
                  <a:cubicBezTo>
                    <a:pt x="1641" y="8345"/>
                    <a:pt x="2216" y="9073"/>
                    <a:pt x="3028" y="9834"/>
                  </a:cubicBezTo>
                  <a:cubicBezTo>
                    <a:pt x="3195" y="9989"/>
                    <a:pt x="3405" y="10072"/>
                    <a:pt x="3621" y="10072"/>
                  </a:cubicBezTo>
                  <a:cubicBezTo>
                    <a:pt x="3734" y="10072"/>
                    <a:pt x="3848" y="10049"/>
                    <a:pt x="3959" y="10003"/>
                  </a:cubicBezTo>
                  <a:cubicBezTo>
                    <a:pt x="8085" y="8431"/>
                    <a:pt x="8677" y="5657"/>
                    <a:pt x="8762" y="5166"/>
                  </a:cubicBezTo>
                  <a:cubicBezTo>
                    <a:pt x="8778" y="5082"/>
                    <a:pt x="8796" y="4996"/>
                    <a:pt x="8796" y="4913"/>
                  </a:cubicBezTo>
                  <a:cubicBezTo>
                    <a:pt x="8897" y="4236"/>
                    <a:pt x="8846" y="3593"/>
                    <a:pt x="8643" y="2984"/>
                  </a:cubicBezTo>
                  <a:cubicBezTo>
                    <a:pt x="8187" y="1546"/>
                    <a:pt x="6985" y="396"/>
                    <a:pt x="5396" y="75"/>
                  </a:cubicBezTo>
                  <a:cubicBezTo>
                    <a:pt x="5128" y="25"/>
                    <a:pt x="4862" y="1"/>
                    <a:pt x="45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1"/>
            <p:cNvSpPr/>
            <p:nvPr/>
          </p:nvSpPr>
          <p:spPr>
            <a:xfrm>
              <a:off x="5556000" y="2375650"/>
              <a:ext cx="30150" cy="11875"/>
            </a:xfrm>
            <a:custGeom>
              <a:rect b="b" l="l" r="r" t="t"/>
              <a:pathLst>
                <a:path extrusionOk="0" h="475" w="1206">
                  <a:moveTo>
                    <a:pt x="137" y="1"/>
                  </a:moveTo>
                  <a:cubicBezTo>
                    <a:pt x="55" y="1"/>
                    <a:pt x="1" y="135"/>
                    <a:pt x="90" y="179"/>
                  </a:cubicBezTo>
                  <a:cubicBezTo>
                    <a:pt x="309" y="301"/>
                    <a:pt x="572" y="475"/>
                    <a:pt x="828" y="475"/>
                  </a:cubicBezTo>
                  <a:cubicBezTo>
                    <a:pt x="928" y="475"/>
                    <a:pt x="1027" y="448"/>
                    <a:pt x="1122" y="382"/>
                  </a:cubicBezTo>
                  <a:cubicBezTo>
                    <a:pt x="1206" y="326"/>
                    <a:pt x="1139" y="213"/>
                    <a:pt x="1066" y="213"/>
                  </a:cubicBezTo>
                  <a:cubicBezTo>
                    <a:pt x="1051" y="213"/>
                    <a:pt x="1035" y="219"/>
                    <a:pt x="1020" y="230"/>
                  </a:cubicBezTo>
                  <a:cubicBezTo>
                    <a:pt x="961" y="272"/>
                    <a:pt x="893" y="289"/>
                    <a:pt x="826" y="289"/>
                  </a:cubicBezTo>
                  <a:cubicBezTo>
                    <a:pt x="758" y="289"/>
                    <a:pt x="690" y="272"/>
                    <a:pt x="631" y="247"/>
                  </a:cubicBezTo>
                  <a:cubicBezTo>
                    <a:pt x="479" y="179"/>
                    <a:pt x="326" y="95"/>
                    <a:pt x="175" y="10"/>
                  </a:cubicBezTo>
                  <a:cubicBezTo>
                    <a:pt x="162" y="4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1"/>
            <p:cNvSpPr/>
            <p:nvPr/>
          </p:nvSpPr>
          <p:spPr>
            <a:xfrm>
              <a:off x="5537075" y="2190275"/>
              <a:ext cx="170450" cy="170850"/>
            </a:xfrm>
            <a:custGeom>
              <a:rect b="b" l="l" r="r" t="t"/>
              <a:pathLst>
                <a:path extrusionOk="0" h="6834" w="6818">
                  <a:moveTo>
                    <a:pt x="6615" y="1"/>
                  </a:moveTo>
                  <a:cubicBezTo>
                    <a:pt x="6597" y="118"/>
                    <a:pt x="6581" y="220"/>
                    <a:pt x="6563" y="321"/>
                  </a:cubicBezTo>
                  <a:cubicBezTo>
                    <a:pt x="6378" y="1286"/>
                    <a:pt x="5904" y="2166"/>
                    <a:pt x="5262" y="2876"/>
                  </a:cubicBezTo>
                  <a:cubicBezTo>
                    <a:pt x="4179" y="4060"/>
                    <a:pt x="2589" y="4854"/>
                    <a:pt x="999" y="4854"/>
                  </a:cubicBezTo>
                  <a:cubicBezTo>
                    <a:pt x="763" y="4854"/>
                    <a:pt x="542" y="4838"/>
                    <a:pt x="305" y="4804"/>
                  </a:cubicBezTo>
                  <a:cubicBezTo>
                    <a:pt x="255" y="5057"/>
                    <a:pt x="120" y="5278"/>
                    <a:pt x="1" y="5497"/>
                  </a:cubicBezTo>
                  <a:cubicBezTo>
                    <a:pt x="238" y="5785"/>
                    <a:pt x="492" y="6072"/>
                    <a:pt x="763" y="6326"/>
                  </a:cubicBezTo>
                  <a:cubicBezTo>
                    <a:pt x="1016" y="6597"/>
                    <a:pt x="1270" y="6834"/>
                    <a:pt x="1625" y="6834"/>
                  </a:cubicBezTo>
                  <a:cubicBezTo>
                    <a:pt x="1710" y="6834"/>
                    <a:pt x="1794" y="6816"/>
                    <a:pt x="1895" y="6782"/>
                  </a:cubicBezTo>
                  <a:cubicBezTo>
                    <a:pt x="3992" y="5988"/>
                    <a:pt x="6073" y="4448"/>
                    <a:pt x="6631" y="2166"/>
                  </a:cubicBezTo>
                  <a:cubicBezTo>
                    <a:pt x="6818" y="1438"/>
                    <a:pt x="6800" y="693"/>
                    <a:pt x="6615" y="1"/>
                  </a:cubicBezTo>
                  <a:close/>
                </a:path>
              </a:pathLst>
            </a:custGeom>
            <a:solidFill>
              <a:srgbClr val="4C436F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1"/>
            <p:cNvSpPr/>
            <p:nvPr/>
          </p:nvSpPr>
          <p:spPr>
            <a:xfrm>
              <a:off x="5491425" y="2113325"/>
              <a:ext cx="230050" cy="252075"/>
            </a:xfrm>
            <a:custGeom>
              <a:rect b="b" l="l" r="r" t="t"/>
              <a:pathLst>
                <a:path extrusionOk="0" h="10083" w="9202">
                  <a:moveTo>
                    <a:pt x="5210" y="0"/>
                  </a:moveTo>
                  <a:lnTo>
                    <a:pt x="5210" y="0"/>
                  </a:lnTo>
                  <a:cubicBezTo>
                    <a:pt x="7595" y="524"/>
                    <a:pt x="9050" y="2892"/>
                    <a:pt x="8457" y="5244"/>
                  </a:cubicBezTo>
                  <a:cubicBezTo>
                    <a:pt x="7899" y="7526"/>
                    <a:pt x="5818" y="9066"/>
                    <a:pt x="3721" y="9860"/>
                  </a:cubicBezTo>
                  <a:cubicBezTo>
                    <a:pt x="3621" y="9895"/>
                    <a:pt x="3528" y="9910"/>
                    <a:pt x="3441" y="9910"/>
                  </a:cubicBezTo>
                  <a:cubicBezTo>
                    <a:pt x="3100" y="9910"/>
                    <a:pt x="2844" y="9673"/>
                    <a:pt x="2589" y="9404"/>
                  </a:cubicBezTo>
                  <a:cubicBezTo>
                    <a:pt x="1608" y="8439"/>
                    <a:pt x="778" y="7289"/>
                    <a:pt x="372" y="5954"/>
                  </a:cubicBezTo>
                  <a:cubicBezTo>
                    <a:pt x="102" y="5074"/>
                    <a:pt x="18" y="4127"/>
                    <a:pt x="255" y="3214"/>
                  </a:cubicBezTo>
                  <a:lnTo>
                    <a:pt x="255" y="3214"/>
                  </a:lnTo>
                  <a:cubicBezTo>
                    <a:pt x="221" y="3332"/>
                    <a:pt x="187" y="3433"/>
                    <a:pt x="169" y="3552"/>
                  </a:cubicBezTo>
                  <a:cubicBezTo>
                    <a:pt x="0" y="4346"/>
                    <a:pt x="85" y="5192"/>
                    <a:pt x="288" y="5970"/>
                  </a:cubicBezTo>
                  <a:cubicBezTo>
                    <a:pt x="677" y="7323"/>
                    <a:pt x="1489" y="8541"/>
                    <a:pt x="2487" y="9522"/>
                  </a:cubicBezTo>
                  <a:cubicBezTo>
                    <a:pt x="2656" y="9691"/>
                    <a:pt x="2808" y="9878"/>
                    <a:pt x="3028" y="9979"/>
                  </a:cubicBezTo>
                  <a:cubicBezTo>
                    <a:pt x="3166" y="10048"/>
                    <a:pt x="3316" y="10083"/>
                    <a:pt x="3464" y="10083"/>
                  </a:cubicBezTo>
                  <a:cubicBezTo>
                    <a:pt x="3569" y="10083"/>
                    <a:pt x="3674" y="10065"/>
                    <a:pt x="3773" y="10029"/>
                  </a:cubicBezTo>
                  <a:cubicBezTo>
                    <a:pt x="5937" y="9217"/>
                    <a:pt x="8069" y="7628"/>
                    <a:pt x="8610" y="5277"/>
                  </a:cubicBezTo>
                  <a:cubicBezTo>
                    <a:pt x="9201" y="2876"/>
                    <a:pt x="7663" y="423"/>
                    <a:pt x="5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5501150" y="2125575"/>
              <a:ext cx="120125" cy="105325"/>
            </a:xfrm>
            <a:custGeom>
              <a:rect b="b" l="l" r="r" t="t"/>
              <a:pathLst>
                <a:path extrusionOk="0" h="4213" w="4805">
                  <a:moveTo>
                    <a:pt x="3264" y="0"/>
                  </a:moveTo>
                  <a:cubicBezTo>
                    <a:pt x="2317" y="0"/>
                    <a:pt x="1252" y="559"/>
                    <a:pt x="863" y="1337"/>
                  </a:cubicBezTo>
                  <a:cubicBezTo>
                    <a:pt x="1" y="2875"/>
                    <a:pt x="610" y="4212"/>
                    <a:pt x="1388" y="4212"/>
                  </a:cubicBezTo>
                  <a:cubicBezTo>
                    <a:pt x="1776" y="4212"/>
                    <a:pt x="2200" y="3874"/>
                    <a:pt x="2504" y="3045"/>
                  </a:cubicBezTo>
                  <a:cubicBezTo>
                    <a:pt x="2689" y="1658"/>
                    <a:pt x="4804" y="2267"/>
                    <a:pt x="4787" y="914"/>
                  </a:cubicBezTo>
                  <a:cubicBezTo>
                    <a:pt x="4516" y="271"/>
                    <a:pt x="3925" y="0"/>
                    <a:pt x="3264" y="0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525675" y="2305600"/>
              <a:ext cx="126450" cy="289325"/>
            </a:xfrm>
            <a:custGeom>
              <a:rect b="b" l="l" r="r" t="t"/>
              <a:pathLst>
                <a:path extrusionOk="0" h="11573" w="5058">
                  <a:moveTo>
                    <a:pt x="4584" y="292"/>
                  </a:moveTo>
                  <a:cubicBezTo>
                    <a:pt x="4669" y="292"/>
                    <a:pt x="4719" y="326"/>
                    <a:pt x="4753" y="360"/>
                  </a:cubicBezTo>
                  <a:cubicBezTo>
                    <a:pt x="4838" y="428"/>
                    <a:pt x="4820" y="563"/>
                    <a:pt x="4787" y="647"/>
                  </a:cubicBezTo>
                  <a:cubicBezTo>
                    <a:pt x="4719" y="766"/>
                    <a:pt x="4601" y="868"/>
                    <a:pt x="4500" y="951"/>
                  </a:cubicBezTo>
                  <a:cubicBezTo>
                    <a:pt x="3806" y="1443"/>
                    <a:pt x="3028" y="1797"/>
                    <a:pt x="2250" y="2135"/>
                  </a:cubicBezTo>
                  <a:cubicBezTo>
                    <a:pt x="2656" y="1290"/>
                    <a:pt x="3451" y="597"/>
                    <a:pt x="4365" y="343"/>
                  </a:cubicBezTo>
                  <a:cubicBezTo>
                    <a:pt x="4448" y="309"/>
                    <a:pt x="4534" y="292"/>
                    <a:pt x="4584" y="292"/>
                  </a:cubicBezTo>
                  <a:close/>
                  <a:moveTo>
                    <a:pt x="1219" y="207"/>
                  </a:moveTo>
                  <a:cubicBezTo>
                    <a:pt x="1269" y="207"/>
                    <a:pt x="1336" y="241"/>
                    <a:pt x="1388" y="275"/>
                  </a:cubicBezTo>
                  <a:cubicBezTo>
                    <a:pt x="1489" y="343"/>
                    <a:pt x="1557" y="462"/>
                    <a:pt x="1625" y="579"/>
                  </a:cubicBezTo>
                  <a:cubicBezTo>
                    <a:pt x="1861" y="1070"/>
                    <a:pt x="1997" y="1612"/>
                    <a:pt x="1979" y="2169"/>
                  </a:cubicBezTo>
                  <a:cubicBezTo>
                    <a:pt x="1505" y="1916"/>
                    <a:pt x="1269" y="1341"/>
                    <a:pt x="1083" y="800"/>
                  </a:cubicBezTo>
                  <a:cubicBezTo>
                    <a:pt x="1032" y="631"/>
                    <a:pt x="948" y="343"/>
                    <a:pt x="1100" y="241"/>
                  </a:cubicBezTo>
                  <a:cubicBezTo>
                    <a:pt x="1133" y="225"/>
                    <a:pt x="1167" y="207"/>
                    <a:pt x="1219" y="207"/>
                  </a:cubicBezTo>
                  <a:close/>
                  <a:moveTo>
                    <a:pt x="1607" y="9189"/>
                  </a:moveTo>
                  <a:cubicBezTo>
                    <a:pt x="1607" y="9205"/>
                    <a:pt x="1591" y="9205"/>
                    <a:pt x="1591" y="9223"/>
                  </a:cubicBezTo>
                  <a:cubicBezTo>
                    <a:pt x="1438" y="9358"/>
                    <a:pt x="1219" y="9476"/>
                    <a:pt x="998" y="9493"/>
                  </a:cubicBezTo>
                  <a:cubicBezTo>
                    <a:pt x="1167" y="9307"/>
                    <a:pt x="1388" y="9205"/>
                    <a:pt x="1607" y="9189"/>
                  </a:cubicBezTo>
                  <a:close/>
                  <a:moveTo>
                    <a:pt x="1199" y="0"/>
                  </a:moveTo>
                  <a:cubicBezTo>
                    <a:pt x="1127" y="0"/>
                    <a:pt x="1053" y="17"/>
                    <a:pt x="982" y="56"/>
                  </a:cubicBezTo>
                  <a:cubicBezTo>
                    <a:pt x="847" y="157"/>
                    <a:pt x="711" y="376"/>
                    <a:pt x="880" y="868"/>
                  </a:cubicBezTo>
                  <a:cubicBezTo>
                    <a:pt x="1100" y="1493"/>
                    <a:pt x="1388" y="2169"/>
                    <a:pt x="1997" y="2406"/>
                  </a:cubicBezTo>
                  <a:lnTo>
                    <a:pt x="2013" y="2424"/>
                  </a:lnTo>
                  <a:cubicBezTo>
                    <a:pt x="2047" y="2440"/>
                    <a:pt x="2064" y="2440"/>
                    <a:pt x="2098" y="2440"/>
                  </a:cubicBezTo>
                  <a:cubicBezTo>
                    <a:pt x="2166" y="2457"/>
                    <a:pt x="2216" y="2474"/>
                    <a:pt x="2283" y="2491"/>
                  </a:cubicBezTo>
                  <a:cubicBezTo>
                    <a:pt x="2385" y="2525"/>
                    <a:pt x="2486" y="2541"/>
                    <a:pt x="2572" y="2593"/>
                  </a:cubicBezTo>
                  <a:cubicBezTo>
                    <a:pt x="2775" y="2677"/>
                    <a:pt x="2926" y="2863"/>
                    <a:pt x="2994" y="3100"/>
                  </a:cubicBezTo>
                  <a:cubicBezTo>
                    <a:pt x="3062" y="3337"/>
                    <a:pt x="3028" y="3590"/>
                    <a:pt x="2910" y="3759"/>
                  </a:cubicBezTo>
                  <a:cubicBezTo>
                    <a:pt x="2808" y="3894"/>
                    <a:pt x="2689" y="4013"/>
                    <a:pt x="2538" y="4115"/>
                  </a:cubicBezTo>
                  <a:cubicBezTo>
                    <a:pt x="2453" y="4183"/>
                    <a:pt x="2369" y="4250"/>
                    <a:pt x="2301" y="4334"/>
                  </a:cubicBezTo>
                  <a:cubicBezTo>
                    <a:pt x="2081" y="4537"/>
                    <a:pt x="1878" y="4893"/>
                    <a:pt x="2047" y="5214"/>
                  </a:cubicBezTo>
                  <a:cubicBezTo>
                    <a:pt x="2132" y="5400"/>
                    <a:pt x="2301" y="5502"/>
                    <a:pt x="2470" y="5586"/>
                  </a:cubicBezTo>
                  <a:cubicBezTo>
                    <a:pt x="2588" y="5653"/>
                    <a:pt x="2689" y="5721"/>
                    <a:pt x="2775" y="5806"/>
                  </a:cubicBezTo>
                  <a:cubicBezTo>
                    <a:pt x="2910" y="5958"/>
                    <a:pt x="2944" y="6195"/>
                    <a:pt x="2859" y="6415"/>
                  </a:cubicBezTo>
                  <a:cubicBezTo>
                    <a:pt x="2775" y="6618"/>
                    <a:pt x="2622" y="6787"/>
                    <a:pt x="2403" y="6939"/>
                  </a:cubicBezTo>
                  <a:cubicBezTo>
                    <a:pt x="2148" y="7108"/>
                    <a:pt x="1878" y="7209"/>
                    <a:pt x="1591" y="7328"/>
                  </a:cubicBezTo>
                  <a:cubicBezTo>
                    <a:pt x="1489" y="7378"/>
                    <a:pt x="1388" y="7412"/>
                    <a:pt x="1286" y="7464"/>
                  </a:cubicBezTo>
                  <a:cubicBezTo>
                    <a:pt x="964" y="7599"/>
                    <a:pt x="508" y="7836"/>
                    <a:pt x="254" y="8242"/>
                  </a:cubicBezTo>
                  <a:cubicBezTo>
                    <a:pt x="17" y="8630"/>
                    <a:pt x="1" y="9223"/>
                    <a:pt x="389" y="9527"/>
                  </a:cubicBezTo>
                  <a:cubicBezTo>
                    <a:pt x="457" y="9577"/>
                    <a:pt x="542" y="9629"/>
                    <a:pt x="610" y="9662"/>
                  </a:cubicBezTo>
                  <a:cubicBezTo>
                    <a:pt x="508" y="9865"/>
                    <a:pt x="457" y="10118"/>
                    <a:pt x="474" y="10339"/>
                  </a:cubicBezTo>
                  <a:cubicBezTo>
                    <a:pt x="542" y="10982"/>
                    <a:pt x="1133" y="11523"/>
                    <a:pt x="1794" y="11573"/>
                  </a:cubicBezTo>
                  <a:lnTo>
                    <a:pt x="1895" y="11573"/>
                  </a:lnTo>
                  <a:cubicBezTo>
                    <a:pt x="2486" y="11573"/>
                    <a:pt x="3079" y="11201"/>
                    <a:pt x="3366" y="10626"/>
                  </a:cubicBezTo>
                  <a:lnTo>
                    <a:pt x="3163" y="10542"/>
                  </a:lnTo>
                  <a:cubicBezTo>
                    <a:pt x="2922" y="11026"/>
                    <a:pt x="2402" y="11356"/>
                    <a:pt x="1885" y="11356"/>
                  </a:cubicBezTo>
                  <a:cubicBezTo>
                    <a:pt x="1860" y="11356"/>
                    <a:pt x="1835" y="11355"/>
                    <a:pt x="1810" y="11354"/>
                  </a:cubicBezTo>
                  <a:cubicBezTo>
                    <a:pt x="1252" y="11320"/>
                    <a:pt x="745" y="10863"/>
                    <a:pt x="694" y="10321"/>
                  </a:cubicBezTo>
                  <a:cubicBezTo>
                    <a:pt x="677" y="10118"/>
                    <a:pt x="727" y="9899"/>
                    <a:pt x="829" y="9713"/>
                  </a:cubicBezTo>
                  <a:cubicBezTo>
                    <a:pt x="848" y="9714"/>
                    <a:pt x="867" y="9714"/>
                    <a:pt x="886" y="9714"/>
                  </a:cubicBezTo>
                  <a:cubicBezTo>
                    <a:pt x="1192" y="9714"/>
                    <a:pt x="1519" y="9582"/>
                    <a:pt x="1742" y="9374"/>
                  </a:cubicBezTo>
                  <a:cubicBezTo>
                    <a:pt x="1760" y="9358"/>
                    <a:pt x="1844" y="9273"/>
                    <a:pt x="1844" y="9171"/>
                  </a:cubicBezTo>
                  <a:cubicBezTo>
                    <a:pt x="1844" y="9121"/>
                    <a:pt x="1828" y="9070"/>
                    <a:pt x="1794" y="9036"/>
                  </a:cubicBezTo>
                  <a:cubicBezTo>
                    <a:pt x="1726" y="8968"/>
                    <a:pt x="1641" y="8968"/>
                    <a:pt x="1607" y="8968"/>
                  </a:cubicBezTo>
                  <a:cubicBezTo>
                    <a:pt x="1303" y="8986"/>
                    <a:pt x="998" y="9155"/>
                    <a:pt x="779" y="9408"/>
                  </a:cubicBezTo>
                  <a:lnTo>
                    <a:pt x="727" y="9460"/>
                  </a:lnTo>
                  <a:cubicBezTo>
                    <a:pt x="660" y="9442"/>
                    <a:pt x="592" y="9408"/>
                    <a:pt x="524" y="9358"/>
                  </a:cubicBezTo>
                  <a:cubicBezTo>
                    <a:pt x="238" y="9121"/>
                    <a:pt x="254" y="8664"/>
                    <a:pt x="441" y="8359"/>
                  </a:cubicBezTo>
                  <a:cubicBezTo>
                    <a:pt x="660" y="7987"/>
                    <a:pt x="1066" y="7784"/>
                    <a:pt x="1370" y="7649"/>
                  </a:cubicBezTo>
                  <a:cubicBezTo>
                    <a:pt x="1472" y="7615"/>
                    <a:pt x="1573" y="7565"/>
                    <a:pt x="1675" y="7531"/>
                  </a:cubicBezTo>
                  <a:cubicBezTo>
                    <a:pt x="1963" y="7412"/>
                    <a:pt x="2250" y="7295"/>
                    <a:pt x="2520" y="7125"/>
                  </a:cubicBezTo>
                  <a:cubicBezTo>
                    <a:pt x="2791" y="6939"/>
                    <a:pt x="2960" y="6736"/>
                    <a:pt x="3062" y="6499"/>
                  </a:cubicBezTo>
                  <a:cubicBezTo>
                    <a:pt x="3163" y="6195"/>
                    <a:pt x="3129" y="5874"/>
                    <a:pt x="2926" y="5653"/>
                  </a:cubicBezTo>
                  <a:cubicBezTo>
                    <a:pt x="2825" y="5552"/>
                    <a:pt x="2707" y="5468"/>
                    <a:pt x="2572" y="5400"/>
                  </a:cubicBezTo>
                  <a:cubicBezTo>
                    <a:pt x="2436" y="5333"/>
                    <a:pt x="2301" y="5247"/>
                    <a:pt x="2233" y="5130"/>
                  </a:cubicBezTo>
                  <a:cubicBezTo>
                    <a:pt x="2132" y="4927"/>
                    <a:pt x="2267" y="4656"/>
                    <a:pt x="2453" y="4487"/>
                  </a:cubicBezTo>
                  <a:cubicBezTo>
                    <a:pt x="2520" y="4419"/>
                    <a:pt x="2588" y="4352"/>
                    <a:pt x="2673" y="4284"/>
                  </a:cubicBezTo>
                  <a:cubicBezTo>
                    <a:pt x="2825" y="4165"/>
                    <a:pt x="2978" y="4047"/>
                    <a:pt x="3095" y="3878"/>
                  </a:cubicBezTo>
                  <a:cubicBezTo>
                    <a:pt x="3248" y="3658"/>
                    <a:pt x="3282" y="3353"/>
                    <a:pt x="3197" y="3049"/>
                  </a:cubicBezTo>
                  <a:cubicBezTo>
                    <a:pt x="3129" y="2744"/>
                    <a:pt x="2926" y="2507"/>
                    <a:pt x="2673" y="2390"/>
                  </a:cubicBezTo>
                  <a:cubicBezTo>
                    <a:pt x="2588" y="2356"/>
                    <a:pt x="2504" y="2322"/>
                    <a:pt x="2419" y="2304"/>
                  </a:cubicBezTo>
                  <a:cubicBezTo>
                    <a:pt x="3163" y="1966"/>
                    <a:pt x="3941" y="1612"/>
                    <a:pt x="4618" y="1121"/>
                  </a:cubicBezTo>
                  <a:cubicBezTo>
                    <a:pt x="4753" y="1019"/>
                    <a:pt x="4888" y="918"/>
                    <a:pt x="4973" y="748"/>
                  </a:cubicBezTo>
                  <a:cubicBezTo>
                    <a:pt x="5057" y="579"/>
                    <a:pt x="5057" y="343"/>
                    <a:pt x="4906" y="191"/>
                  </a:cubicBezTo>
                  <a:cubicBezTo>
                    <a:pt x="4809" y="110"/>
                    <a:pt x="4692" y="87"/>
                    <a:pt x="4585" y="87"/>
                  </a:cubicBezTo>
                  <a:cubicBezTo>
                    <a:pt x="4470" y="87"/>
                    <a:pt x="4366" y="114"/>
                    <a:pt x="4313" y="123"/>
                  </a:cubicBezTo>
                  <a:cubicBezTo>
                    <a:pt x="3417" y="394"/>
                    <a:pt x="2639" y="1019"/>
                    <a:pt x="2182" y="1815"/>
                  </a:cubicBezTo>
                  <a:cubicBezTo>
                    <a:pt x="2148" y="1357"/>
                    <a:pt x="2013" y="901"/>
                    <a:pt x="1810" y="478"/>
                  </a:cubicBezTo>
                  <a:cubicBezTo>
                    <a:pt x="1742" y="343"/>
                    <a:pt x="1658" y="191"/>
                    <a:pt x="1523" y="106"/>
                  </a:cubicBezTo>
                  <a:cubicBezTo>
                    <a:pt x="1429" y="43"/>
                    <a:pt x="1315" y="0"/>
                    <a:pt x="1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5448300" y="2444675"/>
              <a:ext cx="26225" cy="26500"/>
            </a:xfrm>
            <a:custGeom>
              <a:rect b="b" l="l" r="r" t="t"/>
              <a:pathLst>
                <a:path extrusionOk="0" h="1060" w="1049">
                  <a:moveTo>
                    <a:pt x="292" y="0"/>
                  </a:moveTo>
                  <a:cubicBezTo>
                    <a:pt x="279" y="0"/>
                    <a:pt x="266" y="2"/>
                    <a:pt x="254" y="6"/>
                  </a:cubicBezTo>
                  <a:cubicBezTo>
                    <a:pt x="187" y="23"/>
                    <a:pt x="169" y="74"/>
                    <a:pt x="187" y="124"/>
                  </a:cubicBezTo>
                  <a:cubicBezTo>
                    <a:pt x="203" y="176"/>
                    <a:pt x="187" y="243"/>
                    <a:pt x="169" y="311"/>
                  </a:cubicBezTo>
                  <a:cubicBezTo>
                    <a:pt x="153" y="379"/>
                    <a:pt x="119" y="462"/>
                    <a:pt x="102" y="530"/>
                  </a:cubicBezTo>
                  <a:cubicBezTo>
                    <a:pt x="51" y="683"/>
                    <a:pt x="0" y="818"/>
                    <a:pt x="51" y="987"/>
                  </a:cubicBezTo>
                  <a:cubicBezTo>
                    <a:pt x="51" y="1029"/>
                    <a:pt x="98" y="1059"/>
                    <a:pt x="142" y="1059"/>
                  </a:cubicBezTo>
                  <a:cubicBezTo>
                    <a:pt x="151" y="1059"/>
                    <a:pt x="161" y="1058"/>
                    <a:pt x="169" y="1055"/>
                  </a:cubicBezTo>
                  <a:cubicBezTo>
                    <a:pt x="304" y="1021"/>
                    <a:pt x="457" y="1037"/>
                    <a:pt x="609" y="1021"/>
                  </a:cubicBezTo>
                  <a:cubicBezTo>
                    <a:pt x="744" y="1004"/>
                    <a:pt x="931" y="970"/>
                    <a:pt x="1015" y="835"/>
                  </a:cubicBezTo>
                  <a:cubicBezTo>
                    <a:pt x="1049" y="751"/>
                    <a:pt x="1032" y="665"/>
                    <a:pt x="965" y="615"/>
                  </a:cubicBezTo>
                  <a:cubicBezTo>
                    <a:pt x="897" y="548"/>
                    <a:pt x="829" y="496"/>
                    <a:pt x="762" y="429"/>
                  </a:cubicBezTo>
                  <a:cubicBezTo>
                    <a:pt x="643" y="311"/>
                    <a:pt x="507" y="192"/>
                    <a:pt x="372" y="74"/>
                  </a:cubicBezTo>
                  <a:cubicBezTo>
                    <a:pt x="372" y="23"/>
                    <a:pt x="333" y="0"/>
                    <a:pt x="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5446200" y="2443075"/>
              <a:ext cx="19025" cy="10500"/>
            </a:xfrm>
            <a:custGeom>
              <a:rect b="b" l="l" r="r" t="t"/>
              <a:pathLst>
                <a:path extrusionOk="0" h="420" w="761">
                  <a:moveTo>
                    <a:pt x="715" y="0"/>
                  </a:moveTo>
                  <a:cubicBezTo>
                    <a:pt x="696" y="0"/>
                    <a:pt x="677" y="19"/>
                    <a:pt x="677" y="19"/>
                  </a:cubicBezTo>
                  <a:lnTo>
                    <a:pt x="102" y="240"/>
                  </a:lnTo>
                  <a:cubicBezTo>
                    <a:pt x="102" y="240"/>
                    <a:pt x="0" y="357"/>
                    <a:pt x="152" y="409"/>
                  </a:cubicBezTo>
                  <a:cubicBezTo>
                    <a:pt x="176" y="416"/>
                    <a:pt x="205" y="419"/>
                    <a:pt x="238" y="419"/>
                  </a:cubicBezTo>
                  <a:cubicBezTo>
                    <a:pt x="436" y="419"/>
                    <a:pt x="761" y="295"/>
                    <a:pt x="761" y="121"/>
                  </a:cubicBezTo>
                  <a:cubicBezTo>
                    <a:pt x="761" y="23"/>
                    <a:pt x="737" y="0"/>
                    <a:pt x="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5446200" y="2460725"/>
              <a:ext cx="31975" cy="12125"/>
            </a:xfrm>
            <a:custGeom>
              <a:rect b="b" l="l" r="r" t="t"/>
              <a:pathLst>
                <a:path extrusionOk="0" h="485" w="1279">
                  <a:moveTo>
                    <a:pt x="1149" y="1"/>
                  </a:moveTo>
                  <a:cubicBezTo>
                    <a:pt x="1115" y="1"/>
                    <a:pt x="1082" y="17"/>
                    <a:pt x="1065" y="57"/>
                  </a:cubicBezTo>
                  <a:cubicBezTo>
                    <a:pt x="981" y="193"/>
                    <a:pt x="828" y="244"/>
                    <a:pt x="693" y="260"/>
                  </a:cubicBezTo>
                  <a:cubicBezTo>
                    <a:pt x="598" y="277"/>
                    <a:pt x="503" y="282"/>
                    <a:pt x="408" y="282"/>
                  </a:cubicBezTo>
                  <a:cubicBezTo>
                    <a:pt x="317" y="282"/>
                    <a:pt x="226" y="278"/>
                    <a:pt x="135" y="278"/>
                  </a:cubicBezTo>
                  <a:cubicBezTo>
                    <a:pt x="0" y="278"/>
                    <a:pt x="0" y="481"/>
                    <a:pt x="135" y="481"/>
                  </a:cubicBezTo>
                  <a:cubicBezTo>
                    <a:pt x="228" y="481"/>
                    <a:pt x="331" y="485"/>
                    <a:pt x="436" y="485"/>
                  </a:cubicBezTo>
                  <a:cubicBezTo>
                    <a:pt x="749" y="485"/>
                    <a:pt x="1082" y="447"/>
                    <a:pt x="1234" y="142"/>
                  </a:cubicBezTo>
                  <a:cubicBezTo>
                    <a:pt x="1279" y="64"/>
                    <a:pt x="1213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1"/>
            <p:cNvSpPr/>
            <p:nvPr/>
          </p:nvSpPr>
          <p:spPr>
            <a:xfrm>
              <a:off x="5293975" y="2238300"/>
              <a:ext cx="255575" cy="252675"/>
            </a:xfrm>
            <a:custGeom>
              <a:rect b="b" l="l" r="r" t="t"/>
              <a:pathLst>
                <a:path extrusionOk="0" h="10107" w="10223">
                  <a:moveTo>
                    <a:pt x="4232" y="1"/>
                  </a:moveTo>
                  <a:cubicBezTo>
                    <a:pt x="3730" y="1"/>
                    <a:pt x="3243" y="346"/>
                    <a:pt x="3146" y="921"/>
                  </a:cubicBezTo>
                  <a:lnTo>
                    <a:pt x="2892" y="2511"/>
                  </a:lnTo>
                  <a:cubicBezTo>
                    <a:pt x="2842" y="2865"/>
                    <a:pt x="2621" y="3170"/>
                    <a:pt x="2283" y="3339"/>
                  </a:cubicBezTo>
                  <a:lnTo>
                    <a:pt x="828" y="4033"/>
                  </a:lnTo>
                  <a:cubicBezTo>
                    <a:pt x="17" y="4421"/>
                    <a:pt x="0" y="5572"/>
                    <a:pt x="812" y="5995"/>
                  </a:cubicBezTo>
                  <a:lnTo>
                    <a:pt x="2249" y="6722"/>
                  </a:lnTo>
                  <a:cubicBezTo>
                    <a:pt x="2571" y="6891"/>
                    <a:pt x="2790" y="7195"/>
                    <a:pt x="2842" y="7551"/>
                  </a:cubicBezTo>
                  <a:lnTo>
                    <a:pt x="2993" y="8803"/>
                  </a:lnTo>
                  <a:lnTo>
                    <a:pt x="3045" y="9157"/>
                  </a:lnTo>
                  <a:cubicBezTo>
                    <a:pt x="3122" y="9744"/>
                    <a:pt x="3620" y="10107"/>
                    <a:pt x="4135" y="10107"/>
                  </a:cubicBezTo>
                  <a:cubicBezTo>
                    <a:pt x="4407" y="10107"/>
                    <a:pt x="4683" y="10006"/>
                    <a:pt x="4905" y="9784"/>
                  </a:cubicBezTo>
                  <a:lnTo>
                    <a:pt x="6038" y="8634"/>
                  </a:lnTo>
                  <a:cubicBezTo>
                    <a:pt x="6241" y="8431"/>
                    <a:pt x="6519" y="8325"/>
                    <a:pt x="6803" y="8325"/>
                  </a:cubicBezTo>
                  <a:cubicBezTo>
                    <a:pt x="6875" y="8325"/>
                    <a:pt x="6947" y="8332"/>
                    <a:pt x="7019" y="8345"/>
                  </a:cubicBezTo>
                  <a:lnTo>
                    <a:pt x="8609" y="8634"/>
                  </a:lnTo>
                  <a:cubicBezTo>
                    <a:pt x="8679" y="8647"/>
                    <a:pt x="8749" y="8654"/>
                    <a:pt x="8817" y="8654"/>
                  </a:cubicBezTo>
                  <a:cubicBezTo>
                    <a:pt x="9593" y="8654"/>
                    <a:pt x="10150" y="7806"/>
                    <a:pt x="9776" y="7060"/>
                  </a:cubicBezTo>
                  <a:lnTo>
                    <a:pt x="9048" y="5623"/>
                  </a:lnTo>
                  <a:cubicBezTo>
                    <a:pt x="8998" y="5555"/>
                    <a:pt x="8981" y="5470"/>
                    <a:pt x="8964" y="5402"/>
                  </a:cubicBezTo>
                  <a:cubicBezTo>
                    <a:pt x="8897" y="5132"/>
                    <a:pt x="8931" y="4845"/>
                    <a:pt x="9048" y="4608"/>
                  </a:cubicBezTo>
                  <a:lnTo>
                    <a:pt x="9826" y="3187"/>
                  </a:lnTo>
                  <a:cubicBezTo>
                    <a:pt x="10222" y="2443"/>
                    <a:pt x="9671" y="1567"/>
                    <a:pt x="8865" y="1567"/>
                  </a:cubicBezTo>
                  <a:cubicBezTo>
                    <a:pt x="8809" y="1567"/>
                    <a:pt x="8752" y="1571"/>
                    <a:pt x="8694" y="1580"/>
                  </a:cubicBezTo>
                  <a:lnTo>
                    <a:pt x="8203" y="1665"/>
                  </a:lnTo>
                  <a:lnTo>
                    <a:pt x="7104" y="1834"/>
                  </a:lnTo>
                  <a:cubicBezTo>
                    <a:pt x="7050" y="1842"/>
                    <a:pt x="6996" y="1846"/>
                    <a:pt x="6942" y="1846"/>
                  </a:cubicBezTo>
                  <a:cubicBezTo>
                    <a:pt x="6639" y="1846"/>
                    <a:pt x="6340" y="1728"/>
                    <a:pt x="6139" y="1512"/>
                  </a:cubicBezTo>
                  <a:lnTo>
                    <a:pt x="5023" y="346"/>
                  </a:lnTo>
                  <a:cubicBezTo>
                    <a:pt x="4798" y="109"/>
                    <a:pt x="4513" y="1"/>
                    <a:pt x="4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5369650" y="2279925"/>
              <a:ext cx="173375" cy="209750"/>
            </a:xfrm>
            <a:custGeom>
              <a:rect b="b" l="l" r="r" t="t"/>
              <a:pathLst>
                <a:path extrusionOk="0" h="8390" w="6935">
                  <a:moveTo>
                    <a:pt x="5768" y="0"/>
                  </a:moveTo>
                  <a:cubicBezTo>
                    <a:pt x="5717" y="0"/>
                    <a:pt x="5514" y="34"/>
                    <a:pt x="5464" y="50"/>
                  </a:cubicBezTo>
                  <a:cubicBezTo>
                    <a:pt x="5396" y="50"/>
                    <a:pt x="5295" y="68"/>
                    <a:pt x="5193" y="84"/>
                  </a:cubicBezTo>
                  <a:cubicBezTo>
                    <a:pt x="5209" y="152"/>
                    <a:pt x="5209" y="237"/>
                    <a:pt x="5227" y="305"/>
                  </a:cubicBezTo>
                  <a:cubicBezTo>
                    <a:pt x="5243" y="558"/>
                    <a:pt x="5227" y="828"/>
                    <a:pt x="5176" y="1065"/>
                  </a:cubicBezTo>
                  <a:cubicBezTo>
                    <a:pt x="5126" y="1319"/>
                    <a:pt x="5024" y="1556"/>
                    <a:pt x="4923" y="1793"/>
                  </a:cubicBezTo>
                  <a:cubicBezTo>
                    <a:pt x="4855" y="2012"/>
                    <a:pt x="4787" y="2215"/>
                    <a:pt x="4770" y="2452"/>
                  </a:cubicBezTo>
                  <a:cubicBezTo>
                    <a:pt x="4753" y="2689"/>
                    <a:pt x="4821" y="2909"/>
                    <a:pt x="4939" y="3112"/>
                  </a:cubicBezTo>
                  <a:cubicBezTo>
                    <a:pt x="5058" y="3349"/>
                    <a:pt x="5295" y="3620"/>
                    <a:pt x="5362" y="3890"/>
                  </a:cubicBezTo>
                  <a:cubicBezTo>
                    <a:pt x="5412" y="4059"/>
                    <a:pt x="5396" y="4229"/>
                    <a:pt x="5277" y="4398"/>
                  </a:cubicBezTo>
                  <a:cubicBezTo>
                    <a:pt x="5058" y="4718"/>
                    <a:pt x="4601" y="4854"/>
                    <a:pt x="4212" y="4854"/>
                  </a:cubicBezTo>
                  <a:cubicBezTo>
                    <a:pt x="3856" y="4837"/>
                    <a:pt x="3502" y="4770"/>
                    <a:pt x="3130" y="4770"/>
                  </a:cubicBezTo>
                  <a:cubicBezTo>
                    <a:pt x="2977" y="4770"/>
                    <a:pt x="2808" y="4786"/>
                    <a:pt x="2639" y="4837"/>
                  </a:cubicBezTo>
                  <a:cubicBezTo>
                    <a:pt x="2131" y="4973"/>
                    <a:pt x="1777" y="5379"/>
                    <a:pt x="1489" y="5801"/>
                  </a:cubicBezTo>
                  <a:cubicBezTo>
                    <a:pt x="1150" y="6292"/>
                    <a:pt x="830" y="6901"/>
                    <a:pt x="203" y="7086"/>
                  </a:cubicBezTo>
                  <a:lnTo>
                    <a:pt x="0" y="7138"/>
                  </a:lnTo>
                  <a:cubicBezTo>
                    <a:pt x="34" y="7323"/>
                    <a:pt x="68" y="7510"/>
                    <a:pt x="85" y="7645"/>
                  </a:cubicBezTo>
                  <a:cubicBezTo>
                    <a:pt x="221" y="8067"/>
                    <a:pt x="643" y="8389"/>
                    <a:pt x="1100" y="8389"/>
                  </a:cubicBezTo>
                  <a:cubicBezTo>
                    <a:pt x="1134" y="8389"/>
                    <a:pt x="1168" y="8372"/>
                    <a:pt x="1218" y="8372"/>
                  </a:cubicBezTo>
                  <a:cubicBezTo>
                    <a:pt x="1506" y="8355"/>
                    <a:pt x="1743" y="8186"/>
                    <a:pt x="1928" y="7983"/>
                  </a:cubicBezTo>
                  <a:lnTo>
                    <a:pt x="2537" y="7357"/>
                  </a:lnTo>
                  <a:lnTo>
                    <a:pt x="2842" y="7036"/>
                  </a:lnTo>
                  <a:cubicBezTo>
                    <a:pt x="3078" y="6766"/>
                    <a:pt x="3417" y="6579"/>
                    <a:pt x="3789" y="6579"/>
                  </a:cubicBezTo>
                  <a:lnTo>
                    <a:pt x="3856" y="6579"/>
                  </a:lnTo>
                  <a:cubicBezTo>
                    <a:pt x="4262" y="6613"/>
                    <a:pt x="4973" y="6766"/>
                    <a:pt x="5379" y="6833"/>
                  </a:cubicBezTo>
                  <a:cubicBezTo>
                    <a:pt x="5498" y="6867"/>
                    <a:pt x="5667" y="6901"/>
                    <a:pt x="5802" y="6901"/>
                  </a:cubicBezTo>
                  <a:cubicBezTo>
                    <a:pt x="5836" y="6901"/>
                    <a:pt x="5852" y="6901"/>
                    <a:pt x="5886" y="6883"/>
                  </a:cubicBezTo>
                  <a:cubicBezTo>
                    <a:pt x="6393" y="6833"/>
                    <a:pt x="6799" y="6360"/>
                    <a:pt x="6783" y="5852"/>
                  </a:cubicBezTo>
                  <a:cubicBezTo>
                    <a:pt x="6765" y="5564"/>
                    <a:pt x="6596" y="5327"/>
                    <a:pt x="6479" y="5090"/>
                  </a:cubicBezTo>
                  <a:cubicBezTo>
                    <a:pt x="6343" y="4804"/>
                    <a:pt x="6021" y="4195"/>
                    <a:pt x="5886" y="3907"/>
                  </a:cubicBezTo>
                  <a:cubicBezTo>
                    <a:pt x="5717" y="3552"/>
                    <a:pt x="5785" y="3112"/>
                    <a:pt x="6005" y="2774"/>
                  </a:cubicBezTo>
                  <a:lnTo>
                    <a:pt x="6107" y="2587"/>
                  </a:lnTo>
                  <a:lnTo>
                    <a:pt x="6529" y="1827"/>
                  </a:lnTo>
                  <a:cubicBezTo>
                    <a:pt x="6732" y="1471"/>
                    <a:pt x="6935" y="1083"/>
                    <a:pt x="6783" y="677"/>
                  </a:cubicBezTo>
                  <a:cubicBezTo>
                    <a:pt x="6648" y="287"/>
                    <a:pt x="6258" y="0"/>
                    <a:pt x="5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5350200" y="2236975"/>
              <a:ext cx="196200" cy="255125"/>
            </a:xfrm>
            <a:custGeom>
              <a:rect b="b" l="l" r="r" t="t"/>
              <a:pathLst>
                <a:path extrusionOk="0" h="10205" w="7848">
                  <a:moveTo>
                    <a:pt x="1978" y="1"/>
                  </a:moveTo>
                  <a:cubicBezTo>
                    <a:pt x="1733" y="1"/>
                    <a:pt x="1488" y="79"/>
                    <a:pt x="1286" y="246"/>
                  </a:cubicBezTo>
                  <a:cubicBezTo>
                    <a:pt x="1033" y="433"/>
                    <a:pt x="880" y="720"/>
                    <a:pt x="863" y="1024"/>
                  </a:cubicBezTo>
                  <a:lnTo>
                    <a:pt x="728" y="1887"/>
                  </a:lnTo>
                  <a:cubicBezTo>
                    <a:pt x="694" y="2140"/>
                    <a:pt x="643" y="2496"/>
                    <a:pt x="593" y="2749"/>
                  </a:cubicBezTo>
                  <a:cubicBezTo>
                    <a:pt x="508" y="3020"/>
                    <a:pt x="305" y="3257"/>
                    <a:pt x="34" y="3392"/>
                  </a:cubicBezTo>
                  <a:cubicBezTo>
                    <a:pt x="305" y="3257"/>
                    <a:pt x="525" y="3037"/>
                    <a:pt x="627" y="2749"/>
                  </a:cubicBezTo>
                  <a:cubicBezTo>
                    <a:pt x="694" y="2512"/>
                    <a:pt x="728" y="2158"/>
                    <a:pt x="778" y="1887"/>
                  </a:cubicBezTo>
                  <a:cubicBezTo>
                    <a:pt x="830" y="1684"/>
                    <a:pt x="931" y="906"/>
                    <a:pt x="1015" y="720"/>
                  </a:cubicBezTo>
                  <a:cubicBezTo>
                    <a:pt x="1172" y="333"/>
                    <a:pt x="1581" y="108"/>
                    <a:pt x="1986" y="108"/>
                  </a:cubicBezTo>
                  <a:cubicBezTo>
                    <a:pt x="2236" y="108"/>
                    <a:pt x="2485" y="194"/>
                    <a:pt x="2672" y="381"/>
                  </a:cubicBezTo>
                  <a:cubicBezTo>
                    <a:pt x="2758" y="467"/>
                    <a:pt x="3315" y="1076"/>
                    <a:pt x="3417" y="1177"/>
                  </a:cubicBezTo>
                  <a:lnTo>
                    <a:pt x="3721" y="1481"/>
                  </a:lnTo>
                  <a:cubicBezTo>
                    <a:pt x="3942" y="1785"/>
                    <a:pt x="4310" y="1987"/>
                    <a:pt x="4685" y="1987"/>
                  </a:cubicBezTo>
                  <a:cubicBezTo>
                    <a:pt x="4770" y="1987"/>
                    <a:pt x="4855" y="1977"/>
                    <a:pt x="4939" y="1955"/>
                  </a:cubicBezTo>
                  <a:cubicBezTo>
                    <a:pt x="5227" y="1921"/>
                    <a:pt x="5971" y="1802"/>
                    <a:pt x="6242" y="1768"/>
                  </a:cubicBezTo>
                  <a:cubicBezTo>
                    <a:pt x="6292" y="1752"/>
                    <a:pt x="6495" y="1718"/>
                    <a:pt x="6546" y="1718"/>
                  </a:cubicBezTo>
                  <a:cubicBezTo>
                    <a:pt x="6570" y="1716"/>
                    <a:pt x="6593" y="1716"/>
                    <a:pt x="6617" y="1716"/>
                  </a:cubicBezTo>
                  <a:cubicBezTo>
                    <a:pt x="7030" y="1716"/>
                    <a:pt x="7416" y="1994"/>
                    <a:pt x="7561" y="2395"/>
                  </a:cubicBezTo>
                  <a:cubicBezTo>
                    <a:pt x="7713" y="2801"/>
                    <a:pt x="7510" y="3189"/>
                    <a:pt x="7307" y="3545"/>
                  </a:cubicBezTo>
                  <a:lnTo>
                    <a:pt x="6885" y="4305"/>
                  </a:lnTo>
                  <a:lnTo>
                    <a:pt x="6783" y="4492"/>
                  </a:lnTo>
                  <a:cubicBezTo>
                    <a:pt x="6563" y="4830"/>
                    <a:pt x="6495" y="5270"/>
                    <a:pt x="6664" y="5625"/>
                  </a:cubicBezTo>
                  <a:cubicBezTo>
                    <a:pt x="6799" y="5913"/>
                    <a:pt x="7121" y="6522"/>
                    <a:pt x="7257" y="6808"/>
                  </a:cubicBezTo>
                  <a:cubicBezTo>
                    <a:pt x="7374" y="7045"/>
                    <a:pt x="7543" y="7282"/>
                    <a:pt x="7561" y="7570"/>
                  </a:cubicBezTo>
                  <a:cubicBezTo>
                    <a:pt x="7577" y="8078"/>
                    <a:pt x="7171" y="8551"/>
                    <a:pt x="6664" y="8601"/>
                  </a:cubicBezTo>
                  <a:cubicBezTo>
                    <a:pt x="6635" y="8605"/>
                    <a:pt x="6605" y="8606"/>
                    <a:pt x="6573" y="8606"/>
                  </a:cubicBezTo>
                  <a:cubicBezTo>
                    <a:pt x="6438" y="8606"/>
                    <a:pt x="6281" y="8579"/>
                    <a:pt x="6157" y="8551"/>
                  </a:cubicBezTo>
                  <a:cubicBezTo>
                    <a:pt x="5751" y="8484"/>
                    <a:pt x="5040" y="8331"/>
                    <a:pt x="4634" y="8297"/>
                  </a:cubicBezTo>
                  <a:cubicBezTo>
                    <a:pt x="4606" y="8294"/>
                    <a:pt x="4578" y="8293"/>
                    <a:pt x="4549" y="8293"/>
                  </a:cubicBezTo>
                  <a:cubicBezTo>
                    <a:pt x="4192" y="8293"/>
                    <a:pt x="3855" y="8487"/>
                    <a:pt x="3620" y="8754"/>
                  </a:cubicBezTo>
                  <a:lnTo>
                    <a:pt x="3315" y="9075"/>
                  </a:lnTo>
                  <a:lnTo>
                    <a:pt x="2706" y="9701"/>
                  </a:lnTo>
                  <a:cubicBezTo>
                    <a:pt x="2521" y="9904"/>
                    <a:pt x="2284" y="10073"/>
                    <a:pt x="1996" y="10090"/>
                  </a:cubicBezTo>
                  <a:cubicBezTo>
                    <a:pt x="1952" y="10096"/>
                    <a:pt x="1908" y="10099"/>
                    <a:pt x="1864" y="10099"/>
                  </a:cubicBezTo>
                  <a:cubicBezTo>
                    <a:pt x="1418" y="10099"/>
                    <a:pt x="987" y="9794"/>
                    <a:pt x="863" y="9363"/>
                  </a:cubicBezTo>
                  <a:cubicBezTo>
                    <a:pt x="796" y="8973"/>
                    <a:pt x="694" y="8247"/>
                    <a:pt x="643" y="7857"/>
                  </a:cubicBezTo>
                  <a:cubicBezTo>
                    <a:pt x="609" y="7706"/>
                    <a:pt x="609" y="7553"/>
                    <a:pt x="559" y="7417"/>
                  </a:cubicBezTo>
                  <a:cubicBezTo>
                    <a:pt x="474" y="7131"/>
                    <a:pt x="254" y="6894"/>
                    <a:pt x="0" y="6775"/>
                  </a:cubicBezTo>
                  <a:lnTo>
                    <a:pt x="0" y="6775"/>
                  </a:lnTo>
                  <a:cubicBezTo>
                    <a:pt x="254" y="6910"/>
                    <a:pt x="457" y="7147"/>
                    <a:pt x="525" y="7435"/>
                  </a:cubicBezTo>
                  <a:cubicBezTo>
                    <a:pt x="593" y="7672"/>
                    <a:pt x="609" y="8026"/>
                    <a:pt x="643" y="8297"/>
                  </a:cubicBezTo>
                  <a:lnTo>
                    <a:pt x="744" y="9160"/>
                  </a:lnTo>
                  <a:cubicBezTo>
                    <a:pt x="778" y="9447"/>
                    <a:pt x="913" y="9751"/>
                    <a:pt x="1150" y="9938"/>
                  </a:cubicBezTo>
                  <a:cubicBezTo>
                    <a:pt x="1361" y="10120"/>
                    <a:pt x="1619" y="10204"/>
                    <a:pt x="1877" y="10204"/>
                  </a:cubicBezTo>
                  <a:cubicBezTo>
                    <a:pt x="2219" y="10204"/>
                    <a:pt x="2560" y="10055"/>
                    <a:pt x="2792" y="9785"/>
                  </a:cubicBezTo>
                  <a:cubicBezTo>
                    <a:pt x="2994" y="9582"/>
                    <a:pt x="3518" y="9075"/>
                    <a:pt x="3721" y="8872"/>
                  </a:cubicBezTo>
                  <a:cubicBezTo>
                    <a:pt x="3939" y="8614"/>
                    <a:pt x="4255" y="8454"/>
                    <a:pt x="4590" y="8454"/>
                  </a:cubicBezTo>
                  <a:cubicBezTo>
                    <a:pt x="4672" y="8454"/>
                    <a:pt x="4755" y="8464"/>
                    <a:pt x="4837" y="8484"/>
                  </a:cubicBezTo>
                  <a:lnTo>
                    <a:pt x="5683" y="8653"/>
                  </a:lnTo>
                  <a:cubicBezTo>
                    <a:pt x="5818" y="8687"/>
                    <a:pt x="6208" y="8754"/>
                    <a:pt x="6326" y="8770"/>
                  </a:cubicBezTo>
                  <a:cubicBezTo>
                    <a:pt x="6404" y="8786"/>
                    <a:pt x="6481" y="8794"/>
                    <a:pt x="6557" y="8794"/>
                  </a:cubicBezTo>
                  <a:cubicBezTo>
                    <a:pt x="7208" y="8794"/>
                    <a:pt x="7762" y="8236"/>
                    <a:pt x="7746" y="7570"/>
                  </a:cubicBezTo>
                  <a:cubicBezTo>
                    <a:pt x="7730" y="7248"/>
                    <a:pt x="7561" y="6978"/>
                    <a:pt x="7426" y="6707"/>
                  </a:cubicBezTo>
                  <a:cubicBezTo>
                    <a:pt x="7358" y="6572"/>
                    <a:pt x="7002" y="5879"/>
                    <a:pt x="6935" y="5744"/>
                  </a:cubicBezTo>
                  <a:cubicBezTo>
                    <a:pt x="6715" y="5388"/>
                    <a:pt x="6732" y="4948"/>
                    <a:pt x="6952" y="4594"/>
                  </a:cubicBezTo>
                  <a:lnTo>
                    <a:pt x="7054" y="4407"/>
                  </a:lnTo>
                  <a:lnTo>
                    <a:pt x="7476" y="3629"/>
                  </a:lnTo>
                  <a:cubicBezTo>
                    <a:pt x="7611" y="3376"/>
                    <a:pt x="7780" y="3105"/>
                    <a:pt x="7798" y="2783"/>
                  </a:cubicBezTo>
                  <a:cubicBezTo>
                    <a:pt x="7848" y="2140"/>
                    <a:pt x="7307" y="1532"/>
                    <a:pt x="6664" y="1532"/>
                  </a:cubicBezTo>
                  <a:cubicBezTo>
                    <a:pt x="6529" y="1532"/>
                    <a:pt x="6343" y="1565"/>
                    <a:pt x="6208" y="1583"/>
                  </a:cubicBezTo>
                  <a:cubicBezTo>
                    <a:pt x="5937" y="1633"/>
                    <a:pt x="5193" y="1752"/>
                    <a:pt x="4923" y="1802"/>
                  </a:cubicBezTo>
                  <a:cubicBezTo>
                    <a:pt x="4850" y="1817"/>
                    <a:pt x="4777" y="1824"/>
                    <a:pt x="4706" y="1824"/>
                  </a:cubicBezTo>
                  <a:cubicBezTo>
                    <a:pt x="4363" y="1824"/>
                    <a:pt x="4046" y="1660"/>
                    <a:pt x="3823" y="1380"/>
                  </a:cubicBezTo>
                  <a:cubicBezTo>
                    <a:pt x="3620" y="1177"/>
                    <a:pt x="3130" y="652"/>
                    <a:pt x="2909" y="449"/>
                  </a:cubicBezTo>
                  <a:cubicBezTo>
                    <a:pt x="2681" y="161"/>
                    <a:pt x="2329" y="1"/>
                    <a:pt x="1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332875" y="2274400"/>
              <a:ext cx="99800" cy="107025"/>
            </a:xfrm>
            <a:custGeom>
              <a:rect b="b" l="l" r="r" t="t"/>
              <a:pathLst>
                <a:path extrusionOk="0" h="4281" w="3992">
                  <a:moveTo>
                    <a:pt x="2334" y="1"/>
                  </a:moveTo>
                  <a:cubicBezTo>
                    <a:pt x="1895" y="1"/>
                    <a:pt x="1590" y="474"/>
                    <a:pt x="1979" y="1473"/>
                  </a:cubicBezTo>
                  <a:cubicBezTo>
                    <a:pt x="1877" y="2369"/>
                    <a:pt x="795" y="2504"/>
                    <a:pt x="339" y="3113"/>
                  </a:cubicBezTo>
                  <a:cubicBezTo>
                    <a:pt x="0" y="3519"/>
                    <a:pt x="220" y="4145"/>
                    <a:pt x="745" y="4263"/>
                  </a:cubicBezTo>
                  <a:cubicBezTo>
                    <a:pt x="812" y="4280"/>
                    <a:pt x="880" y="4280"/>
                    <a:pt x="964" y="4280"/>
                  </a:cubicBezTo>
                  <a:cubicBezTo>
                    <a:pt x="2452" y="4280"/>
                    <a:pt x="3992" y="2605"/>
                    <a:pt x="3518" y="1101"/>
                  </a:cubicBezTo>
                  <a:cubicBezTo>
                    <a:pt x="3264" y="390"/>
                    <a:pt x="2740" y="1"/>
                    <a:pt x="2334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11"/>
          <p:cNvGrpSpPr/>
          <p:nvPr/>
        </p:nvGrpSpPr>
        <p:grpSpPr>
          <a:xfrm flipH="1" rot="-6105234">
            <a:off x="262116" y="1361129"/>
            <a:ext cx="464623" cy="350012"/>
            <a:chOff x="3223625" y="7002831"/>
            <a:chExt cx="794690" cy="598659"/>
          </a:xfrm>
        </p:grpSpPr>
        <p:sp>
          <p:nvSpPr>
            <p:cNvPr id="763" name="Google Shape;763;p11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11"/>
          <p:cNvGrpSpPr/>
          <p:nvPr/>
        </p:nvGrpSpPr>
        <p:grpSpPr>
          <a:xfrm flipH="1" rot="-8100000">
            <a:off x="8293851" y="3786786"/>
            <a:ext cx="464604" cy="349998"/>
            <a:chOff x="3223625" y="7002831"/>
            <a:chExt cx="794690" cy="598659"/>
          </a:xfrm>
        </p:grpSpPr>
        <p:sp>
          <p:nvSpPr>
            <p:cNvPr id="769" name="Google Shape;769;p11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11"/>
          <p:cNvGrpSpPr/>
          <p:nvPr/>
        </p:nvGrpSpPr>
        <p:grpSpPr>
          <a:xfrm rot="2457711">
            <a:off x="7976093" y="4601372"/>
            <a:ext cx="668492" cy="603896"/>
            <a:chOff x="4995550" y="356125"/>
            <a:chExt cx="893626" cy="807275"/>
          </a:xfrm>
        </p:grpSpPr>
        <p:sp>
          <p:nvSpPr>
            <p:cNvPr id="775" name="Google Shape;775;p1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11"/>
          <p:cNvGrpSpPr/>
          <p:nvPr/>
        </p:nvGrpSpPr>
        <p:grpSpPr>
          <a:xfrm rot="2457711">
            <a:off x="-158257" y="-209678"/>
            <a:ext cx="668492" cy="603896"/>
            <a:chOff x="4995550" y="356125"/>
            <a:chExt cx="893626" cy="807275"/>
          </a:xfrm>
        </p:grpSpPr>
        <p:sp>
          <p:nvSpPr>
            <p:cNvPr id="785" name="Google Shape;785;p1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"/>
          <p:cNvSpPr/>
          <p:nvPr/>
        </p:nvSpPr>
        <p:spPr>
          <a:xfrm>
            <a:off x="-1811740" y="4279158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7" name="Google Shape;797;p13"/>
          <p:cNvGrpSpPr/>
          <p:nvPr/>
        </p:nvGrpSpPr>
        <p:grpSpPr>
          <a:xfrm>
            <a:off x="-2422500" y="688675"/>
            <a:ext cx="6555100" cy="5633352"/>
            <a:chOff x="3990925" y="-142875"/>
            <a:chExt cx="6555100" cy="5633352"/>
          </a:xfrm>
        </p:grpSpPr>
        <p:pic>
          <p:nvPicPr>
            <p:cNvPr id="798" name="Google Shape;798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0" name="Google Shape;800;p13"/>
          <p:cNvSpPr/>
          <p:nvPr/>
        </p:nvSpPr>
        <p:spPr>
          <a:xfrm rot="10800000">
            <a:off x="-1583140" y="-2588396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1" name="Google Shape;801;p13"/>
          <p:cNvGrpSpPr/>
          <p:nvPr/>
        </p:nvGrpSpPr>
        <p:grpSpPr>
          <a:xfrm>
            <a:off x="3777500" y="-5103079"/>
            <a:ext cx="6555100" cy="5633352"/>
            <a:chOff x="3990925" y="-142875"/>
            <a:chExt cx="6555100" cy="5633352"/>
          </a:xfrm>
        </p:grpSpPr>
        <p:pic>
          <p:nvPicPr>
            <p:cNvPr id="802" name="Google Shape;802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5" name="Google Shape;805;p13"/>
          <p:cNvSpPr txBox="1"/>
          <p:nvPr>
            <p:ph idx="2" type="title"/>
          </p:nvPr>
        </p:nvSpPr>
        <p:spPr>
          <a:xfrm>
            <a:off x="720000" y="1682850"/>
            <a:ext cx="2456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6" name="Google Shape;806;p13"/>
          <p:cNvSpPr txBox="1"/>
          <p:nvPr>
            <p:ph idx="1" type="subTitle"/>
          </p:nvPr>
        </p:nvSpPr>
        <p:spPr>
          <a:xfrm>
            <a:off x="720000" y="2269375"/>
            <a:ext cx="245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07" name="Google Shape;807;p13"/>
          <p:cNvSpPr txBox="1"/>
          <p:nvPr>
            <p:ph idx="3" type="title"/>
          </p:nvPr>
        </p:nvSpPr>
        <p:spPr>
          <a:xfrm>
            <a:off x="3343950" y="1682850"/>
            <a:ext cx="2456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8" name="Google Shape;808;p13"/>
          <p:cNvSpPr txBox="1"/>
          <p:nvPr>
            <p:ph idx="4" type="subTitle"/>
          </p:nvPr>
        </p:nvSpPr>
        <p:spPr>
          <a:xfrm>
            <a:off x="3343950" y="2269375"/>
            <a:ext cx="245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09" name="Google Shape;809;p13"/>
          <p:cNvSpPr txBox="1"/>
          <p:nvPr>
            <p:ph idx="5" type="title"/>
          </p:nvPr>
        </p:nvSpPr>
        <p:spPr>
          <a:xfrm>
            <a:off x="720000" y="3398975"/>
            <a:ext cx="2456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0" name="Google Shape;810;p13"/>
          <p:cNvSpPr txBox="1"/>
          <p:nvPr>
            <p:ph idx="6" type="subTitle"/>
          </p:nvPr>
        </p:nvSpPr>
        <p:spPr>
          <a:xfrm>
            <a:off x="720000" y="3985500"/>
            <a:ext cx="245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11" name="Google Shape;811;p13"/>
          <p:cNvSpPr txBox="1"/>
          <p:nvPr>
            <p:ph idx="7" type="title"/>
          </p:nvPr>
        </p:nvSpPr>
        <p:spPr>
          <a:xfrm>
            <a:off x="3343950" y="3398975"/>
            <a:ext cx="2456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2" name="Google Shape;812;p13"/>
          <p:cNvSpPr txBox="1"/>
          <p:nvPr>
            <p:ph idx="8" type="subTitle"/>
          </p:nvPr>
        </p:nvSpPr>
        <p:spPr>
          <a:xfrm>
            <a:off x="3343950" y="3985500"/>
            <a:ext cx="245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13" name="Google Shape;813;p13"/>
          <p:cNvSpPr txBox="1"/>
          <p:nvPr>
            <p:ph idx="9" type="title"/>
          </p:nvPr>
        </p:nvSpPr>
        <p:spPr>
          <a:xfrm>
            <a:off x="5974792" y="1682850"/>
            <a:ext cx="2456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4" name="Google Shape;814;p13"/>
          <p:cNvSpPr txBox="1"/>
          <p:nvPr>
            <p:ph idx="13" type="subTitle"/>
          </p:nvPr>
        </p:nvSpPr>
        <p:spPr>
          <a:xfrm>
            <a:off x="5974792" y="2269375"/>
            <a:ext cx="245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15" name="Google Shape;815;p13"/>
          <p:cNvSpPr txBox="1"/>
          <p:nvPr>
            <p:ph idx="14" type="title"/>
          </p:nvPr>
        </p:nvSpPr>
        <p:spPr>
          <a:xfrm>
            <a:off x="5974792" y="3398975"/>
            <a:ext cx="2456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6" name="Google Shape;816;p13"/>
          <p:cNvSpPr txBox="1"/>
          <p:nvPr>
            <p:ph idx="15" type="subTitle"/>
          </p:nvPr>
        </p:nvSpPr>
        <p:spPr>
          <a:xfrm>
            <a:off x="5974792" y="3985500"/>
            <a:ext cx="245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17" name="Google Shape;817;p13"/>
          <p:cNvSpPr txBox="1"/>
          <p:nvPr>
            <p:ph hasCustomPrompt="1" idx="16" type="title"/>
          </p:nvPr>
        </p:nvSpPr>
        <p:spPr>
          <a:xfrm>
            <a:off x="1237050" y="1259163"/>
            <a:ext cx="1422000" cy="3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18" name="Google Shape;818;p13"/>
          <p:cNvSpPr txBox="1"/>
          <p:nvPr>
            <p:ph hasCustomPrompt="1" idx="17" type="title"/>
          </p:nvPr>
        </p:nvSpPr>
        <p:spPr>
          <a:xfrm>
            <a:off x="3981729" y="1259163"/>
            <a:ext cx="1422000" cy="3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19" name="Google Shape;819;p13"/>
          <p:cNvSpPr txBox="1"/>
          <p:nvPr>
            <p:ph hasCustomPrompt="1" idx="18" type="title"/>
          </p:nvPr>
        </p:nvSpPr>
        <p:spPr>
          <a:xfrm>
            <a:off x="6491842" y="1259163"/>
            <a:ext cx="1422000" cy="3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20" name="Google Shape;820;p13"/>
          <p:cNvSpPr txBox="1"/>
          <p:nvPr>
            <p:ph hasCustomPrompt="1" idx="19" type="title"/>
          </p:nvPr>
        </p:nvSpPr>
        <p:spPr>
          <a:xfrm>
            <a:off x="1237050" y="2975975"/>
            <a:ext cx="1422000" cy="3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21" name="Google Shape;821;p13"/>
          <p:cNvSpPr txBox="1"/>
          <p:nvPr>
            <p:ph hasCustomPrompt="1" idx="20" type="title"/>
          </p:nvPr>
        </p:nvSpPr>
        <p:spPr>
          <a:xfrm>
            <a:off x="3981729" y="2975975"/>
            <a:ext cx="1422000" cy="3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22" name="Google Shape;822;p13"/>
          <p:cNvSpPr txBox="1"/>
          <p:nvPr>
            <p:ph hasCustomPrompt="1" idx="21" type="title"/>
          </p:nvPr>
        </p:nvSpPr>
        <p:spPr>
          <a:xfrm>
            <a:off x="6491842" y="2975975"/>
            <a:ext cx="1422000" cy="3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grpSp>
        <p:nvGrpSpPr>
          <p:cNvPr id="823" name="Google Shape;823;p13"/>
          <p:cNvGrpSpPr/>
          <p:nvPr/>
        </p:nvGrpSpPr>
        <p:grpSpPr>
          <a:xfrm>
            <a:off x="8814892" y="3836087"/>
            <a:ext cx="668522" cy="603922"/>
            <a:chOff x="4995550" y="356125"/>
            <a:chExt cx="893626" cy="807275"/>
          </a:xfrm>
        </p:grpSpPr>
        <p:sp>
          <p:nvSpPr>
            <p:cNvPr id="824" name="Google Shape;824;p13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13"/>
          <p:cNvGrpSpPr/>
          <p:nvPr/>
        </p:nvGrpSpPr>
        <p:grpSpPr>
          <a:xfrm>
            <a:off x="-339433" y="2718862"/>
            <a:ext cx="668522" cy="603922"/>
            <a:chOff x="4995550" y="356125"/>
            <a:chExt cx="893626" cy="807275"/>
          </a:xfrm>
        </p:grpSpPr>
        <p:sp>
          <p:nvSpPr>
            <p:cNvPr id="834" name="Google Shape;834;p13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13"/>
          <p:cNvGrpSpPr/>
          <p:nvPr/>
        </p:nvGrpSpPr>
        <p:grpSpPr>
          <a:xfrm>
            <a:off x="8472602" y="4604088"/>
            <a:ext cx="460364" cy="346803"/>
            <a:chOff x="3223625" y="7002831"/>
            <a:chExt cx="794690" cy="598659"/>
          </a:xfrm>
        </p:grpSpPr>
        <p:sp>
          <p:nvSpPr>
            <p:cNvPr id="844" name="Google Shape;844;p13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p13"/>
          <p:cNvGrpSpPr/>
          <p:nvPr/>
        </p:nvGrpSpPr>
        <p:grpSpPr>
          <a:xfrm flipH="1" rot="-9967613">
            <a:off x="363951" y="620777"/>
            <a:ext cx="460363" cy="346802"/>
            <a:chOff x="3223625" y="7002831"/>
            <a:chExt cx="794690" cy="598659"/>
          </a:xfrm>
        </p:grpSpPr>
        <p:sp>
          <p:nvSpPr>
            <p:cNvPr id="850" name="Google Shape;850;p13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14"/>
          <p:cNvGrpSpPr/>
          <p:nvPr/>
        </p:nvGrpSpPr>
        <p:grpSpPr>
          <a:xfrm rot="10800000">
            <a:off x="-1710822" y="-120758"/>
            <a:ext cx="5114035" cy="5534486"/>
            <a:chOff x="6767903" y="-255543"/>
            <a:chExt cx="5114035" cy="5534486"/>
          </a:xfrm>
        </p:grpSpPr>
        <p:grpSp>
          <p:nvGrpSpPr>
            <p:cNvPr id="857" name="Google Shape;857;p14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858" name="Google Shape;858;p14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859" name="Google Shape;859;p14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14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14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14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14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14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14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14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14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14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14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0" name="Google Shape;870;p14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871" name="Google Shape;871;p14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14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14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14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14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14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14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14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14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14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81" name="Google Shape;881;p14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14"/>
          <p:cNvGrpSpPr/>
          <p:nvPr/>
        </p:nvGrpSpPr>
        <p:grpSpPr>
          <a:xfrm>
            <a:off x="-2468675" y="-110140"/>
            <a:ext cx="6555100" cy="5633352"/>
            <a:chOff x="3990925" y="-142875"/>
            <a:chExt cx="6555100" cy="5633352"/>
          </a:xfrm>
        </p:grpSpPr>
        <p:pic>
          <p:nvPicPr>
            <p:cNvPr id="883" name="Google Shape;883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5" name="Google Shape;885;p14"/>
          <p:cNvSpPr/>
          <p:nvPr/>
        </p:nvSpPr>
        <p:spPr>
          <a:xfrm flipH="1">
            <a:off x="8240375" y="-57321"/>
            <a:ext cx="4968408" cy="5258135"/>
          </a:xfrm>
          <a:custGeom>
            <a:rect b="b" l="l" r="r" t="t"/>
            <a:pathLst>
              <a:path extrusionOk="0" h="28650" w="27071">
                <a:moveTo>
                  <a:pt x="1" y="1"/>
                </a:moveTo>
                <a:lnTo>
                  <a:pt x="1" y="28649"/>
                </a:lnTo>
                <a:lnTo>
                  <a:pt x="27071" y="28649"/>
                </a:lnTo>
                <a:lnTo>
                  <a:pt x="1517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14"/>
          <p:cNvGrpSpPr/>
          <p:nvPr/>
        </p:nvGrpSpPr>
        <p:grpSpPr>
          <a:xfrm>
            <a:off x="7447025" y="-244925"/>
            <a:ext cx="6555100" cy="5633352"/>
            <a:chOff x="3990925" y="-142875"/>
            <a:chExt cx="6555100" cy="5633352"/>
          </a:xfrm>
        </p:grpSpPr>
        <p:pic>
          <p:nvPicPr>
            <p:cNvPr id="887" name="Google Shape;887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9" name="Google Shape;889;p14"/>
          <p:cNvGrpSpPr/>
          <p:nvPr/>
        </p:nvGrpSpPr>
        <p:grpSpPr>
          <a:xfrm rot="2457711">
            <a:off x="1767618" y="4571185"/>
            <a:ext cx="668492" cy="603896"/>
            <a:chOff x="4995550" y="356125"/>
            <a:chExt cx="893626" cy="807275"/>
          </a:xfrm>
        </p:grpSpPr>
        <p:sp>
          <p:nvSpPr>
            <p:cNvPr id="890" name="Google Shape;890;p14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14"/>
          <p:cNvGrpSpPr/>
          <p:nvPr/>
        </p:nvGrpSpPr>
        <p:grpSpPr>
          <a:xfrm rot="2457711">
            <a:off x="116106" y="1716935"/>
            <a:ext cx="668492" cy="603896"/>
            <a:chOff x="4995550" y="356125"/>
            <a:chExt cx="893626" cy="807275"/>
          </a:xfrm>
        </p:grpSpPr>
        <p:sp>
          <p:nvSpPr>
            <p:cNvPr id="900" name="Google Shape;900;p14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14"/>
          <p:cNvGrpSpPr/>
          <p:nvPr/>
        </p:nvGrpSpPr>
        <p:grpSpPr>
          <a:xfrm rot="-9000260">
            <a:off x="125985" y="3024904"/>
            <a:ext cx="668520" cy="603920"/>
            <a:chOff x="4995550" y="356125"/>
            <a:chExt cx="893626" cy="807275"/>
          </a:xfrm>
        </p:grpSpPr>
        <p:sp>
          <p:nvSpPr>
            <p:cNvPr id="910" name="Google Shape;910;p14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14"/>
          <p:cNvGrpSpPr/>
          <p:nvPr/>
        </p:nvGrpSpPr>
        <p:grpSpPr>
          <a:xfrm rot="721484">
            <a:off x="-332291" y="3634914"/>
            <a:ext cx="1291124" cy="1677919"/>
            <a:chOff x="1869500" y="3929250"/>
            <a:chExt cx="315525" cy="410050"/>
          </a:xfrm>
        </p:grpSpPr>
        <p:sp>
          <p:nvSpPr>
            <p:cNvPr id="920" name="Google Shape;920;p14"/>
            <p:cNvSpPr/>
            <p:nvPr/>
          </p:nvSpPr>
          <p:spPr>
            <a:xfrm>
              <a:off x="2127825" y="4057650"/>
              <a:ext cx="21450" cy="12450"/>
            </a:xfrm>
            <a:custGeom>
              <a:rect b="b" l="l" r="r" t="t"/>
              <a:pathLst>
                <a:path extrusionOk="0" h="498" w="858">
                  <a:moveTo>
                    <a:pt x="11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212" y="85"/>
                    <a:pt x="403" y="159"/>
                    <a:pt x="551" y="223"/>
                  </a:cubicBezTo>
                  <a:cubicBezTo>
                    <a:pt x="403" y="149"/>
                    <a:pt x="222" y="74"/>
                    <a:pt x="11" y="1"/>
                  </a:cubicBezTo>
                  <a:close/>
                  <a:moveTo>
                    <a:pt x="551" y="223"/>
                  </a:moveTo>
                  <a:cubicBezTo>
                    <a:pt x="741" y="328"/>
                    <a:pt x="857" y="413"/>
                    <a:pt x="836" y="498"/>
                  </a:cubicBezTo>
                  <a:cubicBezTo>
                    <a:pt x="857" y="413"/>
                    <a:pt x="752" y="318"/>
                    <a:pt x="551" y="223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2103200" y="4066375"/>
              <a:ext cx="45025" cy="7775"/>
            </a:xfrm>
            <a:custGeom>
              <a:rect b="b" l="l" r="r" t="t"/>
              <a:pathLst>
                <a:path extrusionOk="0" h="311" w="1801">
                  <a:moveTo>
                    <a:pt x="1800" y="202"/>
                  </a:moveTo>
                  <a:cubicBezTo>
                    <a:pt x="1748" y="266"/>
                    <a:pt x="1642" y="297"/>
                    <a:pt x="1494" y="308"/>
                  </a:cubicBezTo>
                  <a:cubicBezTo>
                    <a:pt x="1642" y="308"/>
                    <a:pt x="1748" y="266"/>
                    <a:pt x="1800" y="202"/>
                  </a:cubicBezTo>
                  <a:close/>
                  <a:moveTo>
                    <a:pt x="0" y="1"/>
                  </a:moveTo>
                  <a:cubicBezTo>
                    <a:pt x="33" y="12"/>
                    <a:pt x="54" y="22"/>
                    <a:pt x="85" y="33"/>
                  </a:cubicBezTo>
                  <a:cubicBezTo>
                    <a:pt x="612" y="198"/>
                    <a:pt x="1085" y="310"/>
                    <a:pt x="1413" y="310"/>
                  </a:cubicBezTo>
                  <a:cubicBezTo>
                    <a:pt x="1441" y="310"/>
                    <a:pt x="1468" y="310"/>
                    <a:pt x="1494" y="308"/>
                  </a:cubicBezTo>
                  <a:lnTo>
                    <a:pt x="1494" y="308"/>
                  </a:lnTo>
                  <a:cubicBezTo>
                    <a:pt x="1481" y="308"/>
                    <a:pt x="1467" y="309"/>
                    <a:pt x="1454" y="309"/>
                  </a:cubicBezTo>
                  <a:cubicBezTo>
                    <a:pt x="1134" y="309"/>
                    <a:pt x="634" y="195"/>
                    <a:pt x="96" y="22"/>
                  </a:cubicBezTo>
                  <a:cubicBezTo>
                    <a:pt x="64" y="12"/>
                    <a:pt x="43" y="1"/>
                    <a:pt x="22" y="1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2047075" y="4040725"/>
              <a:ext cx="129725" cy="298575"/>
            </a:xfrm>
            <a:custGeom>
              <a:rect b="b" l="l" r="r" t="t"/>
              <a:pathLst>
                <a:path extrusionOk="0" h="11943" w="5189">
                  <a:moveTo>
                    <a:pt x="5189" y="0"/>
                  </a:moveTo>
                  <a:lnTo>
                    <a:pt x="5189" y="0"/>
                  </a:lnTo>
                  <a:cubicBezTo>
                    <a:pt x="5040" y="53"/>
                    <a:pt x="4882" y="106"/>
                    <a:pt x="4734" y="158"/>
                  </a:cubicBezTo>
                  <a:cubicBezTo>
                    <a:pt x="4776" y="614"/>
                    <a:pt x="4659" y="1059"/>
                    <a:pt x="4289" y="1398"/>
                  </a:cubicBezTo>
                  <a:cubicBezTo>
                    <a:pt x="4180" y="1497"/>
                    <a:pt x="4009" y="1550"/>
                    <a:pt x="3816" y="1550"/>
                  </a:cubicBezTo>
                  <a:cubicBezTo>
                    <a:pt x="3784" y="1550"/>
                    <a:pt x="3751" y="1549"/>
                    <a:pt x="3717" y="1546"/>
                  </a:cubicBezTo>
                  <a:cubicBezTo>
                    <a:pt x="3685" y="1546"/>
                    <a:pt x="3643" y="1546"/>
                    <a:pt x="3612" y="1535"/>
                  </a:cubicBezTo>
                  <a:cubicBezTo>
                    <a:pt x="3082" y="1461"/>
                    <a:pt x="2553" y="1344"/>
                    <a:pt x="2034" y="1196"/>
                  </a:cubicBezTo>
                  <a:lnTo>
                    <a:pt x="2034" y="1186"/>
                  </a:lnTo>
                  <a:cubicBezTo>
                    <a:pt x="2045" y="1165"/>
                    <a:pt x="2045" y="1132"/>
                    <a:pt x="2045" y="1101"/>
                  </a:cubicBezTo>
                  <a:lnTo>
                    <a:pt x="2045" y="1101"/>
                  </a:lnTo>
                  <a:cubicBezTo>
                    <a:pt x="1991" y="1122"/>
                    <a:pt x="1949" y="1132"/>
                    <a:pt x="1896" y="1154"/>
                  </a:cubicBezTo>
                  <a:cubicBezTo>
                    <a:pt x="1791" y="1196"/>
                    <a:pt x="1685" y="1228"/>
                    <a:pt x="1589" y="1270"/>
                  </a:cubicBezTo>
                  <a:lnTo>
                    <a:pt x="1579" y="1270"/>
                  </a:lnTo>
                  <a:cubicBezTo>
                    <a:pt x="1398" y="1334"/>
                    <a:pt x="1219" y="1398"/>
                    <a:pt x="1028" y="1461"/>
                  </a:cubicBezTo>
                  <a:cubicBezTo>
                    <a:pt x="922" y="1503"/>
                    <a:pt x="817" y="1546"/>
                    <a:pt x="711" y="1577"/>
                  </a:cubicBezTo>
                  <a:cubicBezTo>
                    <a:pt x="678" y="1588"/>
                    <a:pt x="647" y="1609"/>
                    <a:pt x="615" y="1619"/>
                  </a:cubicBezTo>
                  <a:cubicBezTo>
                    <a:pt x="488" y="1662"/>
                    <a:pt x="372" y="1704"/>
                    <a:pt x="245" y="1746"/>
                  </a:cubicBezTo>
                  <a:cubicBezTo>
                    <a:pt x="234" y="1757"/>
                    <a:pt x="213" y="1757"/>
                    <a:pt x="202" y="1768"/>
                  </a:cubicBezTo>
                  <a:lnTo>
                    <a:pt x="170" y="3546"/>
                  </a:lnTo>
                  <a:lnTo>
                    <a:pt x="139" y="5261"/>
                  </a:lnTo>
                  <a:cubicBezTo>
                    <a:pt x="86" y="7485"/>
                    <a:pt x="43" y="9719"/>
                    <a:pt x="1" y="11942"/>
                  </a:cubicBezTo>
                  <a:cubicBezTo>
                    <a:pt x="1335" y="11338"/>
                    <a:pt x="2680" y="10745"/>
                    <a:pt x="4024" y="10174"/>
                  </a:cubicBezTo>
                  <a:lnTo>
                    <a:pt x="4988" y="1800"/>
                  </a:lnTo>
                  <a:cubicBezTo>
                    <a:pt x="5051" y="1207"/>
                    <a:pt x="5125" y="603"/>
                    <a:pt x="5189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2047075" y="4085700"/>
              <a:ext cx="124700" cy="253600"/>
            </a:xfrm>
            <a:custGeom>
              <a:rect b="b" l="l" r="r" t="t"/>
              <a:pathLst>
                <a:path extrusionOk="0" h="10144" w="4988">
                  <a:moveTo>
                    <a:pt x="170" y="1747"/>
                  </a:moveTo>
                  <a:lnTo>
                    <a:pt x="202" y="1758"/>
                  </a:lnTo>
                  <a:cubicBezTo>
                    <a:pt x="191" y="1747"/>
                    <a:pt x="181" y="1747"/>
                    <a:pt x="170" y="1747"/>
                  </a:cubicBezTo>
                  <a:close/>
                  <a:moveTo>
                    <a:pt x="1939" y="1112"/>
                  </a:moveTo>
                  <a:cubicBezTo>
                    <a:pt x="1367" y="1324"/>
                    <a:pt x="784" y="1536"/>
                    <a:pt x="213" y="1758"/>
                  </a:cubicBezTo>
                  <a:lnTo>
                    <a:pt x="1939" y="1123"/>
                  </a:lnTo>
                  <a:lnTo>
                    <a:pt x="1939" y="1112"/>
                  </a:lnTo>
                  <a:close/>
                  <a:moveTo>
                    <a:pt x="4988" y="1"/>
                  </a:moveTo>
                  <a:lnTo>
                    <a:pt x="4971" y="13"/>
                  </a:lnTo>
                  <a:lnTo>
                    <a:pt x="4971" y="13"/>
                  </a:lnTo>
                  <a:cubicBezTo>
                    <a:pt x="4528" y="161"/>
                    <a:pt x="4097" y="319"/>
                    <a:pt x="3654" y="488"/>
                  </a:cubicBezTo>
                  <a:lnTo>
                    <a:pt x="3654" y="498"/>
                  </a:lnTo>
                  <a:lnTo>
                    <a:pt x="4970" y="13"/>
                  </a:lnTo>
                  <a:lnTo>
                    <a:pt x="4970" y="13"/>
                  </a:lnTo>
                  <a:lnTo>
                    <a:pt x="3612" y="985"/>
                  </a:lnTo>
                  <a:cubicBezTo>
                    <a:pt x="3379" y="3611"/>
                    <a:pt x="3146" y="6226"/>
                    <a:pt x="2913" y="8852"/>
                  </a:cubicBezTo>
                  <a:cubicBezTo>
                    <a:pt x="2330" y="9106"/>
                    <a:pt x="2045" y="9222"/>
                    <a:pt x="1483" y="9476"/>
                  </a:cubicBezTo>
                  <a:cubicBezTo>
                    <a:pt x="1610" y="7052"/>
                    <a:pt x="1748" y="4638"/>
                    <a:pt x="1885" y="2213"/>
                  </a:cubicBezTo>
                  <a:lnTo>
                    <a:pt x="1885" y="2213"/>
                  </a:lnTo>
                  <a:lnTo>
                    <a:pt x="1134" y="2753"/>
                  </a:lnTo>
                  <a:lnTo>
                    <a:pt x="1356" y="3135"/>
                  </a:lnTo>
                  <a:cubicBezTo>
                    <a:pt x="1473" y="3335"/>
                    <a:pt x="1304" y="3516"/>
                    <a:pt x="1123" y="3516"/>
                  </a:cubicBezTo>
                  <a:cubicBezTo>
                    <a:pt x="1049" y="3516"/>
                    <a:pt x="975" y="3484"/>
                    <a:pt x="922" y="3389"/>
                  </a:cubicBezTo>
                  <a:cubicBezTo>
                    <a:pt x="859" y="3283"/>
                    <a:pt x="784" y="3166"/>
                    <a:pt x="721" y="3050"/>
                  </a:cubicBezTo>
                  <a:lnTo>
                    <a:pt x="139" y="3462"/>
                  </a:lnTo>
                  <a:cubicBezTo>
                    <a:pt x="86" y="5686"/>
                    <a:pt x="43" y="7920"/>
                    <a:pt x="1" y="10143"/>
                  </a:cubicBezTo>
                  <a:cubicBezTo>
                    <a:pt x="1335" y="9539"/>
                    <a:pt x="2680" y="8946"/>
                    <a:pt x="4024" y="8375"/>
                  </a:cubicBezTo>
                  <a:lnTo>
                    <a:pt x="49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1899400" y="4070600"/>
              <a:ext cx="2950" cy="2425"/>
            </a:xfrm>
            <a:custGeom>
              <a:rect b="b" l="l" r="r" t="t"/>
              <a:pathLst>
                <a:path extrusionOk="0" h="97" w="118">
                  <a:moveTo>
                    <a:pt x="0" y="1"/>
                  </a:moveTo>
                  <a:lnTo>
                    <a:pt x="0" y="1"/>
                  </a:lnTo>
                  <a:cubicBezTo>
                    <a:pt x="11" y="43"/>
                    <a:pt x="54" y="75"/>
                    <a:pt x="117" y="97"/>
                  </a:cubicBezTo>
                  <a:cubicBezTo>
                    <a:pt x="54" y="75"/>
                    <a:pt x="22" y="43"/>
                    <a:pt x="0" y="1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1897550" y="4052350"/>
              <a:ext cx="33900" cy="18275"/>
            </a:xfrm>
            <a:custGeom>
              <a:rect b="b" l="l" r="r" t="t"/>
              <a:pathLst>
                <a:path extrusionOk="0" h="731" w="1356">
                  <a:moveTo>
                    <a:pt x="1102" y="1"/>
                  </a:moveTo>
                  <a:cubicBezTo>
                    <a:pt x="1112" y="53"/>
                    <a:pt x="1112" y="96"/>
                    <a:pt x="1112" y="138"/>
                  </a:cubicBezTo>
                  <a:cubicBezTo>
                    <a:pt x="1165" y="128"/>
                    <a:pt x="1218" y="107"/>
                    <a:pt x="1271" y="96"/>
                  </a:cubicBezTo>
                  <a:lnTo>
                    <a:pt x="1281" y="96"/>
                  </a:lnTo>
                  <a:lnTo>
                    <a:pt x="1281" y="86"/>
                  </a:lnTo>
                  <a:cubicBezTo>
                    <a:pt x="1302" y="86"/>
                    <a:pt x="1335" y="75"/>
                    <a:pt x="1356" y="64"/>
                  </a:cubicBezTo>
                  <a:lnTo>
                    <a:pt x="1102" y="1"/>
                  </a:lnTo>
                  <a:close/>
                  <a:moveTo>
                    <a:pt x="1112" y="138"/>
                  </a:moveTo>
                  <a:cubicBezTo>
                    <a:pt x="456" y="350"/>
                    <a:pt x="1" y="562"/>
                    <a:pt x="74" y="731"/>
                  </a:cubicBezTo>
                  <a:cubicBezTo>
                    <a:pt x="11" y="562"/>
                    <a:pt x="477" y="350"/>
                    <a:pt x="1112" y="138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1902575" y="4071150"/>
              <a:ext cx="24125" cy="2875"/>
            </a:xfrm>
            <a:custGeom>
              <a:rect b="b" l="l" r="r" t="t"/>
              <a:pathLst>
                <a:path extrusionOk="0" h="115" w="965">
                  <a:moveTo>
                    <a:pt x="964" y="0"/>
                  </a:moveTo>
                  <a:lnTo>
                    <a:pt x="964" y="0"/>
                  </a:lnTo>
                  <a:cubicBezTo>
                    <a:pt x="667" y="67"/>
                    <a:pt x="406" y="108"/>
                    <a:pt x="211" y="108"/>
                  </a:cubicBezTo>
                  <a:cubicBezTo>
                    <a:pt x="128" y="108"/>
                    <a:pt x="57" y="101"/>
                    <a:pt x="0" y="85"/>
                  </a:cubicBezTo>
                  <a:lnTo>
                    <a:pt x="0" y="85"/>
                  </a:lnTo>
                  <a:cubicBezTo>
                    <a:pt x="62" y="105"/>
                    <a:pt x="139" y="115"/>
                    <a:pt x="230" y="115"/>
                  </a:cubicBezTo>
                  <a:cubicBezTo>
                    <a:pt x="423" y="115"/>
                    <a:pt x="677" y="72"/>
                    <a:pt x="964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1944675" y="4061075"/>
              <a:ext cx="15100" cy="5075"/>
            </a:xfrm>
            <a:custGeom>
              <a:rect b="b" l="l" r="r" t="t"/>
              <a:pathLst>
                <a:path extrusionOk="0" h="203" w="604">
                  <a:moveTo>
                    <a:pt x="593" y="1"/>
                  </a:moveTo>
                  <a:cubicBezTo>
                    <a:pt x="391" y="75"/>
                    <a:pt x="201" y="139"/>
                    <a:pt x="0" y="202"/>
                  </a:cubicBezTo>
                  <a:cubicBezTo>
                    <a:pt x="201" y="139"/>
                    <a:pt x="402" y="75"/>
                    <a:pt x="603" y="1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1877700" y="4040725"/>
              <a:ext cx="174450" cy="298575"/>
            </a:xfrm>
            <a:custGeom>
              <a:rect b="b" l="l" r="r" t="t"/>
              <a:pathLst>
                <a:path extrusionOk="0" h="11943" w="6978">
                  <a:moveTo>
                    <a:pt x="0" y="0"/>
                  </a:moveTo>
                  <a:cubicBezTo>
                    <a:pt x="64" y="593"/>
                    <a:pt x="127" y="1175"/>
                    <a:pt x="202" y="1768"/>
                  </a:cubicBezTo>
                  <a:lnTo>
                    <a:pt x="202" y="1779"/>
                  </a:lnTo>
                  <a:cubicBezTo>
                    <a:pt x="519" y="4574"/>
                    <a:pt x="837" y="7379"/>
                    <a:pt x="1165" y="10174"/>
                  </a:cubicBezTo>
                  <a:cubicBezTo>
                    <a:pt x="3039" y="10745"/>
                    <a:pt x="4913" y="11328"/>
                    <a:pt x="6776" y="11942"/>
                  </a:cubicBezTo>
                  <a:cubicBezTo>
                    <a:pt x="6818" y="9719"/>
                    <a:pt x="6861" y="7485"/>
                    <a:pt x="6914" y="5261"/>
                  </a:cubicBezTo>
                  <a:lnTo>
                    <a:pt x="6945" y="3546"/>
                  </a:lnTo>
                  <a:lnTo>
                    <a:pt x="6977" y="1768"/>
                  </a:lnTo>
                  <a:cubicBezTo>
                    <a:pt x="6829" y="1725"/>
                    <a:pt x="6691" y="1694"/>
                    <a:pt x="6543" y="1652"/>
                  </a:cubicBezTo>
                  <a:cubicBezTo>
                    <a:pt x="6469" y="1630"/>
                    <a:pt x="6395" y="1619"/>
                    <a:pt x="6321" y="1598"/>
                  </a:cubicBezTo>
                  <a:cubicBezTo>
                    <a:pt x="6310" y="1588"/>
                    <a:pt x="6289" y="1588"/>
                    <a:pt x="6268" y="1577"/>
                  </a:cubicBezTo>
                  <a:cubicBezTo>
                    <a:pt x="6067" y="1535"/>
                    <a:pt x="5876" y="1482"/>
                    <a:pt x="5675" y="1429"/>
                  </a:cubicBezTo>
                  <a:cubicBezTo>
                    <a:pt x="5633" y="1419"/>
                    <a:pt x="5590" y="1408"/>
                    <a:pt x="5538" y="1398"/>
                  </a:cubicBezTo>
                  <a:cubicBezTo>
                    <a:pt x="5527" y="1387"/>
                    <a:pt x="5505" y="1387"/>
                    <a:pt x="5484" y="1376"/>
                  </a:cubicBezTo>
                  <a:cubicBezTo>
                    <a:pt x="5347" y="1344"/>
                    <a:pt x="5220" y="1313"/>
                    <a:pt x="5093" y="1281"/>
                  </a:cubicBezTo>
                  <a:cubicBezTo>
                    <a:pt x="5072" y="1270"/>
                    <a:pt x="5051" y="1270"/>
                    <a:pt x="5029" y="1259"/>
                  </a:cubicBezTo>
                  <a:cubicBezTo>
                    <a:pt x="4966" y="1249"/>
                    <a:pt x="4891" y="1228"/>
                    <a:pt x="4818" y="1207"/>
                  </a:cubicBezTo>
                  <a:lnTo>
                    <a:pt x="4797" y="1207"/>
                  </a:lnTo>
                  <a:cubicBezTo>
                    <a:pt x="4616" y="1154"/>
                    <a:pt x="4437" y="1111"/>
                    <a:pt x="4246" y="1059"/>
                  </a:cubicBezTo>
                  <a:lnTo>
                    <a:pt x="4225" y="1059"/>
                  </a:lnTo>
                  <a:lnTo>
                    <a:pt x="3717" y="932"/>
                  </a:lnTo>
                  <a:cubicBezTo>
                    <a:pt x="3155" y="1143"/>
                    <a:pt x="2562" y="1302"/>
                    <a:pt x="1980" y="1419"/>
                  </a:cubicBezTo>
                  <a:cubicBezTo>
                    <a:pt x="1758" y="1461"/>
                    <a:pt x="1536" y="1503"/>
                    <a:pt x="1324" y="1535"/>
                  </a:cubicBezTo>
                  <a:cubicBezTo>
                    <a:pt x="1261" y="1544"/>
                    <a:pt x="1199" y="1549"/>
                    <a:pt x="1138" y="1549"/>
                  </a:cubicBezTo>
                  <a:cubicBezTo>
                    <a:pt x="934" y="1549"/>
                    <a:pt x="750" y="1495"/>
                    <a:pt x="635" y="1398"/>
                  </a:cubicBezTo>
                  <a:cubicBezTo>
                    <a:pt x="244" y="1038"/>
                    <a:pt x="148" y="540"/>
                    <a:pt x="223" y="53"/>
                  </a:cubicBezTo>
                  <a:cubicBezTo>
                    <a:pt x="181" y="42"/>
                    <a:pt x="148" y="31"/>
                    <a:pt x="106" y="31"/>
                  </a:cubicBezTo>
                  <a:cubicBezTo>
                    <a:pt x="75" y="21"/>
                    <a:pt x="32" y="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1924550" y="4042825"/>
              <a:ext cx="1875" cy="550"/>
            </a:xfrm>
            <a:custGeom>
              <a:rect b="b" l="l" r="r" t="t"/>
              <a:pathLst>
                <a:path extrusionOk="0" h="22" w="75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22" y="11"/>
                    <a:pt x="43" y="11"/>
                    <a:pt x="74" y="22"/>
                  </a:cubicBezTo>
                  <a:cubicBezTo>
                    <a:pt x="43" y="11"/>
                    <a:pt x="22" y="11"/>
                    <a:pt x="1" y="1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1925075" y="4049175"/>
              <a:ext cx="23850" cy="6650"/>
            </a:xfrm>
            <a:custGeom>
              <a:rect b="b" l="l" r="r" t="t"/>
              <a:pathLst>
                <a:path extrusionOk="0" h="266" w="954">
                  <a:moveTo>
                    <a:pt x="943" y="1"/>
                  </a:moveTo>
                  <a:cubicBezTo>
                    <a:pt x="710" y="64"/>
                    <a:pt x="477" y="128"/>
                    <a:pt x="255" y="191"/>
                  </a:cubicBezTo>
                  <a:cubicBezTo>
                    <a:pt x="477" y="128"/>
                    <a:pt x="710" y="64"/>
                    <a:pt x="954" y="1"/>
                  </a:cubicBezTo>
                  <a:close/>
                  <a:moveTo>
                    <a:pt x="1" y="128"/>
                  </a:moveTo>
                  <a:cubicBezTo>
                    <a:pt x="11" y="180"/>
                    <a:pt x="11" y="223"/>
                    <a:pt x="11" y="265"/>
                  </a:cubicBezTo>
                  <a:cubicBezTo>
                    <a:pt x="64" y="255"/>
                    <a:pt x="117" y="234"/>
                    <a:pt x="170" y="223"/>
                  </a:cubicBezTo>
                  <a:lnTo>
                    <a:pt x="180" y="223"/>
                  </a:lnTo>
                  <a:lnTo>
                    <a:pt x="180" y="213"/>
                  </a:lnTo>
                  <a:cubicBezTo>
                    <a:pt x="201" y="213"/>
                    <a:pt x="234" y="202"/>
                    <a:pt x="255" y="191"/>
                  </a:cubicBezTo>
                  <a:lnTo>
                    <a:pt x="1" y="128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1926675" y="4066125"/>
              <a:ext cx="17750" cy="5050"/>
            </a:xfrm>
            <a:custGeom>
              <a:rect b="b" l="l" r="r" t="t"/>
              <a:pathLst>
                <a:path extrusionOk="0" h="202" w="710">
                  <a:moveTo>
                    <a:pt x="709" y="0"/>
                  </a:moveTo>
                  <a:cubicBezTo>
                    <a:pt x="466" y="85"/>
                    <a:pt x="222" y="149"/>
                    <a:pt x="0" y="201"/>
                  </a:cubicBezTo>
                  <a:lnTo>
                    <a:pt x="0" y="201"/>
                  </a:lnTo>
                  <a:cubicBezTo>
                    <a:pt x="222" y="149"/>
                    <a:pt x="466" y="85"/>
                    <a:pt x="709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1944675" y="4055800"/>
              <a:ext cx="29375" cy="10350"/>
            </a:xfrm>
            <a:custGeom>
              <a:rect b="b" l="l" r="r" t="t"/>
              <a:pathLst>
                <a:path extrusionOk="0" h="414" w="1175">
                  <a:moveTo>
                    <a:pt x="1154" y="0"/>
                  </a:moveTo>
                  <a:cubicBezTo>
                    <a:pt x="974" y="75"/>
                    <a:pt x="784" y="148"/>
                    <a:pt x="593" y="212"/>
                  </a:cubicBezTo>
                  <a:cubicBezTo>
                    <a:pt x="391" y="286"/>
                    <a:pt x="201" y="350"/>
                    <a:pt x="0" y="413"/>
                  </a:cubicBezTo>
                  <a:cubicBezTo>
                    <a:pt x="201" y="350"/>
                    <a:pt x="402" y="286"/>
                    <a:pt x="603" y="212"/>
                  </a:cubicBezTo>
                  <a:cubicBezTo>
                    <a:pt x="794" y="148"/>
                    <a:pt x="984" y="75"/>
                    <a:pt x="1175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1927200" y="4058700"/>
              <a:ext cx="64850" cy="262850"/>
            </a:xfrm>
            <a:custGeom>
              <a:rect b="b" l="l" r="r" t="t"/>
              <a:pathLst>
                <a:path extrusionOk="0" h="10514" w="2594">
                  <a:moveTo>
                    <a:pt x="2234" y="1"/>
                  </a:moveTo>
                  <a:cubicBezTo>
                    <a:pt x="2075" y="75"/>
                    <a:pt x="1906" y="149"/>
                    <a:pt x="1737" y="213"/>
                  </a:cubicBezTo>
                  <a:cubicBezTo>
                    <a:pt x="1175" y="424"/>
                    <a:pt x="582" y="583"/>
                    <a:pt x="0" y="700"/>
                  </a:cubicBezTo>
                  <a:lnTo>
                    <a:pt x="64" y="1525"/>
                  </a:lnTo>
                  <a:lnTo>
                    <a:pt x="64" y="1536"/>
                  </a:lnTo>
                  <a:cubicBezTo>
                    <a:pt x="74" y="1695"/>
                    <a:pt x="85" y="1864"/>
                    <a:pt x="95" y="2023"/>
                  </a:cubicBezTo>
                  <a:cubicBezTo>
                    <a:pt x="307" y="4659"/>
                    <a:pt x="519" y="7295"/>
                    <a:pt x="720" y="9921"/>
                  </a:cubicBezTo>
                  <a:cubicBezTo>
                    <a:pt x="1345" y="10122"/>
                    <a:pt x="1970" y="10313"/>
                    <a:pt x="2594" y="10513"/>
                  </a:cubicBezTo>
                  <a:cubicBezTo>
                    <a:pt x="2509" y="8078"/>
                    <a:pt x="2435" y="5633"/>
                    <a:pt x="2351" y="3198"/>
                  </a:cubicBezTo>
                  <a:cubicBezTo>
                    <a:pt x="2340" y="2838"/>
                    <a:pt x="2319" y="2478"/>
                    <a:pt x="2308" y="2129"/>
                  </a:cubicBezTo>
                  <a:lnTo>
                    <a:pt x="2308" y="2118"/>
                  </a:lnTo>
                  <a:lnTo>
                    <a:pt x="2245" y="340"/>
                  </a:lnTo>
                  <a:cubicBezTo>
                    <a:pt x="2245" y="223"/>
                    <a:pt x="2245" y="117"/>
                    <a:pt x="2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116175" y="4061075"/>
              <a:ext cx="1875" cy="825"/>
            </a:xfrm>
            <a:custGeom>
              <a:rect b="b" l="l" r="r" t="t"/>
              <a:pathLst>
                <a:path extrusionOk="0" h="33" w="75">
                  <a:moveTo>
                    <a:pt x="74" y="1"/>
                  </a:moveTo>
                  <a:lnTo>
                    <a:pt x="74" y="1"/>
                  </a:lnTo>
                  <a:cubicBezTo>
                    <a:pt x="53" y="12"/>
                    <a:pt x="22" y="22"/>
                    <a:pt x="1" y="33"/>
                  </a:cubicBezTo>
                  <a:cubicBezTo>
                    <a:pt x="32" y="22"/>
                    <a:pt x="53" y="12"/>
                    <a:pt x="74" y="1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2084150" y="4070600"/>
              <a:ext cx="55875" cy="252000"/>
            </a:xfrm>
            <a:custGeom>
              <a:rect b="b" l="l" r="r" t="t"/>
              <a:pathLst>
                <a:path extrusionOk="0" h="10080" w="2235">
                  <a:moveTo>
                    <a:pt x="551" y="1"/>
                  </a:moveTo>
                  <a:lnTo>
                    <a:pt x="456" y="1716"/>
                  </a:lnTo>
                  <a:lnTo>
                    <a:pt x="456" y="1727"/>
                  </a:lnTo>
                  <a:cubicBezTo>
                    <a:pt x="435" y="2087"/>
                    <a:pt x="413" y="2457"/>
                    <a:pt x="402" y="2817"/>
                  </a:cubicBezTo>
                  <a:cubicBezTo>
                    <a:pt x="265" y="5242"/>
                    <a:pt x="127" y="7656"/>
                    <a:pt x="0" y="10080"/>
                  </a:cubicBezTo>
                  <a:cubicBezTo>
                    <a:pt x="562" y="9826"/>
                    <a:pt x="847" y="9710"/>
                    <a:pt x="1430" y="9456"/>
                  </a:cubicBezTo>
                  <a:cubicBezTo>
                    <a:pt x="1663" y="6830"/>
                    <a:pt x="1896" y="4215"/>
                    <a:pt x="2129" y="1589"/>
                  </a:cubicBezTo>
                  <a:cubicBezTo>
                    <a:pt x="2139" y="1431"/>
                    <a:pt x="2160" y="1261"/>
                    <a:pt x="2171" y="1102"/>
                  </a:cubicBezTo>
                  <a:lnTo>
                    <a:pt x="2171" y="1092"/>
                  </a:lnTo>
                  <a:cubicBezTo>
                    <a:pt x="2192" y="838"/>
                    <a:pt x="2213" y="594"/>
                    <a:pt x="2234" y="351"/>
                  </a:cubicBezTo>
                  <a:cubicBezTo>
                    <a:pt x="2202" y="351"/>
                    <a:pt x="2160" y="351"/>
                    <a:pt x="2129" y="340"/>
                  </a:cubicBezTo>
                  <a:cubicBezTo>
                    <a:pt x="1599" y="266"/>
                    <a:pt x="1070" y="149"/>
                    <a:pt x="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2098425" y="4064525"/>
              <a:ext cx="42125" cy="9625"/>
            </a:xfrm>
            <a:custGeom>
              <a:rect b="b" l="l" r="r" t="t"/>
              <a:pathLst>
                <a:path extrusionOk="0" h="385" w="1685">
                  <a:moveTo>
                    <a:pt x="1" y="1"/>
                  </a:moveTo>
                  <a:lnTo>
                    <a:pt x="1" y="11"/>
                  </a:lnTo>
                  <a:lnTo>
                    <a:pt x="191" y="75"/>
                  </a:lnTo>
                  <a:cubicBezTo>
                    <a:pt x="224" y="86"/>
                    <a:pt x="245" y="96"/>
                    <a:pt x="276" y="107"/>
                  </a:cubicBezTo>
                  <a:cubicBezTo>
                    <a:pt x="803" y="272"/>
                    <a:pt x="1276" y="384"/>
                    <a:pt x="1604" y="384"/>
                  </a:cubicBezTo>
                  <a:cubicBezTo>
                    <a:pt x="1632" y="384"/>
                    <a:pt x="1659" y="384"/>
                    <a:pt x="1685" y="382"/>
                  </a:cubicBezTo>
                  <a:lnTo>
                    <a:pt x="1685" y="382"/>
                  </a:lnTo>
                  <a:cubicBezTo>
                    <a:pt x="1672" y="382"/>
                    <a:pt x="1658" y="383"/>
                    <a:pt x="1645" y="383"/>
                  </a:cubicBezTo>
                  <a:cubicBezTo>
                    <a:pt x="1325" y="383"/>
                    <a:pt x="825" y="269"/>
                    <a:pt x="287" y="96"/>
                  </a:cubicBezTo>
                  <a:cubicBezTo>
                    <a:pt x="255" y="86"/>
                    <a:pt x="234" y="75"/>
                    <a:pt x="213" y="75"/>
                  </a:cubicBezTo>
                  <a:cubicBezTo>
                    <a:pt x="139" y="53"/>
                    <a:pt x="64" y="22"/>
                    <a:pt x="1" y="1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115375" y="4053950"/>
              <a:ext cx="26225" cy="9275"/>
            </a:xfrm>
            <a:custGeom>
              <a:rect b="b" l="l" r="r" t="t"/>
              <a:pathLst>
                <a:path extrusionOk="0" h="371" w="1049">
                  <a:moveTo>
                    <a:pt x="0" y="0"/>
                  </a:moveTo>
                  <a:cubicBezTo>
                    <a:pt x="149" y="43"/>
                    <a:pt x="297" y="85"/>
                    <a:pt x="424" y="127"/>
                  </a:cubicBezTo>
                  <a:cubicBezTo>
                    <a:pt x="445" y="138"/>
                    <a:pt x="466" y="149"/>
                    <a:pt x="498" y="159"/>
                  </a:cubicBezTo>
                  <a:cubicBezTo>
                    <a:pt x="710" y="233"/>
                    <a:pt x="901" y="307"/>
                    <a:pt x="1049" y="371"/>
                  </a:cubicBezTo>
                  <a:cubicBezTo>
                    <a:pt x="901" y="297"/>
                    <a:pt x="720" y="222"/>
                    <a:pt x="509" y="149"/>
                  </a:cubicBezTo>
                  <a:cubicBezTo>
                    <a:pt x="477" y="138"/>
                    <a:pt x="456" y="138"/>
                    <a:pt x="435" y="127"/>
                  </a:cubicBezTo>
                  <a:cubicBezTo>
                    <a:pt x="308" y="85"/>
                    <a:pt x="160" y="43"/>
                    <a:pt x="11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1877700" y="4038325"/>
              <a:ext cx="6125" cy="3725"/>
            </a:xfrm>
            <a:custGeom>
              <a:rect b="b" l="l" r="r" t="t"/>
              <a:pathLst>
                <a:path extrusionOk="0" h="149" w="245">
                  <a:moveTo>
                    <a:pt x="244" y="0"/>
                  </a:moveTo>
                  <a:lnTo>
                    <a:pt x="244" y="0"/>
                  </a:lnTo>
                  <a:cubicBezTo>
                    <a:pt x="159" y="33"/>
                    <a:pt x="75" y="64"/>
                    <a:pt x="0" y="96"/>
                  </a:cubicBezTo>
                  <a:cubicBezTo>
                    <a:pt x="32" y="106"/>
                    <a:pt x="75" y="117"/>
                    <a:pt x="106" y="127"/>
                  </a:cubicBezTo>
                  <a:cubicBezTo>
                    <a:pt x="148" y="127"/>
                    <a:pt x="181" y="138"/>
                    <a:pt x="223" y="149"/>
                  </a:cubicBezTo>
                  <a:cubicBezTo>
                    <a:pt x="223" y="96"/>
                    <a:pt x="233" y="54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1892800" y="4035150"/>
              <a:ext cx="4775" cy="1075"/>
            </a:xfrm>
            <a:custGeom>
              <a:rect b="b" l="l" r="r" t="t"/>
              <a:pathLst>
                <a:path extrusionOk="0" h="43" w="191">
                  <a:moveTo>
                    <a:pt x="10" y="0"/>
                  </a:moveTo>
                  <a:cubicBezTo>
                    <a:pt x="64" y="11"/>
                    <a:pt x="127" y="32"/>
                    <a:pt x="191" y="43"/>
                  </a:cubicBezTo>
                  <a:cubicBezTo>
                    <a:pt x="127" y="32"/>
                    <a:pt x="64" y="11"/>
                    <a:pt x="10" y="0"/>
                  </a:cubicBez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1904150" y="4037800"/>
              <a:ext cx="22275" cy="5575"/>
            </a:xfrm>
            <a:custGeom>
              <a:rect b="b" l="l" r="r" t="t"/>
              <a:pathLst>
                <a:path extrusionOk="0" h="223" w="891">
                  <a:moveTo>
                    <a:pt x="890" y="223"/>
                  </a:moveTo>
                  <a:cubicBezTo>
                    <a:pt x="859" y="212"/>
                    <a:pt x="838" y="212"/>
                    <a:pt x="817" y="202"/>
                  </a:cubicBezTo>
                  <a:cubicBezTo>
                    <a:pt x="668" y="170"/>
                    <a:pt x="520" y="127"/>
                    <a:pt x="372" y="96"/>
                  </a:cubicBezTo>
                  <a:cubicBezTo>
                    <a:pt x="255" y="64"/>
                    <a:pt x="128" y="32"/>
                    <a:pt x="1" y="0"/>
                  </a:cubicBezTo>
                  <a:cubicBezTo>
                    <a:pt x="128" y="32"/>
                    <a:pt x="255" y="64"/>
                    <a:pt x="372" y="96"/>
                  </a:cubicBezTo>
                  <a:cubicBezTo>
                    <a:pt x="520" y="127"/>
                    <a:pt x="668" y="170"/>
                    <a:pt x="817" y="202"/>
                  </a:cubicBezTo>
                  <a:lnTo>
                    <a:pt x="817" y="202"/>
                  </a:lnTo>
                  <a:cubicBezTo>
                    <a:pt x="838" y="212"/>
                    <a:pt x="859" y="212"/>
                    <a:pt x="890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1931425" y="4035950"/>
              <a:ext cx="80225" cy="18025"/>
            </a:xfrm>
            <a:custGeom>
              <a:rect b="b" l="l" r="r" t="t"/>
              <a:pathLst>
                <a:path extrusionOk="0" h="721" w="3209">
                  <a:moveTo>
                    <a:pt x="3187" y="0"/>
                  </a:moveTo>
                  <a:cubicBezTo>
                    <a:pt x="3187" y="0"/>
                    <a:pt x="3180" y="0"/>
                    <a:pt x="3172" y="6"/>
                  </a:cubicBezTo>
                  <a:lnTo>
                    <a:pt x="3172" y="6"/>
                  </a:lnTo>
                  <a:cubicBezTo>
                    <a:pt x="3186" y="4"/>
                    <a:pt x="3198" y="2"/>
                    <a:pt x="3208" y="0"/>
                  </a:cubicBezTo>
                  <a:close/>
                  <a:moveTo>
                    <a:pt x="3172" y="6"/>
                  </a:moveTo>
                  <a:cubicBezTo>
                    <a:pt x="3163" y="8"/>
                    <a:pt x="3153" y="9"/>
                    <a:pt x="3142" y="11"/>
                  </a:cubicBezTo>
                  <a:lnTo>
                    <a:pt x="3166" y="11"/>
                  </a:lnTo>
                  <a:cubicBezTo>
                    <a:pt x="3168" y="9"/>
                    <a:pt x="3170" y="7"/>
                    <a:pt x="3172" y="6"/>
                  </a:cubicBezTo>
                  <a:close/>
                  <a:moveTo>
                    <a:pt x="3124" y="11"/>
                  </a:moveTo>
                  <a:cubicBezTo>
                    <a:pt x="3114" y="13"/>
                    <a:pt x="3103" y="16"/>
                    <a:pt x="3093" y="18"/>
                  </a:cubicBezTo>
                  <a:lnTo>
                    <a:pt x="3093" y="18"/>
                  </a:lnTo>
                  <a:cubicBezTo>
                    <a:pt x="3111" y="15"/>
                    <a:pt x="3127" y="13"/>
                    <a:pt x="3142" y="11"/>
                  </a:cubicBezTo>
                  <a:close/>
                  <a:moveTo>
                    <a:pt x="3093" y="18"/>
                  </a:moveTo>
                  <a:cubicBezTo>
                    <a:pt x="3033" y="27"/>
                    <a:pt x="2958" y="39"/>
                    <a:pt x="2872" y="53"/>
                  </a:cubicBezTo>
                  <a:lnTo>
                    <a:pt x="2923" y="53"/>
                  </a:lnTo>
                  <a:cubicBezTo>
                    <a:pt x="2923" y="43"/>
                    <a:pt x="2933" y="43"/>
                    <a:pt x="2944" y="43"/>
                  </a:cubicBezTo>
                  <a:lnTo>
                    <a:pt x="2975" y="43"/>
                  </a:lnTo>
                  <a:cubicBezTo>
                    <a:pt x="3016" y="34"/>
                    <a:pt x="3057" y="26"/>
                    <a:pt x="3093" y="18"/>
                  </a:cubicBezTo>
                  <a:close/>
                  <a:moveTo>
                    <a:pt x="2869" y="53"/>
                  </a:moveTo>
                  <a:cubicBezTo>
                    <a:pt x="2869" y="53"/>
                    <a:pt x="2869" y="53"/>
                    <a:pt x="2869" y="53"/>
                  </a:cubicBezTo>
                  <a:lnTo>
                    <a:pt x="2869" y="53"/>
                  </a:lnTo>
                  <a:cubicBezTo>
                    <a:pt x="2870" y="53"/>
                    <a:pt x="2871" y="53"/>
                    <a:pt x="2872" y="53"/>
                  </a:cubicBezTo>
                  <a:close/>
                  <a:moveTo>
                    <a:pt x="2869" y="53"/>
                  </a:moveTo>
                  <a:cubicBezTo>
                    <a:pt x="2849" y="57"/>
                    <a:pt x="2828" y="60"/>
                    <a:pt x="2806" y="64"/>
                  </a:cubicBezTo>
                  <a:cubicBezTo>
                    <a:pt x="2489" y="110"/>
                    <a:pt x="1768" y="264"/>
                    <a:pt x="1022" y="452"/>
                  </a:cubicBezTo>
                  <a:lnTo>
                    <a:pt x="1022" y="452"/>
                  </a:lnTo>
                  <a:cubicBezTo>
                    <a:pt x="1070" y="443"/>
                    <a:pt x="1116" y="433"/>
                    <a:pt x="1154" y="424"/>
                  </a:cubicBezTo>
                  <a:cubicBezTo>
                    <a:pt x="1187" y="413"/>
                    <a:pt x="1208" y="413"/>
                    <a:pt x="1239" y="403"/>
                  </a:cubicBezTo>
                  <a:cubicBezTo>
                    <a:pt x="1271" y="392"/>
                    <a:pt x="1303" y="392"/>
                    <a:pt x="1335" y="382"/>
                  </a:cubicBezTo>
                  <a:cubicBezTo>
                    <a:pt x="1356" y="371"/>
                    <a:pt x="1387" y="371"/>
                    <a:pt x="1419" y="360"/>
                  </a:cubicBezTo>
                  <a:cubicBezTo>
                    <a:pt x="1451" y="349"/>
                    <a:pt x="1483" y="349"/>
                    <a:pt x="1514" y="339"/>
                  </a:cubicBezTo>
                  <a:cubicBezTo>
                    <a:pt x="1557" y="328"/>
                    <a:pt x="1610" y="318"/>
                    <a:pt x="1663" y="307"/>
                  </a:cubicBezTo>
                  <a:cubicBezTo>
                    <a:pt x="1684" y="297"/>
                    <a:pt x="1716" y="297"/>
                    <a:pt x="1737" y="286"/>
                  </a:cubicBezTo>
                  <a:cubicBezTo>
                    <a:pt x="1779" y="276"/>
                    <a:pt x="1811" y="276"/>
                    <a:pt x="1853" y="265"/>
                  </a:cubicBezTo>
                  <a:cubicBezTo>
                    <a:pt x="1874" y="255"/>
                    <a:pt x="1895" y="255"/>
                    <a:pt x="1917" y="255"/>
                  </a:cubicBezTo>
                  <a:cubicBezTo>
                    <a:pt x="1928" y="244"/>
                    <a:pt x="1949" y="244"/>
                    <a:pt x="1959" y="244"/>
                  </a:cubicBezTo>
                  <a:cubicBezTo>
                    <a:pt x="1980" y="233"/>
                    <a:pt x="1991" y="233"/>
                    <a:pt x="2001" y="233"/>
                  </a:cubicBezTo>
                  <a:cubicBezTo>
                    <a:pt x="2034" y="222"/>
                    <a:pt x="2065" y="222"/>
                    <a:pt x="2086" y="212"/>
                  </a:cubicBezTo>
                  <a:cubicBezTo>
                    <a:pt x="2107" y="212"/>
                    <a:pt x="2118" y="201"/>
                    <a:pt x="2128" y="201"/>
                  </a:cubicBezTo>
                  <a:cubicBezTo>
                    <a:pt x="2161" y="201"/>
                    <a:pt x="2192" y="191"/>
                    <a:pt x="2213" y="191"/>
                  </a:cubicBezTo>
                  <a:cubicBezTo>
                    <a:pt x="2245" y="180"/>
                    <a:pt x="2266" y="180"/>
                    <a:pt x="2288" y="170"/>
                  </a:cubicBezTo>
                  <a:cubicBezTo>
                    <a:pt x="2404" y="149"/>
                    <a:pt x="2510" y="128"/>
                    <a:pt x="2615" y="106"/>
                  </a:cubicBezTo>
                  <a:cubicBezTo>
                    <a:pt x="2626" y="106"/>
                    <a:pt x="2637" y="95"/>
                    <a:pt x="2658" y="95"/>
                  </a:cubicBezTo>
                  <a:lnTo>
                    <a:pt x="2690" y="95"/>
                  </a:lnTo>
                  <a:lnTo>
                    <a:pt x="2700" y="85"/>
                  </a:lnTo>
                  <a:lnTo>
                    <a:pt x="2721" y="85"/>
                  </a:lnTo>
                  <a:cubicBezTo>
                    <a:pt x="2764" y="74"/>
                    <a:pt x="2806" y="74"/>
                    <a:pt x="2838" y="64"/>
                  </a:cubicBezTo>
                  <a:cubicBezTo>
                    <a:pt x="2848" y="64"/>
                    <a:pt x="2859" y="64"/>
                    <a:pt x="2869" y="53"/>
                  </a:cubicBezTo>
                  <a:close/>
                  <a:moveTo>
                    <a:pt x="1022" y="452"/>
                  </a:moveTo>
                  <a:cubicBezTo>
                    <a:pt x="1017" y="453"/>
                    <a:pt x="1011" y="454"/>
                    <a:pt x="1006" y="455"/>
                  </a:cubicBezTo>
                  <a:cubicBezTo>
                    <a:pt x="957" y="466"/>
                    <a:pt x="908" y="480"/>
                    <a:pt x="859" y="494"/>
                  </a:cubicBezTo>
                  <a:lnTo>
                    <a:pt x="859" y="494"/>
                  </a:lnTo>
                  <a:cubicBezTo>
                    <a:pt x="913" y="480"/>
                    <a:pt x="967" y="466"/>
                    <a:pt x="1022" y="452"/>
                  </a:cubicBezTo>
                  <a:close/>
                  <a:moveTo>
                    <a:pt x="859" y="494"/>
                  </a:moveTo>
                  <a:cubicBezTo>
                    <a:pt x="813" y="506"/>
                    <a:pt x="767" y="518"/>
                    <a:pt x="721" y="530"/>
                  </a:cubicBezTo>
                  <a:cubicBezTo>
                    <a:pt x="767" y="520"/>
                    <a:pt x="813" y="507"/>
                    <a:pt x="859" y="494"/>
                  </a:cubicBezTo>
                  <a:close/>
                  <a:moveTo>
                    <a:pt x="689" y="530"/>
                  </a:moveTo>
                  <a:cubicBezTo>
                    <a:pt x="456" y="593"/>
                    <a:pt x="223" y="657"/>
                    <a:pt x="1" y="720"/>
                  </a:cubicBezTo>
                  <a:cubicBezTo>
                    <a:pt x="223" y="657"/>
                    <a:pt x="456" y="593"/>
                    <a:pt x="700" y="5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1959500" y="4037250"/>
              <a:ext cx="54525" cy="23850"/>
            </a:xfrm>
            <a:custGeom>
              <a:rect b="b" l="l" r="r" t="t"/>
              <a:pathLst>
                <a:path extrusionOk="0" h="954" w="2181">
                  <a:moveTo>
                    <a:pt x="2181" y="1"/>
                  </a:moveTo>
                  <a:lnTo>
                    <a:pt x="2181" y="1"/>
                  </a:lnTo>
                  <a:cubicBezTo>
                    <a:pt x="1852" y="192"/>
                    <a:pt x="1259" y="467"/>
                    <a:pt x="603" y="721"/>
                  </a:cubicBezTo>
                  <a:cubicBezTo>
                    <a:pt x="582" y="732"/>
                    <a:pt x="572" y="732"/>
                    <a:pt x="561" y="742"/>
                  </a:cubicBezTo>
                  <a:cubicBezTo>
                    <a:pt x="381" y="817"/>
                    <a:pt x="191" y="890"/>
                    <a:pt x="0" y="954"/>
                  </a:cubicBezTo>
                  <a:lnTo>
                    <a:pt x="10" y="954"/>
                  </a:lnTo>
                  <a:cubicBezTo>
                    <a:pt x="201" y="890"/>
                    <a:pt x="391" y="817"/>
                    <a:pt x="582" y="742"/>
                  </a:cubicBezTo>
                  <a:cubicBezTo>
                    <a:pt x="593" y="742"/>
                    <a:pt x="603" y="732"/>
                    <a:pt x="614" y="732"/>
                  </a:cubicBezTo>
                  <a:lnTo>
                    <a:pt x="624" y="732"/>
                  </a:lnTo>
                  <a:cubicBezTo>
                    <a:pt x="1080" y="552"/>
                    <a:pt x="1482" y="372"/>
                    <a:pt x="1704" y="255"/>
                  </a:cubicBezTo>
                  <a:cubicBezTo>
                    <a:pt x="1979" y="118"/>
                    <a:pt x="2149" y="22"/>
                    <a:pt x="2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2038625" y="4027475"/>
              <a:ext cx="550" cy="550"/>
            </a:xfrm>
            <a:custGeom>
              <a:rect b="b" l="l" r="r" t="t"/>
              <a:pathLst>
                <a:path extrusionOk="0" h="22" w="22">
                  <a:moveTo>
                    <a:pt x="21" y="1"/>
                  </a:moveTo>
                  <a:lnTo>
                    <a:pt x="21" y="1"/>
                  </a:lnTo>
                  <a:cubicBezTo>
                    <a:pt x="21" y="6"/>
                    <a:pt x="19" y="8"/>
                    <a:pt x="15" y="11"/>
                  </a:cubicBezTo>
                  <a:lnTo>
                    <a:pt x="15" y="11"/>
                  </a:lnTo>
                  <a:cubicBezTo>
                    <a:pt x="21" y="11"/>
                    <a:pt x="21" y="9"/>
                    <a:pt x="21" y="1"/>
                  </a:cubicBezTo>
                  <a:close/>
                  <a:moveTo>
                    <a:pt x="15" y="11"/>
                  </a:move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11" y="12"/>
                    <a:pt x="11" y="14"/>
                  </a:cubicBezTo>
                  <a:lnTo>
                    <a:pt x="11" y="14"/>
                  </a:lnTo>
                  <a:cubicBezTo>
                    <a:pt x="12" y="13"/>
                    <a:pt x="14" y="12"/>
                    <a:pt x="15" y="11"/>
                  </a:cubicBezTo>
                  <a:close/>
                  <a:moveTo>
                    <a:pt x="11" y="14"/>
                  </a:moveTo>
                  <a:cubicBezTo>
                    <a:pt x="8" y="16"/>
                    <a:pt x="4" y="18"/>
                    <a:pt x="0" y="22"/>
                  </a:cubicBezTo>
                  <a:cubicBezTo>
                    <a:pt x="8" y="22"/>
                    <a:pt x="10" y="17"/>
                    <a:pt x="1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2039150" y="4027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040475" y="4026150"/>
              <a:ext cx="275" cy="300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2041000" y="4025625"/>
              <a:ext cx="300" cy="550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lnTo>
                    <a:pt x="11" y="0"/>
                  </a:lnTo>
                  <a:cubicBezTo>
                    <a:pt x="11" y="6"/>
                    <a:pt x="8" y="8"/>
                    <a:pt x="6" y="11"/>
                  </a:cubicBezTo>
                  <a:lnTo>
                    <a:pt x="6" y="11"/>
                  </a:lnTo>
                  <a:cubicBezTo>
                    <a:pt x="11" y="11"/>
                    <a:pt x="11" y="9"/>
                    <a:pt x="11" y="0"/>
                  </a:cubicBezTo>
                  <a:close/>
                  <a:moveTo>
                    <a:pt x="6" y="11"/>
                  </a:moveTo>
                  <a:cubicBezTo>
                    <a:pt x="5" y="11"/>
                    <a:pt x="3" y="11"/>
                    <a:pt x="1" y="11"/>
                  </a:cubicBezTo>
                  <a:lnTo>
                    <a:pt x="1" y="21"/>
                  </a:lnTo>
                  <a:cubicBezTo>
                    <a:pt x="1" y="16"/>
                    <a:pt x="3" y="14"/>
                    <a:pt x="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2041275" y="40250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32" y="1"/>
                  </a:moveTo>
                  <a:cubicBezTo>
                    <a:pt x="32" y="1"/>
                    <a:pt x="21" y="12"/>
                    <a:pt x="11" y="12"/>
                  </a:cubicBezTo>
                  <a:cubicBezTo>
                    <a:pt x="21" y="12"/>
                    <a:pt x="21" y="12"/>
                    <a:pt x="32" y="1"/>
                  </a:cubicBezTo>
                  <a:close/>
                  <a:moveTo>
                    <a:pt x="11" y="12"/>
                  </a:moveTo>
                  <a:cubicBezTo>
                    <a:pt x="11" y="22"/>
                    <a:pt x="11" y="22"/>
                    <a:pt x="0" y="22"/>
                  </a:cubicBezTo>
                  <a:lnTo>
                    <a:pt x="11" y="22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043125" y="4022725"/>
              <a:ext cx="1625" cy="1325"/>
            </a:xfrm>
            <a:custGeom>
              <a:rect b="b" l="l" r="r" t="t"/>
              <a:pathLst>
                <a:path extrusionOk="0" h="53" w="65">
                  <a:moveTo>
                    <a:pt x="64" y="0"/>
                  </a:moveTo>
                  <a:lnTo>
                    <a:pt x="64" y="0"/>
                  </a:lnTo>
                  <a:cubicBezTo>
                    <a:pt x="64" y="5"/>
                    <a:pt x="61" y="8"/>
                    <a:pt x="58" y="10"/>
                  </a:cubicBezTo>
                  <a:lnTo>
                    <a:pt x="58" y="10"/>
                  </a:lnTo>
                  <a:cubicBezTo>
                    <a:pt x="64" y="10"/>
                    <a:pt x="64" y="9"/>
                    <a:pt x="64" y="0"/>
                  </a:cubicBezTo>
                  <a:close/>
                  <a:moveTo>
                    <a:pt x="58" y="10"/>
                  </a:moveTo>
                  <a:cubicBezTo>
                    <a:pt x="56" y="10"/>
                    <a:pt x="55" y="10"/>
                    <a:pt x="53" y="10"/>
                  </a:cubicBezTo>
                  <a:cubicBezTo>
                    <a:pt x="43" y="21"/>
                    <a:pt x="22" y="42"/>
                    <a:pt x="1" y="53"/>
                  </a:cubicBezTo>
                  <a:cubicBezTo>
                    <a:pt x="22" y="42"/>
                    <a:pt x="32" y="31"/>
                    <a:pt x="43" y="21"/>
                  </a:cubicBezTo>
                  <a:cubicBezTo>
                    <a:pt x="48" y="16"/>
                    <a:pt x="53" y="13"/>
                    <a:pt x="5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2044975" y="4021900"/>
              <a:ext cx="1075" cy="850"/>
            </a:xfrm>
            <a:custGeom>
              <a:rect b="b" l="l" r="r" t="t"/>
              <a:pathLst>
                <a:path extrusionOk="0" h="34" w="43">
                  <a:moveTo>
                    <a:pt x="43" y="1"/>
                  </a:moveTo>
                  <a:cubicBezTo>
                    <a:pt x="21" y="12"/>
                    <a:pt x="11" y="22"/>
                    <a:pt x="0" y="33"/>
                  </a:cubicBezTo>
                  <a:lnTo>
                    <a:pt x="0" y="33"/>
                  </a:lnTo>
                  <a:cubicBezTo>
                    <a:pt x="11" y="22"/>
                    <a:pt x="21" y="12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2064825" y="4001800"/>
              <a:ext cx="77325" cy="18825"/>
            </a:xfrm>
            <a:custGeom>
              <a:rect b="b" l="l" r="r" t="t"/>
              <a:pathLst>
                <a:path extrusionOk="0" h="753" w="3093">
                  <a:moveTo>
                    <a:pt x="1957" y="1"/>
                  </a:moveTo>
                  <a:cubicBezTo>
                    <a:pt x="1616" y="1"/>
                    <a:pt x="1249" y="53"/>
                    <a:pt x="932" y="127"/>
                  </a:cubicBezTo>
                  <a:cubicBezTo>
                    <a:pt x="540" y="223"/>
                    <a:pt x="223" y="350"/>
                    <a:pt x="128" y="456"/>
                  </a:cubicBezTo>
                  <a:lnTo>
                    <a:pt x="128" y="466"/>
                  </a:lnTo>
                  <a:cubicBezTo>
                    <a:pt x="1" y="625"/>
                    <a:pt x="583" y="657"/>
                    <a:pt x="752" y="678"/>
                  </a:cubicBezTo>
                  <a:cubicBezTo>
                    <a:pt x="869" y="678"/>
                    <a:pt x="996" y="689"/>
                    <a:pt x="1112" y="699"/>
                  </a:cubicBezTo>
                  <a:lnTo>
                    <a:pt x="1123" y="699"/>
                  </a:lnTo>
                  <a:cubicBezTo>
                    <a:pt x="1419" y="726"/>
                    <a:pt x="1734" y="752"/>
                    <a:pt x="2050" y="752"/>
                  </a:cubicBezTo>
                  <a:cubicBezTo>
                    <a:pt x="2367" y="752"/>
                    <a:pt x="2684" y="726"/>
                    <a:pt x="2986" y="647"/>
                  </a:cubicBezTo>
                  <a:cubicBezTo>
                    <a:pt x="3029" y="636"/>
                    <a:pt x="3060" y="625"/>
                    <a:pt x="3092" y="614"/>
                  </a:cubicBezTo>
                  <a:cubicBezTo>
                    <a:pt x="3045" y="154"/>
                    <a:pt x="2539" y="1"/>
                    <a:pt x="1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1970600" y="3998100"/>
              <a:ext cx="123900" cy="86825"/>
            </a:xfrm>
            <a:custGeom>
              <a:rect b="b" l="l" r="r" t="t"/>
              <a:pathLst>
                <a:path extrusionOk="0" h="3473" w="4956">
                  <a:moveTo>
                    <a:pt x="1451" y="0"/>
                  </a:moveTo>
                  <a:lnTo>
                    <a:pt x="1451" y="0"/>
                  </a:lnTo>
                  <a:cubicBezTo>
                    <a:pt x="1568" y="233"/>
                    <a:pt x="1673" y="435"/>
                    <a:pt x="1768" y="593"/>
                  </a:cubicBezTo>
                  <a:cubicBezTo>
                    <a:pt x="1768" y="593"/>
                    <a:pt x="1758" y="593"/>
                    <a:pt x="1758" y="604"/>
                  </a:cubicBezTo>
                  <a:lnTo>
                    <a:pt x="1747" y="604"/>
                  </a:lnTo>
                  <a:lnTo>
                    <a:pt x="1737" y="614"/>
                  </a:lnTo>
                  <a:cubicBezTo>
                    <a:pt x="1737" y="614"/>
                    <a:pt x="1737" y="625"/>
                    <a:pt x="1726" y="625"/>
                  </a:cubicBezTo>
                  <a:lnTo>
                    <a:pt x="1716" y="635"/>
                  </a:lnTo>
                  <a:lnTo>
                    <a:pt x="1695" y="656"/>
                  </a:lnTo>
                  <a:cubicBezTo>
                    <a:pt x="1631" y="720"/>
                    <a:pt x="1578" y="816"/>
                    <a:pt x="1568" y="911"/>
                  </a:cubicBezTo>
                  <a:cubicBezTo>
                    <a:pt x="1568" y="922"/>
                    <a:pt x="1568" y="932"/>
                    <a:pt x="1557" y="943"/>
                  </a:cubicBezTo>
                  <a:lnTo>
                    <a:pt x="1557" y="953"/>
                  </a:lnTo>
                  <a:cubicBezTo>
                    <a:pt x="1557" y="1049"/>
                    <a:pt x="1557" y="1101"/>
                    <a:pt x="1546" y="1197"/>
                  </a:cubicBezTo>
                  <a:lnTo>
                    <a:pt x="1546" y="1218"/>
                  </a:lnTo>
                  <a:lnTo>
                    <a:pt x="1546" y="1239"/>
                  </a:lnTo>
                  <a:lnTo>
                    <a:pt x="1546" y="1260"/>
                  </a:lnTo>
                  <a:cubicBezTo>
                    <a:pt x="1546" y="1271"/>
                    <a:pt x="1546" y="1271"/>
                    <a:pt x="1557" y="1271"/>
                  </a:cubicBezTo>
                  <a:lnTo>
                    <a:pt x="1557" y="1292"/>
                  </a:lnTo>
                  <a:cubicBezTo>
                    <a:pt x="1557" y="1303"/>
                    <a:pt x="1557" y="1313"/>
                    <a:pt x="1568" y="1324"/>
                  </a:cubicBezTo>
                  <a:lnTo>
                    <a:pt x="1568" y="1355"/>
                  </a:lnTo>
                  <a:lnTo>
                    <a:pt x="1578" y="1366"/>
                  </a:lnTo>
                  <a:lnTo>
                    <a:pt x="1578" y="1376"/>
                  </a:lnTo>
                  <a:cubicBezTo>
                    <a:pt x="1589" y="1387"/>
                    <a:pt x="1589" y="1387"/>
                    <a:pt x="1589" y="1398"/>
                  </a:cubicBezTo>
                  <a:lnTo>
                    <a:pt x="1589" y="1409"/>
                  </a:lnTo>
                  <a:lnTo>
                    <a:pt x="1599" y="1409"/>
                  </a:lnTo>
                  <a:lnTo>
                    <a:pt x="1599" y="1419"/>
                  </a:lnTo>
                  <a:lnTo>
                    <a:pt x="1610" y="1430"/>
                  </a:lnTo>
                  <a:cubicBezTo>
                    <a:pt x="1610" y="1440"/>
                    <a:pt x="1620" y="1451"/>
                    <a:pt x="1631" y="1461"/>
                  </a:cubicBezTo>
                  <a:cubicBezTo>
                    <a:pt x="1631" y="1472"/>
                    <a:pt x="1641" y="1472"/>
                    <a:pt x="1641" y="1482"/>
                  </a:cubicBezTo>
                  <a:cubicBezTo>
                    <a:pt x="1652" y="1482"/>
                    <a:pt x="1652" y="1493"/>
                    <a:pt x="1652" y="1493"/>
                  </a:cubicBezTo>
                  <a:lnTo>
                    <a:pt x="1673" y="1514"/>
                  </a:lnTo>
                  <a:cubicBezTo>
                    <a:pt x="1695" y="1525"/>
                    <a:pt x="1716" y="1546"/>
                    <a:pt x="1737" y="1567"/>
                  </a:cubicBezTo>
                  <a:cubicBezTo>
                    <a:pt x="1768" y="1588"/>
                    <a:pt x="1800" y="1599"/>
                    <a:pt x="1832" y="1620"/>
                  </a:cubicBezTo>
                  <a:cubicBezTo>
                    <a:pt x="1451" y="1927"/>
                    <a:pt x="1017" y="2181"/>
                    <a:pt x="561" y="2393"/>
                  </a:cubicBezTo>
                  <a:lnTo>
                    <a:pt x="498" y="2425"/>
                  </a:lnTo>
                  <a:cubicBezTo>
                    <a:pt x="339" y="2499"/>
                    <a:pt x="170" y="2573"/>
                    <a:pt x="1" y="2637"/>
                  </a:cubicBezTo>
                  <a:lnTo>
                    <a:pt x="509" y="2764"/>
                  </a:lnTo>
                  <a:lnTo>
                    <a:pt x="530" y="2764"/>
                  </a:lnTo>
                  <a:cubicBezTo>
                    <a:pt x="721" y="2816"/>
                    <a:pt x="900" y="2859"/>
                    <a:pt x="1081" y="2912"/>
                  </a:cubicBezTo>
                  <a:lnTo>
                    <a:pt x="1102" y="2912"/>
                  </a:lnTo>
                  <a:cubicBezTo>
                    <a:pt x="1175" y="2933"/>
                    <a:pt x="1250" y="2954"/>
                    <a:pt x="1313" y="2964"/>
                  </a:cubicBezTo>
                  <a:cubicBezTo>
                    <a:pt x="1335" y="2975"/>
                    <a:pt x="1356" y="2975"/>
                    <a:pt x="1377" y="2986"/>
                  </a:cubicBezTo>
                  <a:cubicBezTo>
                    <a:pt x="1504" y="3018"/>
                    <a:pt x="1631" y="3049"/>
                    <a:pt x="1768" y="3081"/>
                  </a:cubicBezTo>
                  <a:cubicBezTo>
                    <a:pt x="1789" y="3092"/>
                    <a:pt x="1811" y="3092"/>
                    <a:pt x="1822" y="3103"/>
                  </a:cubicBezTo>
                  <a:cubicBezTo>
                    <a:pt x="1874" y="3113"/>
                    <a:pt x="1917" y="3124"/>
                    <a:pt x="1959" y="3134"/>
                  </a:cubicBezTo>
                  <a:cubicBezTo>
                    <a:pt x="2160" y="3187"/>
                    <a:pt x="2351" y="3240"/>
                    <a:pt x="2552" y="3282"/>
                  </a:cubicBezTo>
                  <a:cubicBezTo>
                    <a:pt x="2573" y="3293"/>
                    <a:pt x="2594" y="3293"/>
                    <a:pt x="2605" y="3303"/>
                  </a:cubicBezTo>
                  <a:cubicBezTo>
                    <a:pt x="2679" y="3324"/>
                    <a:pt x="2753" y="3335"/>
                    <a:pt x="2827" y="3357"/>
                  </a:cubicBezTo>
                  <a:cubicBezTo>
                    <a:pt x="2975" y="3399"/>
                    <a:pt x="3113" y="3430"/>
                    <a:pt x="3261" y="3473"/>
                  </a:cubicBezTo>
                  <a:cubicBezTo>
                    <a:pt x="3272" y="3462"/>
                    <a:pt x="3293" y="3462"/>
                    <a:pt x="3304" y="3451"/>
                  </a:cubicBezTo>
                  <a:cubicBezTo>
                    <a:pt x="3431" y="3409"/>
                    <a:pt x="3547" y="3367"/>
                    <a:pt x="3674" y="3324"/>
                  </a:cubicBezTo>
                  <a:cubicBezTo>
                    <a:pt x="3706" y="3314"/>
                    <a:pt x="3737" y="3293"/>
                    <a:pt x="3770" y="3282"/>
                  </a:cubicBezTo>
                  <a:cubicBezTo>
                    <a:pt x="3876" y="3251"/>
                    <a:pt x="3981" y="3208"/>
                    <a:pt x="4087" y="3166"/>
                  </a:cubicBezTo>
                  <a:cubicBezTo>
                    <a:pt x="4278" y="3103"/>
                    <a:pt x="4457" y="3039"/>
                    <a:pt x="4638" y="2975"/>
                  </a:cubicBezTo>
                  <a:lnTo>
                    <a:pt x="4648" y="2975"/>
                  </a:lnTo>
                  <a:cubicBezTo>
                    <a:pt x="4744" y="2933"/>
                    <a:pt x="4850" y="2901"/>
                    <a:pt x="4955" y="2859"/>
                  </a:cubicBezTo>
                  <a:cubicBezTo>
                    <a:pt x="4786" y="2806"/>
                    <a:pt x="4627" y="2753"/>
                    <a:pt x="4468" y="2700"/>
                  </a:cubicBezTo>
                  <a:cubicBezTo>
                    <a:pt x="4457" y="2689"/>
                    <a:pt x="4457" y="2689"/>
                    <a:pt x="4447" y="2689"/>
                  </a:cubicBezTo>
                  <a:cubicBezTo>
                    <a:pt x="3727" y="2425"/>
                    <a:pt x="3050" y="2075"/>
                    <a:pt x="2436" y="1620"/>
                  </a:cubicBezTo>
                  <a:cubicBezTo>
                    <a:pt x="2478" y="1599"/>
                    <a:pt x="2509" y="1588"/>
                    <a:pt x="2531" y="1567"/>
                  </a:cubicBezTo>
                  <a:cubicBezTo>
                    <a:pt x="2563" y="1546"/>
                    <a:pt x="2584" y="1525"/>
                    <a:pt x="2605" y="1514"/>
                  </a:cubicBezTo>
                  <a:cubicBezTo>
                    <a:pt x="2615" y="1493"/>
                    <a:pt x="2626" y="1482"/>
                    <a:pt x="2647" y="1461"/>
                  </a:cubicBezTo>
                  <a:lnTo>
                    <a:pt x="2647" y="1451"/>
                  </a:lnTo>
                  <a:lnTo>
                    <a:pt x="2669" y="1430"/>
                  </a:lnTo>
                  <a:cubicBezTo>
                    <a:pt x="2669" y="1430"/>
                    <a:pt x="2669" y="1419"/>
                    <a:pt x="2679" y="1409"/>
                  </a:cubicBezTo>
                  <a:cubicBezTo>
                    <a:pt x="2711" y="1345"/>
                    <a:pt x="2732" y="1271"/>
                    <a:pt x="2721" y="1197"/>
                  </a:cubicBezTo>
                  <a:lnTo>
                    <a:pt x="2721" y="1176"/>
                  </a:lnTo>
                  <a:lnTo>
                    <a:pt x="2721" y="1165"/>
                  </a:lnTo>
                  <a:lnTo>
                    <a:pt x="2721" y="1143"/>
                  </a:lnTo>
                  <a:lnTo>
                    <a:pt x="2721" y="1133"/>
                  </a:lnTo>
                  <a:lnTo>
                    <a:pt x="2721" y="1122"/>
                  </a:lnTo>
                  <a:lnTo>
                    <a:pt x="2721" y="1112"/>
                  </a:lnTo>
                  <a:cubicBezTo>
                    <a:pt x="2721" y="1080"/>
                    <a:pt x="2721" y="1059"/>
                    <a:pt x="2711" y="1038"/>
                  </a:cubicBezTo>
                  <a:lnTo>
                    <a:pt x="2711" y="1027"/>
                  </a:lnTo>
                  <a:lnTo>
                    <a:pt x="2711" y="1016"/>
                  </a:lnTo>
                  <a:lnTo>
                    <a:pt x="2711" y="1006"/>
                  </a:lnTo>
                  <a:lnTo>
                    <a:pt x="2711" y="964"/>
                  </a:lnTo>
                  <a:lnTo>
                    <a:pt x="2711" y="953"/>
                  </a:lnTo>
                  <a:lnTo>
                    <a:pt x="2711" y="943"/>
                  </a:lnTo>
                  <a:lnTo>
                    <a:pt x="2711" y="911"/>
                  </a:lnTo>
                  <a:cubicBezTo>
                    <a:pt x="2700" y="889"/>
                    <a:pt x="2700" y="858"/>
                    <a:pt x="2690" y="837"/>
                  </a:cubicBezTo>
                  <a:cubicBezTo>
                    <a:pt x="2690" y="826"/>
                    <a:pt x="2679" y="816"/>
                    <a:pt x="2679" y="805"/>
                  </a:cubicBezTo>
                  <a:lnTo>
                    <a:pt x="2669" y="795"/>
                  </a:lnTo>
                  <a:lnTo>
                    <a:pt x="2669" y="784"/>
                  </a:lnTo>
                  <a:cubicBezTo>
                    <a:pt x="2658" y="762"/>
                    <a:pt x="2647" y="752"/>
                    <a:pt x="2636" y="731"/>
                  </a:cubicBezTo>
                  <a:cubicBezTo>
                    <a:pt x="2626" y="720"/>
                    <a:pt x="2626" y="710"/>
                    <a:pt x="2615" y="699"/>
                  </a:cubicBezTo>
                  <a:cubicBezTo>
                    <a:pt x="2615" y="699"/>
                    <a:pt x="2605" y="689"/>
                    <a:pt x="2605" y="678"/>
                  </a:cubicBezTo>
                  <a:cubicBezTo>
                    <a:pt x="2594" y="678"/>
                    <a:pt x="2594" y="678"/>
                    <a:pt x="2594" y="668"/>
                  </a:cubicBezTo>
                  <a:cubicBezTo>
                    <a:pt x="2584" y="668"/>
                    <a:pt x="2584" y="656"/>
                    <a:pt x="2573" y="646"/>
                  </a:cubicBezTo>
                  <a:lnTo>
                    <a:pt x="2563" y="646"/>
                  </a:lnTo>
                  <a:cubicBezTo>
                    <a:pt x="2563" y="635"/>
                    <a:pt x="2563" y="635"/>
                    <a:pt x="2552" y="635"/>
                  </a:cubicBezTo>
                  <a:lnTo>
                    <a:pt x="2552" y="625"/>
                  </a:lnTo>
                  <a:lnTo>
                    <a:pt x="2542" y="625"/>
                  </a:lnTo>
                  <a:cubicBezTo>
                    <a:pt x="2542" y="614"/>
                    <a:pt x="2542" y="614"/>
                    <a:pt x="2531" y="614"/>
                  </a:cubicBezTo>
                  <a:cubicBezTo>
                    <a:pt x="2531" y="614"/>
                    <a:pt x="2531" y="604"/>
                    <a:pt x="2520" y="604"/>
                  </a:cubicBezTo>
                  <a:cubicBezTo>
                    <a:pt x="2520" y="604"/>
                    <a:pt x="2509" y="593"/>
                    <a:pt x="2499" y="593"/>
                  </a:cubicBezTo>
                  <a:cubicBezTo>
                    <a:pt x="2552" y="508"/>
                    <a:pt x="2605" y="413"/>
                    <a:pt x="2669" y="297"/>
                  </a:cubicBezTo>
                  <a:cubicBezTo>
                    <a:pt x="2266" y="202"/>
                    <a:pt x="1853" y="96"/>
                    <a:pt x="14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2039950" y="4040450"/>
              <a:ext cx="63800" cy="25950"/>
            </a:xfrm>
            <a:custGeom>
              <a:rect b="b" l="l" r="r" t="t"/>
              <a:pathLst>
                <a:path extrusionOk="0" h="1038" w="2552">
                  <a:moveTo>
                    <a:pt x="0" y="0"/>
                  </a:moveTo>
                  <a:cubicBezTo>
                    <a:pt x="22" y="11"/>
                    <a:pt x="45" y="23"/>
                    <a:pt x="68" y="35"/>
                  </a:cubicBezTo>
                  <a:lnTo>
                    <a:pt x="68" y="35"/>
                  </a:lnTo>
                  <a:lnTo>
                    <a:pt x="64" y="32"/>
                  </a:lnTo>
                  <a:lnTo>
                    <a:pt x="0" y="0"/>
                  </a:lnTo>
                  <a:close/>
                  <a:moveTo>
                    <a:pt x="68" y="35"/>
                  </a:moveTo>
                  <a:lnTo>
                    <a:pt x="95" y="53"/>
                  </a:lnTo>
                  <a:cubicBezTo>
                    <a:pt x="99" y="53"/>
                    <a:pt x="103" y="54"/>
                    <a:pt x="106" y="54"/>
                  </a:cubicBezTo>
                  <a:lnTo>
                    <a:pt x="106" y="54"/>
                  </a:lnTo>
                  <a:cubicBezTo>
                    <a:pt x="93" y="48"/>
                    <a:pt x="80" y="41"/>
                    <a:pt x="68" y="35"/>
                  </a:cubicBezTo>
                  <a:close/>
                  <a:moveTo>
                    <a:pt x="106" y="54"/>
                  </a:moveTo>
                  <a:cubicBezTo>
                    <a:pt x="187" y="95"/>
                    <a:pt x="274" y="137"/>
                    <a:pt x="367" y="181"/>
                  </a:cubicBezTo>
                  <a:lnTo>
                    <a:pt x="367" y="181"/>
                  </a:lnTo>
                  <a:cubicBezTo>
                    <a:pt x="317" y="157"/>
                    <a:pt x="268" y="131"/>
                    <a:pt x="222" y="106"/>
                  </a:cubicBezTo>
                  <a:lnTo>
                    <a:pt x="159" y="75"/>
                  </a:lnTo>
                  <a:cubicBezTo>
                    <a:pt x="141" y="65"/>
                    <a:pt x="124" y="57"/>
                    <a:pt x="106" y="54"/>
                  </a:cubicBezTo>
                  <a:close/>
                  <a:moveTo>
                    <a:pt x="367" y="181"/>
                  </a:moveTo>
                  <a:cubicBezTo>
                    <a:pt x="375" y="185"/>
                    <a:pt x="384" y="189"/>
                    <a:pt x="392" y="193"/>
                  </a:cubicBezTo>
                  <a:lnTo>
                    <a:pt x="392" y="193"/>
                  </a:lnTo>
                  <a:cubicBezTo>
                    <a:pt x="384" y="189"/>
                    <a:pt x="375" y="185"/>
                    <a:pt x="367" y="181"/>
                  </a:cubicBezTo>
                  <a:close/>
                  <a:moveTo>
                    <a:pt x="392" y="193"/>
                  </a:moveTo>
                  <a:lnTo>
                    <a:pt x="392" y="193"/>
                  </a:lnTo>
                  <a:cubicBezTo>
                    <a:pt x="858" y="411"/>
                    <a:pt x="1452" y="658"/>
                    <a:pt x="2033" y="868"/>
                  </a:cubicBezTo>
                  <a:cubicBezTo>
                    <a:pt x="2043" y="868"/>
                    <a:pt x="2043" y="868"/>
                    <a:pt x="2054" y="879"/>
                  </a:cubicBezTo>
                  <a:lnTo>
                    <a:pt x="2340" y="974"/>
                  </a:lnTo>
                  <a:lnTo>
                    <a:pt x="2530" y="1038"/>
                  </a:lnTo>
                  <a:lnTo>
                    <a:pt x="2552" y="1038"/>
                  </a:lnTo>
                  <a:cubicBezTo>
                    <a:pt x="2478" y="1016"/>
                    <a:pt x="2403" y="985"/>
                    <a:pt x="2340" y="964"/>
                  </a:cubicBezTo>
                  <a:cubicBezTo>
                    <a:pt x="2245" y="932"/>
                    <a:pt x="2149" y="900"/>
                    <a:pt x="2065" y="868"/>
                  </a:cubicBezTo>
                  <a:lnTo>
                    <a:pt x="2043" y="868"/>
                  </a:lnTo>
                  <a:cubicBezTo>
                    <a:pt x="2001" y="847"/>
                    <a:pt x="1949" y="826"/>
                    <a:pt x="1895" y="816"/>
                  </a:cubicBezTo>
                  <a:cubicBezTo>
                    <a:pt x="1885" y="805"/>
                    <a:pt x="1874" y="805"/>
                    <a:pt x="1864" y="794"/>
                  </a:cubicBezTo>
                  <a:cubicBezTo>
                    <a:pt x="1768" y="762"/>
                    <a:pt x="1673" y="731"/>
                    <a:pt x="1578" y="689"/>
                  </a:cubicBezTo>
                  <a:cubicBezTo>
                    <a:pt x="1567" y="689"/>
                    <a:pt x="1556" y="689"/>
                    <a:pt x="1546" y="678"/>
                  </a:cubicBezTo>
                  <a:cubicBezTo>
                    <a:pt x="1504" y="656"/>
                    <a:pt x="1450" y="646"/>
                    <a:pt x="1398" y="625"/>
                  </a:cubicBezTo>
                  <a:cubicBezTo>
                    <a:pt x="1356" y="604"/>
                    <a:pt x="1302" y="583"/>
                    <a:pt x="1250" y="562"/>
                  </a:cubicBezTo>
                  <a:cubicBezTo>
                    <a:pt x="1154" y="519"/>
                    <a:pt x="1059" y="487"/>
                    <a:pt x="963" y="445"/>
                  </a:cubicBezTo>
                  <a:cubicBezTo>
                    <a:pt x="953" y="435"/>
                    <a:pt x="932" y="435"/>
                    <a:pt x="911" y="424"/>
                  </a:cubicBezTo>
                  <a:cubicBezTo>
                    <a:pt x="858" y="402"/>
                    <a:pt x="805" y="371"/>
                    <a:pt x="742" y="350"/>
                  </a:cubicBezTo>
                  <a:cubicBezTo>
                    <a:pt x="731" y="339"/>
                    <a:pt x="720" y="339"/>
                    <a:pt x="709" y="329"/>
                  </a:cubicBezTo>
                  <a:cubicBezTo>
                    <a:pt x="678" y="318"/>
                    <a:pt x="646" y="307"/>
                    <a:pt x="625" y="296"/>
                  </a:cubicBezTo>
                  <a:cubicBezTo>
                    <a:pt x="615" y="286"/>
                    <a:pt x="593" y="286"/>
                    <a:pt x="582" y="275"/>
                  </a:cubicBezTo>
                  <a:cubicBezTo>
                    <a:pt x="572" y="275"/>
                    <a:pt x="561" y="265"/>
                    <a:pt x="540" y="254"/>
                  </a:cubicBezTo>
                  <a:cubicBezTo>
                    <a:pt x="489" y="235"/>
                    <a:pt x="440" y="215"/>
                    <a:pt x="392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2041025" y="4036725"/>
              <a:ext cx="87075" cy="21200"/>
            </a:xfrm>
            <a:custGeom>
              <a:rect b="b" l="l" r="r" t="t"/>
              <a:pathLst>
                <a:path extrusionOk="0" h="848" w="3483">
                  <a:moveTo>
                    <a:pt x="1" y="1"/>
                  </a:moveTo>
                  <a:cubicBezTo>
                    <a:pt x="625" y="107"/>
                    <a:pt x="1937" y="382"/>
                    <a:pt x="2943" y="678"/>
                  </a:cubicBezTo>
                  <a:cubicBezTo>
                    <a:pt x="2953" y="678"/>
                    <a:pt x="2964" y="689"/>
                    <a:pt x="2964" y="689"/>
                  </a:cubicBezTo>
                  <a:lnTo>
                    <a:pt x="2974" y="689"/>
                  </a:lnTo>
                  <a:cubicBezTo>
                    <a:pt x="3123" y="732"/>
                    <a:pt x="3271" y="774"/>
                    <a:pt x="3398" y="816"/>
                  </a:cubicBezTo>
                  <a:cubicBezTo>
                    <a:pt x="3419" y="827"/>
                    <a:pt x="3440" y="838"/>
                    <a:pt x="3472" y="848"/>
                  </a:cubicBezTo>
                  <a:cubicBezTo>
                    <a:pt x="3472" y="838"/>
                    <a:pt x="3472" y="838"/>
                    <a:pt x="3483" y="838"/>
                  </a:cubicBezTo>
                  <a:cubicBezTo>
                    <a:pt x="3451" y="827"/>
                    <a:pt x="3430" y="827"/>
                    <a:pt x="3409" y="816"/>
                  </a:cubicBezTo>
                  <a:cubicBezTo>
                    <a:pt x="3282" y="774"/>
                    <a:pt x="3134" y="732"/>
                    <a:pt x="2985" y="689"/>
                  </a:cubicBezTo>
                  <a:cubicBezTo>
                    <a:pt x="3017" y="668"/>
                    <a:pt x="3049" y="657"/>
                    <a:pt x="3091" y="647"/>
                  </a:cubicBezTo>
                  <a:cubicBezTo>
                    <a:pt x="3186" y="605"/>
                    <a:pt x="3282" y="573"/>
                    <a:pt x="3377" y="530"/>
                  </a:cubicBezTo>
                  <a:cubicBezTo>
                    <a:pt x="3355" y="530"/>
                    <a:pt x="3345" y="541"/>
                    <a:pt x="3324" y="541"/>
                  </a:cubicBezTo>
                  <a:cubicBezTo>
                    <a:pt x="3324" y="551"/>
                    <a:pt x="3313" y="551"/>
                    <a:pt x="3313" y="551"/>
                  </a:cubicBezTo>
                  <a:lnTo>
                    <a:pt x="3218" y="584"/>
                  </a:lnTo>
                  <a:lnTo>
                    <a:pt x="3123" y="615"/>
                  </a:lnTo>
                  <a:cubicBezTo>
                    <a:pt x="3070" y="636"/>
                    <a:pt x="3017" y="657"/>
                    <a:pt x="2953" y="678"/>
                  </a:cubicBezTo>
                  <a:cubicBezTo>
                    <a:pt x="1948" y="382"/>
                    <a:pt x="625" y="10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2164075" y="4037525"/>
              <a:ext cx="12725" cy="7175"/>
            </a:xfrm>
            <a:custGeom>
              <a:rect b="b" l="l" r="r" t="t"/>
              <a:pathLst>
                <a:path extrusionOk="0" h="287" w="509">
                  <a:moveTo>
                    <a:pt x="0" y="1"/>
                  </a:moveTo>
                  <a:cubicBezTo>
                    <a:pt x="11" y="22"/>
                    <a:pt x="11" y="43"/>
                    <a:pt x="22" y="65"/>
                  </a:cubicBezTo>
                  <a:lnTo>
                    <a:pt x="54" y="286"/>
                  </a:lnTo>
                  <a:cubicBezTo>
                    <a:pt x="202" y="234"/>
                    <a:pt x="360" y="181"/>
                    <a:pt x="509" y="128"/>
                  </a:cubicBezTo>
                  <a:cubicBezTo>
                    <a:pt x="371" y="96"/>
                    <a:pt x="233" y="54"/>
                    <a:pt x="96" y="22"/>
                  </a:cubicBezTo>
                  <a:cubicBezTo>
                    <a:pt x="64" y="11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2116175" y="4061075"/>
              <a:ext cx="1875" cy="825"/>
            </a:xfrm>
            <a:custGeom>
              <a:rect b="b" l="l" r="r" t="t"/>
              <a:pathLst>
                <a:path extrusionOk="0" h="33" w="75">
                  <a:moveTo>
                    <a:pt x="74" y="1"/>
                  </a:moveTo>
                  <a:lnTo>
                    <a:pt x="74" y="1"/>
                  </a:lnTo>
                  <a:cubicBezTo>
                    <a:pt x="53" y="12"/>
                    <a:pt x="22" y="22"/>
                    <a:pt x="1" y="33"/>
                  </a:cubicBezTo>
                  <a:cubicBezTo>
                    <a:pt x="32" y="22"/>
                    <a:pt x="53" y="12"/>
                    <a:pt x="74" y="1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2114600" y="4049975"/>
              <a:ext cx="34675" cy="20125"/>
            </a:xfrm>
            <a:custGeom>
              <a:rect b="b" l="l" r="r" t="t"/>
              <a:pathLst>
                <a:path extrusionOk="0" h="805" w="1387">
                  <a:moveTo>
                    <a:pt x="434" y="0"/>
                  </a:moveTo>
                  <a:cubicBezTo>
                    <a:pt x="412" y="0"/>
                    <a:pt x="402" y="11"/>
                    <a:pt x="381" y="11"/>
                  </a:cubicBezTo>
                  <a:cubicBezTo>
                    <a:pt x="381" y="21"/>
                    <a:pt x="370" y="21"/>
                    <a:pt x="370" y="21"/>
                  </a:cubicBezTo>
                  <a:lnTo>
                    <a:pt x="275" y="54"/>
                  </a:lnTo>
                  <a:lnTo>
                    <a:pt x="180" y="85"/>
                  </a:lnTo>
                  <a:cubicBezTo>
                    <a:pt x="127" y="106"/>
                    <a:pt x="74" y="127"/>
                    <a:pt x="10" y="148"/>
                  </a:cubicBezTo>
                  <a:lnTo>
                    <a:pt x="0" y="148"/>
                  </a:lnTo>
                  <a:cubicBezTo>
                    <a:pt x="10" y="148"/>
                    <a:pt x="21" y="159"/>
                    <a:pt x="21" y="159"/>
                  </a:cubicBezTo>
                  <a:lnTo>
                    <a:pt x="31" y="159"/>
                  </a:lnTo>
                  <a:cubicBezTo>
                    <a:pt x="180" y="202"/>
                    <a:pt x="328" y="244"/>
                    <a:pt x="455" y="286"/>
                  </a:cubicBezTo>
                  <a:cubicBezTo>
                    <a:pt x="476" y="297"/>
                    <a:pt x="497" y="308"/>
                    <a:pt x="529" y="318"/>
                  </a:cubicBezTo>
                  <a:cubicBezTo>
                    <a:pt x="741" y="392"/>
                    <a:pt x="932" y="466"/>
                    <a:pt x="1080" y="530"/>
                  </a:cubicBezTo>
                  <a:cubicBezTo>
                    <a:pt x="932" y="456"/>
                    <a:pt x="751" y="381"/>
                    <a:pt x="540" y="308"/>
                  </a:cubicBezTo>
                  <a:cubicBezTo>
                    <a:pt x="508" y="297"/>
                    <a:pt x="487" y="297"/>
                    <a:pt x="466" y="286"/>
                  </a:cubicBezTo>
                  <a:cubicBezTo>
                    <a:pt x="339" y="244"/>
                    <a:pt x="191" y="202"/>
                    <a:pt x="42" y="159"/>
                  </a:cubicBezTo>
                  <a:cubicBezTo>
                    <a:pt x="74" y="138"/>
                    <a:pt x="106" y="127"/>
                    <a:pt x="148" y="117"/>
                  </a:cubicBezTo>
                  <a:cubicBezTo>
                    <a:pt x="243" y="75"/>
                    <a:pt x="339" y="43"/>
                    <a:pt x="434" y="0"/>
                  </a:cubicBezTo>
                  <a:close/>
                  <a:moveTo>
                    <a:pt x="1080" y="530"/>
                  </a:moveTo>
                  <a:cubicBezTo>
                    <a:pt x="1270" y="635"/>
                    <a:pt x="1386" y="720"/>
                    <a:pt x="1365" y="805"/>
                  </a:cubicBezTo>
                  <a:cubicBezTo>
                    <a:pt x="1386" y="720"/>
                    <a:pt x="1281" y="625"/>
                    <a:pt x="1080" y="530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2090775" y="4062150"/>
              <a:ext cx="57450" cy="12000"/>
            </a:xfrm>
            <a:custGeom>
              <a:rect b="b" l="l" r="r" t="t"/>
              <a:pathLst>
                <a:path extrusionOk="0" h="480" w="2298">
                  <a:moveTo>
                    <a:pt x="2297" y="371"/>
                  </a:moveTo>
                  <a:cubicBezTo>
                    <a:pt x="2245" y="435"/>
                    <a:pt x="2139" y="466"/>
                    <a:pt x="1991" y="477"/>
                  </a:cubicBezTo>
                  <a:cubicBezTo>
                    <a:pt x="2139" y="477"/>
                    <a:pt x="2245" y="435"/>
                    <a:pt x="2297" y="371"/>
                  </a:cubicBezTo>
                  <a:close/>
                  <a:moveTo>
                    <a:pt x="0" y="0"/>
                  </a:moveTo>
                  <a:cubicBezTo>
                    <a:pt x="10" y="0"/>
                    <a:pt x="10" y="0"/>
                    <a:pt x="21" y="11"/>
                  </a:cubicBezTo>
                  <a:lnTo>
                    <a:pt x="307" y="106"/>
                  </a:lnTo>
                  <a:lnTo>
                    <a:pt x="497" y="170"/>
                  </a:lnTo>
                  <a:cubicBezTo>
                    <a:pt x="530" y="181"/>
                    <a:pt x="551" y="191"/>
                    <a:pt x="582" y="202"/>
                  </a:cubicBezTo>
                  <a:cubicBezTo>
                    <a:pt x="1109" y="367"/>
                    <a:pt x="1582" y="479"/>
                    <a:pt x="1910" y="479"/>
                  </a:cubicBezTo>
                  <a:cubicBezTo>
                    <a:pt x="1938" y="479"/>
                    <a:pt x="1965" y="479"/>
                    <a:pt x="1991" y="477"/>
                  </a:cubicBezTo>
                  <a:lnTo>
                    <a:pt x="1991" y="477"/>
                  </a:lnTo>
                  <a:cubicBezTo>
                    <a:pt x="1978" y="477"/>
                    <a:pt x="1964" y="478"/>
                    <a:pt x="1951" y="478"/>
                  </a:cubicBezTo>
                  <a:cubicBezTo>
                    <a:pt x="1631" y="478"/>
                    <a:pt x="1131" y="364"/>
                    <a:pt x="593" y="191"/>
                  </a:cubicBezTo>
                  <a:cubicBezTo>
                    <a:pt x="561" y="181"/>
                    <a:pt x="540" y="170"/>
                    <a:pt x="519" y="170"/>
                  </a:cubicBezTo>
                  <a:cubicBezTo>
                    <a:pt x="445" y="148"/>
                    <a:pt x="370" y="117"/>
                    <a:pt x="307" y="96"/>
                  </a:cubicBezTo>
                  <a:cubicBezTo>
                    <a:pt x="212" y="64"/>
                    <a:pt x="116" y="32"/>
                    <a:pt x="32" y="0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2052375" y="4029325"/>
              <a:ext cx="132650" cy="100350"/>
            </a:xfrm>
            <a:custGeom>
              <a:rect b="b" l="l" r="r" t="t"/>
              <a:pathLst>
                <a:path extrusionOk="0" h="4014" w="5306">
                  <a:moveTo>
                    <a:pt x="5305" y="0"/>
                  </a:moveTo>
                  <a:cubicBezTo>
                    <a:pt x="5157" y="54"/>
                    <a:pt x="5019" y="96"/>
                    <a:pt x="4882" y="149"/>
                  </a:cubicBezTo>
                  <a:cubicBezTo>
                    <a:pt x="4861" y="149"/>
                    <a:pt x="4849" y="160"/>
                    <a:pt x="4828" y="160"/>
                  </a:cubicBezTo>
                  <a:cubicBezTo>
                    <a:pt x="4712" y="202"/>
                    <a:pt x="4585" y="244"/>
                    <a:pt x="4468" y="287"/>
                  </a:cubicBezTo>
                  <a:cubicBezTo>
                    <a:pt x="4447" y="297"/>
                    <a:pt x="4426" y="308"/>
                    <a:pt x="4405" y="308"/>
                  </a:cubicBezTo>
                  <a:lnTo>
                    <a:pt x="4426" y="308"/>
                  </a:lnTo>
                  <a:cubicBezTo>
                    <a:pt x="4437" y="318"/>
                    <a:pt x="4458" y="318"/>
                    <a:pt x="4468" y="329"/>
                  </a:cubicBezTo>
                  <a:cubicBezTo>
                    <a:pt x="4479" y="350"/>
                    <a:pt x="4479" y="371"/>
                    <a:pt x="4490" y="393"/>
                  </a:cubicBezTo>
                  <a:lnTo>
                    <a:pt x="4522" y="614"/>
                  </a:lnTo>
                  <a:cubicBezTo>
                    <a:pt x="4564" y="1070"/>
                    <a:pt x="4447" y="1515"/>
                    <a:pt x="4077" y="1854"/>
                  </a:cubicBezTo>
                  <a:cubicBezTo>
                    <a:pt x="3968" y="1953"/>
                    <a:pt x="3797" y="2006"/>
                    <a:pt x="3604" y="2006"/>
                  </a:cubicBezTo>
                  <a:cubicBezTo>
                    <a:pt x="3572" y="2006"/>
                    <a:pt x="3539" y="2005"/>
                    <a:pt x="3505" y="2002"/>
                  </a:cubicBezTo>
                  <a:cubicBezTo>
                    <a:pt x="3473" y="2002"/>
                    <a:pt x="3431" y="2002"/>
                    <a:pt x="3400" y="1991"/>
                  </a:cubicBezTo>
                  <a:cubicBezTo>
                    <a:pt x="2870" y="1917"/>
                    <a:pt x="2341" y="1800"/>
                    <a:pt x="1822" y="1652"/>
                  </a:cubicBezTo>
                  <a:lnTo>
                    <a:pt x="1822" y="1642"/>
                  </a:lnTo>
                  <a:cubicBezTo>
                    <a:pt x="1833" y="1621"/>
                    <a:pt x="1833" y="1588"/>
                    <a:pt x="1833" y="1557"/>
                  </a:cubicBezTo>
                  <a:lnTo>
                    <a:pt x="1833" y="1557"/>
                  </a:lnTo>
                  <a:cubicBezTo>
                    <a:pt x="1779" y="1578"/>
                    <a:pt x="1737" y="1588"/>
                    <a:pt x="1684" y="1610"/>
                  </a:cubicBezTo>
                  <a:cubicBezTo>
                    <a:pt x="1515" y="1557"/>
                    <a:pt x="1356" y="1504"/>
                    <a:pt x="1197" y="1451"/>
                  </a:cubicBezTo>
                  <a:cubicBezTo>
                    <a:pt x="1186" y="1440"/>
                    <a:pt x="1186" y="1440"/>
                    <a:pt x="1176" y="1440"/>
                  </a:cubicBezTo>
                  <a:cubicBezTo>
                    <a:pt x="1123" y="1461"/>
                    <a:pt x="1081" y="1472"/>
                    <a:pt x="1028" y="1494"/>
                  </a:cubicBezTo>
                  <a:cubicBezTo>
                    <a:pt x="922" y="1536"/>
                    <a:pt x="805" y="1578"/>
                    <a:pt x="699" y="1610"/>
                  </a:cubicBezTo>
                  <a:cubicBezTo>
                    <a:pt x="594" y="1652"/>
                    <a:pt x="488" y="1684"/>
                    <a:pt x="393" y="1726"/>
                  </a:cubicBezTo>
                  <a:cubicBezTo>
                    <a:pt x="372" y="1737"/>
                    <a:pt x="350" y="1737"/>
                    <a:pt x="329" y="1748"/>
                  </a:cubicBezTo>
                  <a:cubicBezTo>
                    <a:pt x="276" y="1769"/>
                    <a:pt x="234" y="1779"/>
                    <a:pt x="181" y="1800"/>
                  </a:cubicBezTo>
                  <a:cubicBezTo>
                    <a:pt x="139" y="1811"/>
                    <a:pt x="96" y="1832"/>
                    <a:pt x="54" y="1843"/>
                  </a:cubicBezTo>
                  <a:cubicBezTo>
                    <a:pt x="54" y="1843"/>
                    <a:pt x="43" y="1843"/>
                    <a:pt x="43" y="1854"/>
                  </a:cubicBezTo>
                  <a:cubicBezTo>
                    <a:pt x="43" y="1970"/>
                    <a:pt x="43" y="2086"/>
                    <a:pt x="33" y="2202"/>
                  </a:cubicBezTo>
                  <a:lnTo>
                    <a:pt x="1" y="4013"/>
                  </a:lnTo>
                  <a:cubicBezTo>
                    <a:pt x="572" y="3791"/>
                    <a:pt x="1155" y="3579"/>
                    <a:pt x="1727" y="3367"/>
                  </a:cubicBezTo>
                  <a:cubicBezTo>
                    <a:pt x="2298" y="3155"/>
                    <a:pt x="2870" y="2944"/>
                    <a:pt x="3442" y="2743"/>
                  </a:cubicBezTo>
                  <a:cubicBezTo>
                    <a:pt x="3887" y="2573"/>
                    <a:pt x="4331" y="2414"/>
                    <a:pt x="4776" y="2256"/>
                  </a:cubicBezTo>
                  <a:cubicBezTo>
                    <a:pt x="4861" y="2224"/>
                    <a:pt x="4955" y="2192"/>
                    <a:pt x="5040" y="2160"/>
                  </a:cubicBezTo>
                  <a:cubicBezTo>
                    <a:pt x="5125" y="1440"/>
                    <a:pt x="5209" y="720"/>
                    <a:pt x="5305" y="0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899400" y="4070600"/>
              <a:ext cx="2950" cy="2425"/>
            </a:xfrm>
            <a:custGeom>
              <a:rect b="b" l="l" r="r" t="t"/>
              <a:pathLst>
                <a:path extrusionOk="0" h="97" w="118">
                  <a:moveTo>
                    <a:pt x="0" y="1"/>
                  </a:moveTo>
                  <a:lnTo>
                    <a:pt x="0" y="1"/>
                  </a:lnTo>
                  <a:cubicBezTo>
                    <a:pt x="11" y="43"/>
                    <a:pt x="54" y="75"/>
                    <a:pt x="117" y="97"/>
                  </a:cubicBezTo>
                  <a:cubicBezTo>
                    <a:pt x="54" y="75"/>
                    <a:pt x="22" y="43"/>
                    <a:pt x="0" y="1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1897550" y="4049175"/>
              <a:ext cx="51375" cy="21450"/>
            </a:xfrm>
            <a:custGeom>
              <a:rect b="b" l="l" r="r" t="t"/>
              <a:pathLst>
                <a:path extrusionOk="0" h="858" w="2055">
                  <a:moveTo>
                    <a:pt x="2044" y="1"/>
                  </a:moveTo>
                  <a:cubicBezTo>
                    <a:pt x="1811" y="64"/>
                    <a:pt x="1578" y="128"/>
                    <a:pt x="1356" y="191"/>
                  </a:cubicBezTo>
                  <a:cubicBezTo>
                    <a:pt x="1578" y="128"/>
                    <a:pt x="1811" y="64"/>
                    <a:pt x="2055" y="1"/>
                  </a:cubicBezTo>
                  <a:close/>
                  <a:moveTo>
                    <a:pt x="1102" y="128"/>
                  </a:moveTo>
                  <a:cubicBezTo>
                    <a:pt x="1112" y="180"/>
                    <a:pt x="1112" y="223"/>
                    <a:pt x="1112" y="265"/>
                  </a:cubicBezTo>
                  <a:cubicBezTo>
                    <a:pt x="1165" y="255"/>
                    <a:pt x="1218" y="234"/>
                    <a:pt x="1271" y="223"/>
                  </a:cubicBezTo>
                  <a:lnTo>
                    <a:pt x="1281" y="223"/>
                  </a:lnTo>
                  <a:lnTo>
                    <a:pt x="1281" y="213"/>
                  </a:lnTo>
                  <a:cubicBezTo>
                    <a:pt x="1302" y="213"/>
                    <a:pt x="1335" y="202"/>
                    <a:pt x="1356" y="191"/>
                  </a:cubicBezTo>
                  <a:lnTo>
                    <a:pt x="1102" y="128"/>
                  </a:lnTo>
                  <a:close/>
                  <a:moveTo>
                    <a:pt x="1112" y="265"/>
                  </a:moveTo>
                  <a:cubicBezTo>
                    <a:pt x="456" y="477"/>
                    <a:pt x="1" y="689"/>
                    <a:pt x="74" y="858"/>
                  </a:cubicBezTo>
                  <a:cubicBezTo>
                    <a:pt x="11" y="689"/>
                    <a:pt x="477" y="477"/>
                    <a:pt x="1112" y="265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1902575" y="4071150"/>
              <a:ext cx="24125" cy="2875"/>
            </a:xfrm>
            <a:custGeom>
              <a:rect b="b" l="l" r="r" t="t"/>
              <a:pathLst>
                <a:path extrusionOk="0" h="115" w="965">
                  <a:moveTo>
                    <a:pt x="964" y="0"/>
                  </a:moveTo>
                  <a:lnTo>
                    <a:pt x="964" y="0"/>
                  </a:lnTo>
                  <a:cubicBezTo>
                    <a:pt x="667" y="67"/>
                    <a:pt x="406" y="108"/>
                    <a:pt x="211" y="108"/>
                  </a:cubicBezTo>
                  <a:cubicBezTo>
                    <a:pt x="128" y="108"/>
                    <a:pt x="57" y="101"/>
                    <a:pt x="0" y="85"/>
                  </a:cubicBezTo>
                  <a:lnTo>
                    <a:pt x="0" y="85"/>
                  </a:lnTo>
                  <a:cubicBezTo>
                    <a:pt x="62" y="105"/>
                    <a:pt x="139" y="115"/>
                    <a:pt x="230" y="115"/>
                  </a:cubicBezTo>
                  <a:cubicBezTo>
                    <a:pt x="423" y="115"/>
                    <a:pt x="677" y="72"/>
                    <a:pt x="964" y="0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1944675" y="4055250"/>
              <a:ext cx="30200" cy="10900"/>
            </a:xfrm>
            <a:custGeom>
              <a:rect b="b" l="l" r="r" t="t"/>
              <a:pathLst>
                <a:path extrusionOk="0" h="436" w="1208">
                  <a:moveTo>
                    <a:pt x="1196" y="1"/>
                  </a:moveTo>
                  <a:cubicBezTo>
                    <a:pt x="1175" y="12"/>
                    <a:pt x="1165" y="12"/>
                    <a:pt x="1154" y="22"/>
                  </a:cubicBezTo>
                  <a:cubicBezTo>
                    <a:pt x="974" y="97"/>
                    <a:pt x="784" y="170"/>
                    <a:pt x="593" y="234"/>
                  </a:cubicBezTo>
                  <a:cubicBezTo>
                    <a:pt x="391" y="308"/>
                    <a:pt x="201" y="372"/>
                    <a:pt x="0" y="435"/>
                  </a:cubicBezTo>
                  <a:cubicBezTo>
                    <a:pt x="201" y="372"/>
                    <a:pt x="402" y="308"/>
                    <a:pt x="603" y="234"/>
                  </a:cubicBezTo>
                  <a:cubicBezTo>
                    <a:pt x="794" y="170"/>
                    <a:pt x="984" y="97"/>
                    <a:pt x="1175" y="22"/>
                  </a:cubicBezTo>
                  <a:cubicBezTo>
                    <a:pt x="1186" y="22"/>
                    <a:pt x="1196" y="12"/>
                    <a:pt x="1207" y="12"/>
                  </a:cubicBezTo>
                  <a:lnTo>
                    <a:pt x="1196" y="1"/>
                  </a:ln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1869500" y="4029325"/>
              <a:ext cx="183975" cy="100350"/>
            </a:xfrm>
            <a:custGeom>
              <a:rect b="b" l="l" r="r" t="t"/>
              <a:pathLst>
                <a:path extrusionOk="0" h="4014" w="7359">
                  <a:moveTo>
                    <a:pt x="0" y="0"/>
                  </a:moveTo>
                  <a:lnTo>
                    <a:pt x="0" y="0"/>
                  </a:lnTo>
                  <a:cubicBezTo>
                    <a:pt x="85" y="720"/>
                    <a:pt x="170" y="1440"/>
                    <a:pt x="265" y="2160"/>
                  </a:cubicBezTo>
                  <a:cubicBezTo>
                    <a:pt x="349" y="2181"/>
                    <a:pt x="434" y="2213"/>
                    <a:pt x="530" y="2235"/>
                  </a:cubicBezTo>
                  <a:cubicBezTo>
                    <a:pt x="540" y="2235"/>
                    <a:pt x="551" y="2235"/>
                    <a:pt x="561" y="2245"/>
                  </a:cubicBezTo>
                  <a:cubicBezTo>
                    <a:pt x="932" y="2330"/>
                    <a:pt x="1302" y="2425"/>
                    <a:pt x="1673" y="2520"/>
                  </a:cubicBezTo>
                  <a:cubicBezTo>
                    <a:pt x="1906" y="2584"/>
                    <a:pt x="2139" y="2647"/>
                    <a:pt x="2372" y="2700"/>
                  </a:cubicBezTo>
                  <a:cubicBezTo>
                    <a:pt x="3123" y="2901"/>
                    <a:pt x="3864" y="3092"/>
                    <a:pt x="4616" y="3293"/>
                  </a:cubicBezTo>
                  <a:cubicBezTo>
                    <a:pt x="5506" y="3526"/>
                    <a:pt x="6384" y="3759"/>
                    <a:pt x="7273" y="4002"/>
                  </a:cubicBezTo>
                  <a:cubicBezTo>
                    <a:pt x="7284" y="4002"/>
                    <a:pt x="7294" y="4002"/>
                    <a:pt x="7316" y="4013"/>
                  </a:cubicBezTo>
                  <a:lnTo>
                    <a:pt x="7348" y="2202"/>
                  </a:lnTo>
                  <a:cubicBezTo>
                    <a:pt x="7358" y="2086"/>
                    <a:pt x="7358" y="1970"/>
                    <a:pt x="7358" y="1854"/>
                  </a:cubicBezTo>
                  <a:cubicBezTo>
                    <a:pt x="7051" y="1769"/>
                    <a:pt x="6744" y="1694"/>
                    <a:pt x="6437" y="1610"/>
                  </a:cubicBezTo>
                  <a:cubicBezTo>
                    <a:pt x="6130" y="1536"/>
                    <a:pt x="5823" y="1451"/>
                    <a:pt x="5527" y="1377"/>
                  </a:cubicBezTo>
                  <a:cubicBezTo>
                    <a:pt x="5368" y="1334"/>
                    <a:pt x="5219" y="1303"/>
                    <a:pt x="5061" y="1261"/>
                  </a:cubicBezTo>
                  <a:lnTo>
                    <a:pt x="5050" y="1261"/>
                  </a:lnTo>
                  <a:cubicBezTo>
                    <a:pt x="5040" y="1250"/>
                    <a:pt x="5019" y="1250"/>
                    <a:pt x="5008" y="1250"/>
                  </a:cubicBezTo>
                  <a:cubicBezTo>
                    <a:pt x="4870" y="1218"/>
                    <a:pt x="4743" y="1176"/>
                    <a:pt x="4605" y="1144"/>
                  </a:cubicBezTo>
                  <a:lnTo>
                    <a:pt x="4542" y="1176"/>
                  </a:lnTo>
                  <a:cubicBezTo>
                    <a:pt x="4383" y="1250"/>
                    <a:pt x="4214" y="1324"/>
                    <a:pt x="4045" y="1388"/>
                  </a:cubicBezTo>
                  <a:cubicBezTo>
                    <a:pt x="3483" y="1599"/>
                    <a:pt x="2890" y="1758"/>
                    <a:pt x="2308" y="1875"/>
                  </a:cubicBezTo>
                  <a:cubicBezTo>
                    <a:pt x="2086" y="1917"/>
                    <a:pt x="1864" y="1959"/>
                    <a:pt x="1652" y="1991"/>
                  </a:cubicBezTo>
                  <a:cubicBezTo>
                    <a:pt x="1589" y="2000"/>
                    <a:pt x="1527" y="2005"/>
                    <a:pt x="1466" y="2005"/>
                  </a:cubicBezTo>
                  <a:cubicBezTo>
                    <a:pt x="1262" y="2005"/>
                    <a:pt x="1078" y="1951"/>
                    <a:pt x="963" y="1854"/>
                  </a:cubicBezTo>
                  <a:cubicBezTo>
                    <a:pt x="572" y="1494"/>
                    <a:pt x="476" y="996"/>
                    <a:pt x="551" y="509"/>
                  </a:cubicBezTo>
                  <a:cubicBezTo>
                    <a:pt x="551" y="456"/>
                    <a:pt x="561" y="414"/>
                    <a:pt x="572" y="360"/>
                  </a:cubicBezTo>
                  <a:cubicBezTo>
                    <a:pt x="582" y="297"/>
                    <a:pt x="604" y="223"/>
                    <a:pt x="625" y="160"/>
                  </a:cubicBezTo>
                  <a:cubicBezTo>
                    <a:pt x="572" y="138"/>
                    <a:pt x="519" y="127"/>
                    <a:pt x="466" y="117"/>
                  </a:cubicBezTo>
                  <a:cubicBezTo>
                    <a:pt x="307" y="75"/>
                    <a:pt x="159" y="4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924550" y="4042825"/>
              <a:ext cx="1875" cy="550"/>
            </a:xfrm>
            <a:custGeom>
              <a:rect b="b" l="l" r="r" t="t"/>
              <a:pathLst>
                <a:path extrusionOk="0" h="22" w="75">
                  <a:moveTo>
                    <a:pt x="74" y="22"/>
                  </a:moveTo>
                  <a:cubicBezTo>
                    <a:pt x="43" y="11"/>
                    <a:pt x="22" y="11"/>
                    <a:pt x="1" y="1"/>
                  </a:cubicBezTo>
                  <a:lnTo>
                    <a:pt x="1" y="1"/>
                  </a:lnTo>
                  <a:cubicBezTo>
                    <a:pt x="22" y="11"/>
                    <a:pt x="43" y="11"/>
                    <a:pt x="74" y="22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869500" y="4022175"/>
              <a:ext cx="19875" cy="11150"/>
            </a:xfrm>
            <a:custGeom>
              <a:rect b="b" l="l" r="r" t="t"/>
              <a:pathLst>
                <a:path extrusionOk="0" h="446" w="795">
                  <a:moveTo>
                    <a:pt x="794" y="1"/>
                  </a:moveTo>
                  <a:lnTo>
                    <a:pt x="0" y="286"/>
                  </a:lnTo>
                  <a:cubicBezTo>
                    <a:pt x="159" y="329"/>
                    <a:pt x="307" y="361"/>
                    <a:pt x="466" y="403"/>
                  </a:cubicBezTo>
                  <a:cubicBezTo>
                    <a:pt x="519" y="413"/>
                    <a:pt x="572" y="424"/>
                    <a:pt x="625" y="446"/>
                  </a:cubicBezTo>
                  <a:cubicBezTo>
                    <a:pt x="657" y="329"/>
                    <a:pt x="699" y="223"/>
                    <a:pt x="742" y="117"/>
                  </a:cubicBezTo>
                  <a:cubicBezTo>
                    <a:pt x="752" y="75"/>
                    <a:pt x="773" y="43"/>
                    <a:pt x="794" y="1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892800" y="4035150"/>
              <a:ext cx="275" cy="25"/>
            </a:xfrm>
            <a:custGeom>
              <a:rect b="b" l="l" r="r" t="t"/>
              <a:pathLst>
                <a:path extrusionOk="0" h="1" w="11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1949425" y="4035950"/>
              <a:ext cx="62225" cy="13250"/>
            </a:xfrm>
            <a:custGeom>
              <a:rect b="b" l="l" r="r" t="t"/>
              <a:pathLst>
                <a:path extrusionOk="0" h="530" w="2489">
                  <a:moveTo>
                    <a:pt x="2467" y="0"/>
                  </a:moveTo>
                  <a:cubicBezTo>
                    <a:pt x="2467" y="0"/>
                    <a:pt x="2460" y="0"/>
                    <a:pt x="2452" y="6"/>
                  </a:cubicBezTo>
                  <a:lnTo>
                    <a:pt x="2452" y="6"/>
                  </a:lnTo>
                  <a:cubicBezTo>
                    <a:pt x="2466" y="4"/>
                    <a:pt x="2478" y="2"/>
                    <a:pt x="2488" y="0"/>
                  </a:cubicBezTo>
                  <a:close/>
                  <a:moveTo>
                    <a:pt x="2452" y="6"/>
                  </a:moveTo>
                  <a:cubicBezTo>
                    <a:pt x="2443" y="8"/>
                    <a:pt x="2433" y="9"/>
                    <a:pt x="2422" y="11"/>
                  </a:cubicBezTo>
                  <a:lnTo>
                    <a:pt x="2446" y="11"/>
                  </a:lnTo>
                  <a:cubicBezTo>
                    <a:pt x="2448" y="9"/>
                    <a:pt x="2450" y="7"/>
                    <a:pt x="2452" y="6"/>
                  </a:cubicBezTo>
                  <a:close/>
                  <a:moveTo>
                    <a:pt x="2404" y="11"/>
                  </a:moveTo>
                  <a:cubicBezTo>
                    <a:pt x="2394" y="13"/>
                    <a:pt x="2383" y="16"/>
                    <a:pt x="2373" y="18"/>
                  </a:cubicBezTo>
                  <a:lnTo>
                    <a:pt x="2373" y="18"/>
                  </a:lnTo>
                  <a:cubicBezTo>
                    <a:pt x="2391" y="15"/>
                    <a:pt x="2407" y="13"/>
                    <a:pt x="2422" y="11"/>
                  </a:cubicBezTo>
                  <a:close/>
                  <a:moveTo>
                    <a:pt x="2373" y="18"/>
                  </a:moveTo>
                  <a:cubicBezTo>
                    <a:pt x="2313" y="27"/>
                    <a:pt x="2238" y="39"/>
                    <a:pt x="2152" y="53"/>
                  </a:cubicBezTo>
                  <a:lnTo>
                    <a:pt x="2203" y="53"/>
                  </a:lnTo>
                  <a:cubicBezTo>
                    <a:pt x="2203" y="43"/>
                    <a:pt x="2213" y="43"/>
                    <a:pt x="2224" y="43"/>
                  </a:cubicBezTo>
                  <a:lnTo>
                    <a:pt x="2255" y="43"/>
                  </a:lnTo>
                  <a:cubicBezTo>
                    <a:pt x="2296" y="34"/>
                    <a:pt x="2337" y="26"/>
                    <a:pt x="2373" y="18"/>
                  </a:cubicBezTo>
                  <a:close/>
                  <a:moveTo>
                    <a:pt x="2149" y="53"/>
                  </a:moveTo>
                  <a:cubicBezTo>
                    <a:pt x="2149" y="53"/>
                    <a:pt x="2149" y="53"/>
                    <a:pt x="2149" y="53"/>
                  </a:cubicBezTo>
                  <a:lnTo>
                    <a:pt x="2149" y="53"/>
                  </a:lnTo>
                  <a:cubicBezTo>
                    <a:pt x="2150" y="53"/>
                    <a:pt x="2151" y="53"/>
                    <a:pt x="2152" y="53"/>
                  </a:cubicBezTo>
                  <a:close/>
                  <a:moveTo>
                    <a:pt x="2149" y="53"/>
                  </a:moveTo>
                  <a:cubicBezTo>
                    <a:pt x="2129" y="57"/>
                    <a:pt x="2108" y="60"/>
                    <a:pt x="2086" y="64"/>
                  </a:cubicBezTo>
                  <a:cubicBezTo>
                    <a:pt x="1769" y="110"/>
                    <a:pt x="1048" y="264"/>
                    <a:pt x="302" y="452"/>
                  </a:cubicBezTo>
                  <a:lnTo>
                    <a:pt x="302" y="452"/>
                  </a:lnTo>
                  <a:cubicBezTo>
                    <a:pt x="350" y="443"/>
                    <a:pt x="396" y="433"/>
                    <a:pt x="434" y="424"/>
                  </a:cubicBezTo>
                  <a:cubicBezTo>
                    <a:pt x="467" y="413"/>
                    <a:pt x="488" y="413"/>
                    <a:pt x="519" y="403"/>
                  </a:cubicBezTo>
                  <a:cubicBezTo>
                    <a:pt x="551" y="392"/>
                    <a:pt x="583" y="392"/>
                    <a:pt x="615" y="382"/>
                  </a:cubicBezTo>
                  <a:cubicBezTo>
                    <a:pt x="636" y="371"/>
                    <a:pt x="667" y="371"/>
                    <a:pt x="699" y="360"/>
                  </a:cubicBezTo>
                  <a:cubicBezTo>
                    <a:pt x="731" y="349"/>
                    <a:pt x="763" y="349"/>
                    <a:pt x="794" y="339"/>
                  </a:cubicBezTo>
                  <a:cubicBezTo>
                    <a:pt x="837" y="328"/>
                    <a:pt x="890" y="318"/>
                    <a:pt x="943" y="307"/>
                  </a:cubicBezTo>
                  <a:cubicBezTo>
                    <a:pt x="964" y="297"/>
                    <a:pt x="996" y="297"/>
                    <a:pt x="1017" y="286"/>
                  </a:cubicBezTo>
                  <a:cubicBezTo>
                    <a:pt x="1059" y="276"/>
                    <a:pt x="1091" y="276"/>
                    <a:pt x="1133" y="265"/>
                  </a:cubicBezTo>
                  <a:cubicBezTo>
                    <a:pt x="1154" y="255"/>
                    <a:pt x="1175" y="255"/>
                    <a:pt x="1197" y="255"/>
                  </a:cubicBezTo>
                  <a:cubicBezTo>
                    <a:pt x="1208" y="244"/>
                    <a:pt x="1229" y="244"/>
                    <a:pt x="1239" y="244"/>
                  </a:cubicBezTo>
                  <a:cubicBezTo>
                    <a:pt x="1260" y="233"/>
                    <a:pt x="1271" y="233"/>
                    <a:pt x="1281" y="233"/>
                  </a:cubicBezTo>
                  <a:cubicBezTo>
                    <a:pt x="1314" y="222"/>
                    <a:pt x="1345" y="222"/>
                    <a:pt x="1366" y="212"/>
                  </a:cubicBezTo>
                  <a:cubicBezTo>
                    <a:pt x="1387" y="212"/>
                    <a:pt x="1398" y="201"/>
                    <a:pt x="1408" y="201"/>
                  </a:cubicBezTo>
                  <a:cubicBezTo>
                    <a:pt x="1441" y="201"/>
                    <a:pt x="1472" y="191"/>
                    <a:pt x="1493" y="191"/>
                  </a:cubicBezTo>
                  <a:cubicBezTo>
                    <a:pt x="1525" y="180"/>
                    <a:pt x="1546" y="180"/>
                    <a:pt x="1568" y="170"/>
                  </a:cubicBezTo>
                  <a:cubicBezTo>
                    <a:pt x="1684" y="149"/>
                    <a:pt x="1790" y="128"/>
                    <a:pt x="1895" y="106"/>
                  </a:cubicBezTo>
                  <a:cubicBezTo>
                    <a:pt x="1906" y="106"/>
                    <a:pt x="1917" y="95"/>
                    <a:pt x="1938" y="95"/>
                  </a:cubicBezTo>
                  <a:lnTo>
                    <a:pt x="1970" y="95"/>
                  </a:lnTo>
                  <a:lnTo>
                    <a:pt x="1980" y="85"/>
                  </a:lnTo>
                  <a:lnTo>
                    <a:pt x="2001" y="85"/>
                  </a:lnTo>
                  <a:cubicBezTo>
                    <a:pt x="2044" y="74"/>
                    <a:pt x="2086" y="74"/>
                    <a:pt x="2118" y="64"/>
                  </a:cubicBezTo>
                  <a:cubicBezTo>
                    <a:pt x="2128" y="64"/>
                    <a:pt x="2139" y="64"/>
                    <a:pt x="2149" y="53"/>
                  </a:cubicBezTo>
                  <a:close/>
                  <a:moveTo>
                    <a:pt x="302" y="452"/>
                  </a:moveTo>
                  <a:cubicBezTo>
                    <a:pt x="297" y="453"/>
                    <a:pt x="291" y="454"/>
                    <a:pt x="286" y="455"/>
                  </a:cubicBezTo>
                  <a:cubicBezTo>
                    <a:pt x="237" y="466"/>
                    <a:pt x="188" y="480"/>
                    <a:pt x="139" y="494"/>
                  </a:cubicBezTo>
                  <a:lnTo>
                    <a:pt x="139" y="494"/>
                  </a:lnTo>
                  <a:cubicBezTo>
                    <a:pt x="193" y="480"/>
                    <a:pt x="247" y="466"/>
                    <a:pt x="302" y="452"/>
                  </a:cubicBezTo>
                  <a:close/>
                  <a:moveTo>
                    <a:pt x="139" y="494"/>
                  </a:moveTo>
                  <a:cubicBezTo>
                    <a:pt x="93" y="506"/>
                    <a:pt x="47" y="518"/>
                    <a:pt x="1" y="530"/>
                  </a:cubicBezTo>
                  <a:cubicBezTo>
                    <a:pt x="47" y="520"/>
                    <a:pt x="93" y="507"/>
                    <a:pt x="139" y="494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1974575" y="4037250"/>
              <a:ext cx="39450" cy="18300"/>
            </a:xfrm>
            <a:custGeom>
              <a:rect b="b" l="l" r="r" t="t"/>
              <a:pathLst>
                <a:path extrusionOk="0" h="732" w="1578">
                  <a:moveTo>
                    <a:pt x="1578" y="1"/>
                  </a:moveTo>
                  <a:lnTo>
                    <a:pt x="1578" y="1"/>
                  </a:lnTo>
                  <a:cubicBezTo>
                    <a:pt x="1249" y="192"/>
                    <a:pt x="656" y="467"/>
                    <a:pt x="0" y="721"/>
                  </a:cubicBezTo>
                  <a:cubicBezTo>
                    <a:pt x="0" y="732"/>
                    <a:pt x="11" y="732"/>
                    <a:pt x="11" y="732"/>
                  </a:cubicBezTo>
                  <a:lnTo>
                    <a:pt x="21" y="732"/>
                  </a:lnTo>
                  <a:cubicBezTo>
                    <a:pt x="477" y="552"/>
                    <a:pt x="879" y="372"/>
                    <a:pt x="1101" y="255"/>
                  </a:cubicBezTo>
                  <a:cubicBezTo>
                    <a:pt x="1376" y="118"/>
                    <a:pt x="1546" y="22"/>
                    <a:pt x="1578" y="1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038625" y="4027475"/>
              <a:ext cx="550" cy="550"/>
            </a:xfrm>
            <a:custGeom>
              <a:rect b="b" l="l" r="r" t="t"/>
              <a:pathLst>
                <a:path extrusionOk="0" h="22" w="22">
                  <a:moveTo>
                    <a:pt x="21" y="1"/>
                  </a:moveTo>
                  <a:lnTo>
                    <a:pt x="21" y="1"/>
                  </a:lnTo>
                  <a:cubicBezTo>
                    <a:pt x="21" y="6"/>
                    <a:pt x="19" y="8"/>
                    <a:pt x="15" y="11"/>
                  </a:cubicBezTo>
                  <a:lnTo>
                    <a:pt x="15" y="11"/>
                  </a:lnTo>
                  <a:cubicBezTo>
                    <a:pt x="21" y="11"/>
                    <a:pt x="21" y="9"/>
                    <a:pt x="21" y="1"/>
                  </a:cubicBezTo>
                  <a:close/>
                  <a:moveTo>
                    <a:pt x="15" y="11"/>
                  </a:move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11" y="12"/>
                    <a:pt x="11" y="14"/>
                  </a:cubicBezTo>
                  <a:lnTo>
                    <a:pt x="11" y="14"/>
                  </a:lnTo>
                  <a:cubicBezTo>
                    <a:pt x="12" y="13"/>
                    <a:pt x="14" y="12"/>
                    <a:pt x="15" y="11"/>
                  </a:cubicBezTo>
                  <a:close/>
                  <a:moveTo>
                    <a:pt x="11" y="14"/>
                  </a:moveTo>
                  <a:cubicBezTo>
                    <a:pt x="8" y="16"/>
                    <a:pt x="4" y="18"/>
                    <a:pt x="0" y="22"/>
                  </a:cubicBezTo>
                  <a:cubicBezTo>
                    <a:pt x="8" y="22"/>
                    <a:pt x="10" y="17"/>
                    <a:pt x="11" y="14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039150" y="4027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040475" y="4026150"/>
              <a:ext cx="275" cy="300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041000" y="4025625"/>
              <a:ext cx="300" cy="550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lnTo>
                    <a:pt x="11" y="0"/>
                  </a:lnTo>
                  <a:cubicBezTo>
                    <a:pt x="11" y="6"/>
                    <a:pt x="8" y="8"/>
                    <a:pt x="6" y="11"/>
                  </a:cubicBezTo>
                  <a:lnTo>
                    <a:pt x="6" y="11"/>
                  </a:lnTo>
                  <a:cubicBezTo>
                    <a:pt x="11" y="11"/>
                    <a:pt x="11" y="9"/>
                    <a:pt x="11" y="0"/>
                  </a:cubicBezTo>
                  <a:close/>
                  <a:moveTo>
                    <a:pt x="6" y="11"/>
                  </a:moveTo>
                  <a:cubicBezTo>
                    <a:pt x="5" y="11"/>
                    <a:pt x="3" y="11"/>
                    <a:pt x="1" y="11"/>
                  </a:cubicBezTo>
                  <a:lnTo>
                    <a:pt x="1" y="21"/>
                  </a:lnTo>
                  <a:cubicBezTo>
                    <a:pt x="1" y="16"/>
                    <a:pt x="3" y="14"/>
                    <a:pt x="6" y="11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2041275" y="40250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32" y="1"/>
                  </a:moveTo>
                  <a:cubicBezTo>
                    <a:pt x="32" y="1"/>
                    <a:pt x="21" y="12"/>
                    <a:pt x="11" y="12"/>
                  </a:cubicBezTo>
                  <a:cubicBezTo>
                    <a:pt x="21" y="12"/>
                    <a:pt x="21" y="12"/>
                    <a:pt x="32" y="1"/>
                  </a:cubicBezTo>
                  <a:close/>
                  <a:moveTo>
                    <a:pt x="11" y="12"/>
                  </a:moveTo>
                  <a:cubicBezTo>
                    <a:pt x="11" y="22"/>
                    <a:pt x="11" y="22"/>
                    <a:pt x="0" y="22"/>
                  </a:cubicBezTo>
                  <a:lnTo>
                    <a:pt x="11" y="22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2043125" y="4022725"/>
              <a:ext cx="1625" cy="1325"/>
            </a:xfrm>
            <a:custGeom>
              <a:rect b="b" l="l" r="r" t="t"/>
              <a:pathLst>
                <a:path extrusionOk="0" h="53" w="65">
                  <a:moveTo>
                    <a:pt x="64" y="0"/>
                  </a:moveTo>
                  <a:lnTo>
                    <a:pt x="64" y="0"/>
                  </a:lnTo>
                  <a:cubicBezTo>
                    <a:pt x="64" y="5"/>
                    <a:pt x="61" y="8"/>
                    <a:pt x="58" y="10"/>
                  </a:cubicBezTo>
                  <a:lnTo>
                    <a:pt x="58" y="10"/>
                  </a:lnTo>
                  <a:cubicBezTo>
                    <a:pt x="64" y="10"/>
                    <a:pt x="64" y="9"/>
                    <a:pt x="64" y="0"/>
                  </a:cubicBezTo>
                  <a:close/>
                  <a:moveTo>
                    <a:pt x="58" y="10"/>
                  </a:moveTo>
                  <a:cubicBezTo>
                    <a:pt x="56" y="10"/>
                    <a:pt x="55" y="10"/>
                    <a:pt x="53" y="10"/>
                  </a:cubicBezTo>
                  <a:cubicBezTo>
                    <a:pt x="43" y="21"/>
                    <a:pt x="22" y="42"/>
                    <a:pt x="1" y="53"/>
                  </a:cubicBezTo>
                  <a:cubicBezTo>
                    <a:pt x="22" y="42"/>
                    <a:pt x="32" y="31"/>
                    <a:pt x="43" y="21"/>
                  </a:cubicBezTo>
                  <a:cubicBezTo>
                    <a:pt x="48" y="16"/>
                    <a:pt x="53" y="13"/>
                    <a:pt x="58" y="10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2044975" y="4021900"/>
              <a:ext cx="1075" cy="850"/>
            </a:xfrm>
            <a:custGeom>
              <a:rect b="b" l="l" r="r" t="t"/>
              <a:pathLst>
                <a:path extrusionOk="0" h="34" w="43">
                  <a:moveTo>
                    <a:pt x="43" y="1"/>
                  </a:moveTo>
                  <a:cubicBezTo>
                    <a:pt x="21" y="12"/>
                    <a:pt x="11" y="22"/>
                    <a:pt x="0" y="33"/>
                  </a:cubicBezTo>
                  <a:lnTo>
                    <a:pt x="0" y="33"/>
                  </a:lnTo>
                  <a:cubicBezTo>
                    <a:pt x="11" y="22"/>
                    <a:pt x="21" y="12"/>
                    <a:pt x="43" y="1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1984625" y="3983275"/>
              <a:ext cx="97175" cy="92400"/>
            </a:xfrm>
            <a:custGeom>
              <a:rect b="b" l="l" r="r" t="t"/>
              <a:pathLst>
                <a:path extrusionOk="0" h="3696" w="3887">
                  <a:moveTo>
                    <a:pt x="604" y="0"/>
                  </a:moveTo>
                  <a:lnTo>
                    <a:pt x="604" y="0"/>
                  </a:lnTo>
                  <a:cubicBezTo>
                    <a:pt x="699" y="212"/>
                    <a:pt x="795" y="414"/>
                    <a:pt x="890" y="593"/>
                  </a:cubicBezTo>
                  <a:cubicBezTo>
                    <a:pt x="1007" y="826"/>
                    <a:pt x="1112" y="1028"/>
                    <a:pt x="1207" y="1186"/>
                  </a:cubicBezTo>
                  <a:cubicBezTo>
                    <a:pt x="1207" y="1186"/>
                    <a:pt x="1197" y="1186"/>
                    <a:pt x="1197" y="1197"/>
                  </a:cubicBezTo>
                  <a:lnTo>
                    <a:pt x="1186" y="1197"/>
                  </a:lnTo>
                  <a:lnTo>
                    <a:pt x="1176" y="1207"/>
                  </a:lnTo>
                  <a:cubicBezTo>
                    <a:pt x="1176" y="1207"/>
                    <a:pt x="1176" y="1218"/>
                    <a:pt x="1165" y="1218"/>
                  </a:cubicBezTo>
                  <a:lnTo>
                    <a:pt x="1155" y="1228"/>
                  </a:lnTo>
                  <a:lnTo>
                    <a:pt x="1134" y="1249"/>
                  </a:lnTo>
                  <a:cubicBezTo>
                    <a:pt x="1070" y="1313"/>
                    <a:pt x="1017" y="1409"/>
                    <a:pt x="1007" y="1504"/>
                  </a:cubicBezTo>
                  <a:cubicBezTo>
                    <a:pt x="1007" y="1515"/>
                    <a:pt x="1007" y="1525"/>
                    <a:pt x="996" y="1536"/>
                  </a:cubicBezTo>
                  <a:lnTo>
                    <a:pt x="996" y="1546"/>
                  </a:lnTo>
                  <a:cubicBezTo>
                    <a:pt x="996" y="1642"/>
                    <a:pt x="996" y="1694"/>
                    <a:pt x="985" y="1790"/>
                  </a:cubicBezTo>
                  <a:lnTo>
                    <a:pt x="985" y="1811"/>
                  </a:lnTo>
                  <a:lnTo>
                    <a:pt x="985" y="1832"/>
                  </a:lnTo>
                  <a:lnTo>
                    <a:pt x="985" y="1853"/>
                  </a:lnTo>
                  <a:cubicBezTo>
                    <a:pt x="985" y="1864"/>
                    <a:pt x="985" y="1864"/>
                    <a:pt x="996" y="1864"/>
                  </a:cubicBezTo>
                  <a:lnTo>
                    <a:pt x="996" y="1885"/>
                  </a:lnTo>
                  <a:cubicBezTo>
                    <a:pt x="996" y="1896"/>
                    <a:pt x="996" y="1906"/>
                    <a:pt x="1007" y="1917"/>
                  </a:cubicBezTo>
                  <a:lnTo>
                    <a:pt x="1007" y="1948"/>
                  </a:lnTo>
                  <a:lnTo>
                    <a:pt x="1017" y="1959"/>
                  </a:lnTo>
                  <a:lnTo>
                    <a:pt x="1017" y="1969"/>
                  </a:lnTo>
                  <a:cubicBezTo>
                    <a:pt x="1028" y="1980"/>
                    <a:pt x="1028" y="1980"/>
                    <a:pt x="1028" y="1991"/>
                  </a:cubicBezTo>
                  <a:lnTo>
                    <a:pt x="1028" y="2002"/>
                  </a:lnTo>
                  <a:lnTo>
                    <a:pt x="1038" y="2002"/>
                  </a:lnTo>
                  <a:lnTo>
                    <a:pt x="1038" y="2012"/>
                  </a:lnTo>
                  <a:lnTo>
                    <a:pt x="1049" y="2023"/>
                  </a:lnTo>
                  <a:cubicBezTo>
                    <a:pt x="1049" y="2033"/>
                    <a:pt x="1059" y="2044"/>
                    <a:pt x="1070" y="2054"/>
                  </a:cubicBezTo>
                  <a:cubicBezTo>
                    <a:pt x="1070" y="2065"/>
                    <a:pt x="1080" y="2065"/>
                    <a:pt x="1080" y="2075"/>
                  </a:cubicBezTo>
                  <a:cubicBezTo>
                    <a:pt x="1091" y="2075"/>
                    <a:pt x="1091" y="2086"/>
                    <a:pt x="1091" y="2086"/>
                  </a:cubicBezTo>
                  <a:lnTo>
                    <a:pt x="1112" y="2107"/>
                  </a:lnTo>
                  <a:cubicBezTo>
                    <a:pt x="1134" y="2118"/>
                    <a:pt x="1155" y="2139"/>
                    <a:pt x="1176" y="2160"/>
                  </a:cubicBezTo>
                  <a:cubicBezTo>
                    <a:pt x="1207" y="2181"/>
                    <a:pt x="1239" y="2192"/>
                    <a:pt x="1271" y="2213"/>
                  </a:cubicBezTo>
                  <a:cubicBezTo>
                    <a:pt x="890" y="2520"/>
                    <a:pt x="456" y="2774"/>
                    <a:pt x="0" y="2986"/>
                  </a:cubicBezTo>
                  <a:cubicBezTo>
                    <a:pt x="138" y="3018"/>
                    <a:pt x="265" y="3060"/>
                    <a:pt x="403" y="3092"/>
                  </a:cubicBezTo>
                  <a:cubicBezTo>
                    <a:pt x="414" y="3092"/>
                    <a:pt x="435" y="3092"/>
                    <a:pt x="445" y="3103"/>
                  </a:cubicBezTo>
                  <a:lnTo>
                    <a:pt x="456" y="3103"/>
                  </a:lnTo>
                  <a:cubicBezTo>
                    <a:pt x="614" y="3145"/>
                    <a:pt x="763" y="3176"/>
                    <a:pt x="922" y="3219"/>
                  </a:cubicBezTo>
                  <a:cubicBezTo>
                    <a:pt x="1218" y="3293"/>
                    <a:pt x="1525" y="3378"/>
                    <a:pt x="1832" y="3452"/>
                  </a:cubicBezTo>
                  <a:cubicBezTo>
                    <a:pt x="2139" y="3536"/>
                    <a:pt x="2446" y="3611"/>
                    <a:pt x="2753" y="3696"/>
                  </a:cubicBezTo>
                  <a:cubicBezTo>
                    <a:pt x="2806" y="3674"/>
                    <a:pt x="2849" y="3653"/>
                    <a:pt x="2891" y="3642"/>
                  </a:cubicBezTo>
                  <a:cubicBezTo>
                    <a:pt x="2944" y="3621"/>
                    <a:pt x="2986" y="3611"/>
                    <a:pt x="3039" y="3590"/>
                  </a:cubicBezTo>
                  <a:cubicBezTo>
                    <a:pt x="3060" y="3579"/>
                    <a:pt x="3082" y="3579"/>
                    <a:pt x="3103" y="3568"/>
                  </a:cubicBezTo>
                  <a:cubicBezTo>
                    <a:pt x="3198" y="3526"/>
                    <a:pt x="3304" y="3494"/>
                    <a:pt x="3409" y="3452"/>
                  </a:cubicBezTo>
                  <a:cubicBezTo>
                    <a:pt x="3515" y="3420"/>
                    <a:pt x="3632" y="3378"/>
                    <a:pt x="3738" y="3336"/>
                  </a:cubicBezTo>
                  <a:cubicBezTo>
                    <a:pt x="3791" y="3314"/>
                    <a:pt x="3833" y="3303"/>
                    <a:pt x="3886" y="3282"/>
                  </a:cubicBezTo>
                  <a:cubicBezTo>
                    <a:pt x="3166" y="3018"/>
                    <a:pt x="2489" y="2668"/>
                    <a:pt x="1875" y="2213"/>
                  </a:cubicBezTo>
                  <a:cubicBezTo>
                    <a:pt x="1917" y="2192"/>
                    <a:pt x="1948" y="2181"/>
                    <a:pt x="1970" y="2160"/>
                  </a:cubicBezTo>
                  <a:cubicBezTo>
                    <a:pt x="2002" y="2139"/>
                    <a:pt x="2023" y="2118"/>
                    <a:pt x="2044" y="2107"/>
                  </a:cubicBezTo>
                  <a:cubicBezTo>
                    <a:pt x="2054" y="2086"/>
                    <a:pt x="2065" y="2075"/>
                    <a:pt x="2086" y="2054"/>
                  </a:cubicBezTo>
                  <a:lnTo>
                    <a:pt x="2086" y="2044"/>
                  </a:lnTo>
                  <a:lnTo>
                    <a:pt x="2108" y="2023"/>
                  </a:lnTo>
                  <a:cubicBezTo>
                    <a:pt x="2108" y="2023"/>
                    <a:pt x="2108" y="2012"/>
                    <a:pt x="2118" y="2002"/>
                  </a:cubicBezTo>
                  <a:cubicBezTo>
                    <a:pt x="2150" y="1938"/>
                    <a:pt x="2171" y="1864"/>
                    <a:pt x="2160" y="1790"/>
                  </a:cubicBezTo>
                  <a:lnTo>
                    <a:pt x="2160" y="1769"/>
                  </a:lnTo>
                  <a:lnTo>
                    <a:pt x="2160" y="1758"/>
                  </a:lnTo>
                  <a:lnTo>
                    <a:pt x="2160" y="1736"/>
                  </a:lnTo>
                  <a:lnTo>
                    <a:pt x="2160" y="1726"/>
                  </a:lnTo>
                  <a:lnTo>
                    <a:pt x="2160" y="1715"/>
                  </a:lnTo>
                  <a:lnTo>
                    <a:pt x="2160" y="1705"/>
                  </a:lnTo>
                  <a:cubicBezTo>
                    <a:pt x="2160" y="1673"/>
                    <a:pt x="2160" y="1652"/>
                    <a:pt x="2150" y="1631"/>
                  </a:cubicBezTo>
                  <a:lnTo>
                    <a:pt x="2150" y="1620"/>
                  </a:lnTo>
                  <a:lnTo>
                    <a:pt x="2150" y="1609"/>
                  </a:lnTo>
                  <a:lnTo>
                    <a:pt x="2150" y="1599"/>
                  </a:lnTo>
                  <a:lnTo>
                    <a:pt x="2150" y="1557"/>
                  </a:lnTo>
                  <a:lnTo>
                    <a:pt x="2150" y="1546"/>
                  </a:lnTo>
                  <a:lnTo>
                    <a:pt x="2150" y="1536"/>
                  </a:lnTo>
                  <a:lnTo>
                    <a:pt x="2150" y="1504"/>
                  </a:lnTo>
                  <a:cubicBezTo>
                    <a:pt x="2139" y="1482"/>
                    <a:pt x="2139" y="1451"/>
                    <a:pt x="2129" y="1430"/>
                  </a:cubicBezTo>
                  <a:cubicBezTo>
                    <a:pt x="2129" y="1419"/>
                    <a:pt x="2118" y="1409"/>
                    <a:pt x="2118" y="1398"/>
                  </a:cubicBezTo>
                  <a:lnTo>
                    <a:pt x="2108" y="1388"/>
                  </a:lnTo>
                  <a:lnTo>
                    <a:pt x="2108" y="1377"/>
                  </a:lnTo>
                  <a:cubicBezTo>
                    <a:pt x="2097" y="1355"/>
                    <a:pt x="2086" y="1345"/>
                    <a:pt x="2075" y="1324"/>
                  </a:cubicBezTo>
                  <a:cubicBezTo>
                    <a:pt x="2065" y="1313"/>
                    <a:pt x="2065" y="1303"/>
                    <a:pt x="2054" y="1292"/>
                  </a:cubicBezTo>
                  <a:cubicBezTo>
                    <a:pt x="2054" y="1292"/>
                    <a:pt x="2044" y="1282"/>
                    <a:pt x="2044" y="1271"/>
                  </a:cubicBezTo>
                  <a:cubicBezTo>
                    <a:pt x="2033" y="1271"/>
                    <a:pt x="2033" y="1271"/>
                    <a:pt x="2033" y="1261"/>
                  </a:cubicBezTo>
                  <a:cubicBezTo>
                    <a:pt x="2023" y="1261"/>
                    <a:pt x="2023" y="1249"/>
                    <a:pt x="2012" y="1239"/>
                  </a:cubicBezTo>
                  <a:lnTo>
                    <a:pt x="2002" y="1239"/>
                  </a:lnTo>
                  <a:cubicBezTo>
                    <a:pt x="2002" y="1228"/>
                    <a:pt x="2002" y="1228"/>
                    <a:pt x="1991" y="1228"/>
                  </a:cubicBezTo>
                  <a:lnTo>
                    <a:pt x="1991" y="1218"/>
                  </a:lnTo>
                  <a:lnTo>
                    <a:pt x="1981" y="1218"/>
                  </a:lnTo>
                  <a:cubicBezTo>
                    <a:pt x="1981" y="1207"/>
                    <a:pt x="1981" y="1207"/>
                    <a:pt x="1970" y="1207"/>
                  </a:cubicBezTo>
                  <a:cubicBezTo>
                    <a:pt x="1970" y="1207"/>
                    <a:pt x="1970" y="1197"/>
                    <a:pt x="1959" y="1197"/>
                  </a:cubicBezTo>
                  <a:cubicBezTo>
                    <a:pt x="1959" y="1197"/>
                    <a:pt x="1948" y="1186"/>
                    <a:pt x="1938" y="1186"/>
                  </a:cubicBezTo>
                  <a:cubicBezTo>
                    <a:pt x="1991" y="1101"/>
                    <a:pt x="2044" y="1006"/>
                    <a:pt x="2108" y="890"/>
                  </a:cubicBezTo>
                  <a:cubicBezTo>
                    <a:pt x="2181" y="752"/>
                    <a:pt x="2256" y="593"/>
                    <a:pt x="2341" y="424"/>
                  </a:cubicBezTo>
                  <a:cubicBezTo>
                    <a:pt x="1758" y="287"/>
                    <a:pt x="1186" y="148"/>
                    <a:pt x="604" y="0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2039950" y="4040450"/>
              <a:ext cx="51100" cy="21725"/>
            </a:xfrm>
            <a:custGeom>
              <a:rect b="b" l="l" r="r" t="t"/>
              <a:pathLst>
                <a:path extrusionOk="0" h="869" w="2044">
                  <a:moveTo>
                    <a:pt x="0" y="0"/>
                  </a:moveTo>
                  <a:cubicBezTo>
                    <a:pt x="22" y="11"/>
                    <a:pt x="45" y="23"/>
                    <a:pt x="68" y="35"/>
                  </a:cubicBezTo>
                  <a:lnTo>
                    <a:pt x="68" y="35"/>
                  </a:lnTo>
                  <a:lnTo>
                    <a:pt x="64" y="32"/>
                  </a:lnTo>
                  <a:lnTo>
                    <a:pt x="0" y="0"/>
                  </a:lnTo>
                  <a:close/>
                  <a:moveTo>
                    <a:pt x="68" y="35"/>
                  </a:moveTo>
                  <a:lnTo>
                    <a:pt x="95" y="53"/>
                  </a:lnTo>
                  <a:cubicBezTo>
                    <a:pt x="99" y="53"/>
                    <a:pt x="103" y="54"/>
                    <a:pt x="106" y="54"/>
                  </a:cubicBezTo>
                  <a:lnTo>
                    <a:pt x="106" y="54"/>
                  </a:lnTo>
                  <a:cubicBezTo>
                    <a:pt x="93" y="48"/>
                    <a:pt x="80" y="41"/>
                    <a:pt x="68" y="35"/>
                  </a:cubicBezTo>
                  <a:close/>
                  <a:moveTo>
                    <a:pt x="106" y="54"/>
                  </a:moveTo>
                  <a:cubicBezTo>
                    <a:pt x="187" y="95"/>
                    <a:pt x="274" y="137"/>
                    <a:pt x="367" y="181"/>
                  </a:cubicBezTo>
                  <a:lnTo>
                    <a:pt x="367" y="181"/>
                  </a:lnTo>
                  <a:cubicBezTo>
                    <a:pt x="317" y="157"/>
                    <a:pt x="268" y="131"/>
                    <a:pt x="222" y="106"/>
                  </a:cubicBezTo>
                  <a:lnTo>
                    <a:pt x="159" y="75"/>
                  </a:lnTo>
                  <a:cubicBezTo>
                    <a:pt x="141" y="65"/>
                    <a:pt x="124" y="57"/>
                    <a:pt x="106" y="54"/>
                  </a:cubicBezTo>
                  <a:close/>
                  <a:moveTo>
                    <a:pt x="367" y="181"/>
                  </a:moveTo>
                  <a:cubicBezTo>
                    <a:pt x="375" y="185"/>
                    <a:pt x="384" y="189"/>
                    <a:pt x="392" y="193"/>
                  </a:cubicBezTo>
                  <a:lnTo>
                    <a:pt x="392" y="193"/>
                  </a:lnTo>
                  <a:cubicBezTo>
                    <a:pt x="384" y="189"/>
                    <a:pt x="375" y="185"/>
                    <a:pt x="367" y="181"/>
                  </a:cubicBezTo>
                  <a:close/>
                  <a:moveTo>
                    <a:pt x="392" y="193"/>
                  </a:moveTo>
                  <a:lnTo>
                    <a:pt x="392" y="193"/>
                  </a:lnTo>
                  <a:cubicBezTo>
                    <a:pt x="858" y="411"/>
                    <a:pt x="1452" y="658"/>
                    <a:pt x="2033" y="868"/>
                  </a:cubicBezTo>
                  <a:lnTo>
                    <a:pt x="2043" y="868"/>
                  </a:lnTo>
                  <a:cubicBezTo>
                    <a:pt x="2001" y="847"/>
                    <a:pt x="1949" y="826"/>
                    <a:pt x="1895" y="816"/>
                  </a:cubicBezTo>
                  <a:cubicBezTo>
                    <a:pt x="1885" y="805"/>
                    <a:pt x="1874" y="805"/>
                    <a:pt x="1864" y="794"/>
                  </a:cubicBezTo>
                  <a:cubicBezTo>
                    <a:pt x="1768" y="762"/>
                    <a:pt x="1673" y="731"/>
                    <a:pt x="1578" y="689"/>
                  </a:cubicBezTo>
                  <a:cubicBezTo>
                    <a:pt x="1567" y="689"/>
                    <a:pt x="1556" y="689"/>
                    <a:pt x="1546" y="678"/>
                  </a:cubicBezTo>
                  <a:cubicBezTo>
                    <a:pt x="1504" y="656"/>
                    <a:pt x="1450" y="646"/>
                    <a:pt x="1398" y="625"/>
                  </a:cubicBezTo>
                  <a:cubicBezTo>
                    <a:pt x="1356" y="604"/>
                    <a:pt x="1302" y="583"/>
                    <a:pt x="1250" y="562"/>
                  </a:cubicBezTo>
                  <a:cubicBezTo>
                    <a:pt x="1154" y="519"/>
                    <a:pt x="1059" y="487"/>
                    <a:pt x="963" y="445"/>
                  </a:cubicBezTo>
                  <a:cubicBezTo>
                    <a:pt x="953" y="435"/>
                    <a:pt x="932" y="435"/>
                    <a:pt x="911" y="424"/>
                  </a:cubicBezTo>
                  <a:cubicBezTo>
                    <a:pt x="858" y="402"/>
                    <a:pt x="805" y="371"/>
                    <a:pt x="742" y="350"/>
                  </a:cubicBezTo>
                  <a:cubicBezTo>
                    <a:pt x="731" y="339"/>
                    <a:pt x="720" y="339"/>
                    <a:pt x="709" y="329"/>
                  </a:cubicBezTo>
                  <a:cubicBezTo>
                    <a:pt x="678" y="318"/>
                    <a:pt x="646" y="307"/>
                    <a:pt x="625" y="296"/>
                  </a:cubicBezTo>
                  <a:cubicBezTo>
                    <a:pt x="615" y="286"/>
                    <a:pt x="593" y="286"/>
                    <a:pt x="582" y="275"/>
                  </a:cubicBezTo>
                  <a:cubicBezTo>
                    <a:pt x="572" y="275"/>
                    <a:pt x="561" y="265"/>
                    <a:pt x="540" y="254"/>
                  </a:cubicBezTo>
                  <a:cubicBezTo>
                    <a:pt x="489" y="235"/>
                    <a:pt x="440" y="215"/>
                    <a:pt x="392" y="193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2041025" y="4036725"/>
              <a:ext cx="73850" cy="16975"/>
            </a:xfrm>
            <a:custGeom>
              <a:rect b="b" l="l" r="r" t="t"/>
              <a:pathLst>
                <a:path extrusionOk="0" h="679" w="2954">
                  <a:moveTo>
                    <a:pt x="1" y="1"/>
                  </a:moveTo>
                  <a:cubicBezTo>
                    <a:pt x="625" y="107"/>
                    <a:pt x="1937" y="382"/>
                    <a:pt x="2943" y="678"/>
                  </a:cubicBezTo>
                  <a:lnTo>
                    <a:pt x="2953" y="678"/>
                  </a:lnTo>
                  <a:cubicBezTo>
                    <a:pt x="1948" y="382"/>
                    <a:pt x="625" y="107"/>
                    <a:pt x="1" y="1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2071425" y="4005775"/>
              <a:ext cx="3200" cy="1350"/>
            </a:xfrm>
            <a:custGeom>
              <a:rect b="b" l="l" r="r" t="t"/>
              <a:pathLst>
                <a:path extrusionOk="0" h="54" w="128">
                  <a:moveTo>
                    <a:pt x="128" y="1"/>
                  </a:moveTo>
                  <a:lnTo>
                    <a:pt x="125" y="2"/>
                  </a:lnTo>
                  <a:lnTo>
                    <a:pt x="125" y="2"/>
                  </a:lnTo>
                  <a:cubicBezTo>
                    <a:pt x="126" y="2"/>
                    <a:pt x="127" y="1"/>
                    <a:pt x="128" y="1"/>
                  </a:cubicBezTo>
                  <a:close/>
                  <a:moveTo>
                    <a:pt x="125" y="2"/>
                  </a:moveTo>
                  <a:lnTo>
                    <a:pt x="125" y="2"/>
                  </a:lnTo>
                  <a:cubicBezTo>
                    <a:pt x="96" y="16"/>
                    <a:pt x="67" y="25"/>
                    <a:pt x="39" y="37"/>
                  </a:cubicBezTo>
                  <a:lnTo>
                    <a:pt x="39" y="37"/>
                  </a:lnTo>
                  <a:cubicBezTo>
                    <a:pt x="47" y="34"/>
                    <a:pt x="56" y="32"/>
                    <a:pt x="64" y="32"/>
                  </a:cubicBezTo>
                  <a:lnTo>
                    <a:pt x="125" y="2"/>
                  </a:lnTo>
                  <a:close/>
                  <a:moveTo>
                    <a:pt x="39" y="37"/>
                  </a:moveTo>
                  <a:lnTo>
                    <a:pt x="39" y="37"/>
                  </a:lnTo>
                  <a:cubicBezTo>
                    <a:pt x="29" y="40"/>
                    <a:pt x="20" y="44"/>
                    <a:pt x="10" y="49"/>
                  </a:cubicBezTo>
                  <a:lnTo>
                    <a:pt x="10" y="49"/>
                  </a:lnTo>
                  <a:cubicBezTo>
                    <a:pt x="20" y="44"/>
                    <a:pt x="29" y="40"/>
                    <a:pt x="39" y="37"/>
                  </a:cubicBezTo>
                  <a:close/>
                  <a:moveTo>
                    <a:pt x="10" y="49"/>
                  </a:moveTo>
                  <a:cubicBezTo>
                    <a:pt x="7" y="50"/>
                    <a:pt x="4" y="52"/>
                    <a:pt x="1" y="53"/>
                  </a:cubicBezTo>
                  <a:cubicBezTo>
                    <a:pt x="4" y="52"/>
                    <a:pt x="7" y="50"/>
                    <a:pt x="10" y="49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2077800" y="4003375"/>
              <a:ext cx="4250" cy="1375"/>
            </a:xfrm>
            <a:custGeom>
              <a:rect b="b" l="l" r="r" t="t"/>
              <a:pathLst>
                <a:path extrusionOk="0" h="55" w="170">
                  <a:moveTo>
                    <a:pt x="169" y="1"/>
                  </a:moveTo>
                  <a:cubicBezTo>
                    <a:pt x="117" y="22"/>
                    <a:pt x="53" y="43"/>
                    <a:pt x="0" y="54"/>
                  </a:cubicBezTo>
                  <a:cubicBezTo>
                    <a:pt x="53" y="43"/>
                    <a:pt x="117" y="22"/>
                    <a:pt x="169" y="1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2159050" y="4022725"/>
              <a:ext cx="25975" cy="13775"/>
            </a:xfrm>
            <a:custGeom>
              <a:rect b="b" l="l" r="r" t="t"/>
              <a:pathLst>
                <a:path extrusionOk="0" h="551" w="1039">
                  <a:moveTo>
                    <a:pt x="1" y="0"/>
                  </a:moveTo>
                  <a:cubicBezTo>
                    <a:pt x="11" y="31"/>
                    <a:pt x="22" y="64"/>
                    <a:pt x="43" y="95"/>
                  </a:cubicBezTo>
                  <a:cubicBezTo>
                    <a:pt x="107" y="243"/>
                    <a:pt x="159" y="391"/>
                    <a:pt x="201" y="551"/>
                  </a:cubicBezTo>
                  <a:cubicBezTo>
                    <a:pt x="318" y="508"/>
                    <a:pt x="445" y="466"/>
                    <a:pt x="561" y="424"/>
                  </a:cubicBezTo>
                  <a:cubicBezTo>
                    <a:pt x="582" y="424"/>
                    <a:pt x="594" y="413"/>
                    <a:pt x="615" y="413"/>
                  </a:cubicBezTo>
                  <a:cubicBezTo>
                    <a:pt x="752" y="360"/>
                    <a:pt x="890" y="318"/>
                    <a:pt x="1038" y="264"/>
                  </a:cubicBezTo>
                  <a:cubicBezTo>
                    <a:pt x="688" y="180"/>
                    <a:pt x="339" y="95"/>
                    <a:pt x="1" y="0"/>
                  </a:cubicBezTo>
                  <a:close/>
                </a:path>
              </a:pathLst>
            </a:custGeom>
            <a:solidFill>
              <a:srgbClr val="39B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2116175" y="4061075"/>
              <a:ext cx="1875" cy="825"/>
            </a:xfrm>
            <a:custGeom>
              <a:rect b="b" l="l" r="r" t="t"/>
              <a:pathLst>
                <a:path extrusionOk="0" h="33" w="75">
                  <a:moveTo>
                    <a:pt x="74" y="1"/>
                  </a:moveTo>
                  <a:lnTo>
                    <a:pt x="74" y="1"/>
                  </a:lnTo>
                  <a:cubicBezTo>
                    <a:pt x="53" y="12"/>
                    <a:pt x="22" y="22"/>
                    <a:pt x="1" y="33"/>
                  </a:cubicBezTo>
                  <a:cubicBezTo>
                    <a:pt x="32" y="22"/>
                    <a:pt x="53" y="12"/>
                    <a:pt x="74" y="1"/>
                  </a:cubicBez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2114600" y="4049975"/>
              <a:ext cx="34425" cy="19600"/>
            </a:xfrm>
            <a:custGeom>
              <a:rect b="b" l="l" r="r" t="t"/>
              <a:pathLst>
                <a:path extrusionOk="0" h="784" w="1377">
                  <a:moveTo>
                    <a:pt x="434" y="0"/>
                  </a:moveTo>
                  <a:cubicBezTo>
                    <a:pt x="412" y="0"/>
                    <a:pt x="402" y="11"/>
                    <a:pt x="381" y="11"/>
                  </a:cubicBezTo>
                  <a:cubicBezTo>
                    <a:pt x="381" y="21"/>
                    <a:pt x="370" y="21"/>
                    <a:pt x="370" y="21"/>
                  </a:cubicBezTo>
                  <a:lnTo>
                    <a:pt x="275" y="54"/>
                  </a:lnTo>
                  <a:lnTo>
                    <a:pt x="180" y="85"/>
                  </a:lnTo>
                  <a:cubicBezTo>
                    <a:pt x="127" y="106"/>
                    <a:pt x="74" y="127"/>
                    <a:pt x="10" y="148"/>
                  </a:cubicBezTo>
                  <a:lnTo>
                    <a:pt x="0" y="148"/>
                  </a:lnTo>
                  <a:cubicBezTo>
                    <a:pt x="10" y="148"/>
                    <a:pt x="21" y="159"/>
                    <a:pt x="21" y="159"/>
                  </a:cubicBezTo>
                  <a:lnTo>
                    <a:pt x="31" y="148"/>
                  </a:lnTo>
                  <a:lnTo>
                    <a:pt x="148" y="117"/>
                  </a:lnTo>
                  <a:cubicBezTo>
                    <a:pt x="243" y="75"/>
                    <a:pt x="339" y="43"/>
                    <a:pt x="434" y="0"/>
                  </a:cubicBezTo>
                  <a:close/>
                  <a:moveTo>
                    <a:pt x="455" y="286"/>
                  </a:moveTo>
                  <a:cubicBezTo>
                    <a:pt x="476" y="297"/>
                    <a:pt x="497" y="308"/>
                    <a:pt x="529" y="318"/>
                  </a:cubicBezTo>
                  <a:cubicBezTo>
                    <a:pt x="741" y="392"/>
                    <a:pt x="932" y="466"/>
                    <a:pt x="1080" y="530"/>
                  </a:cubicBezTo>
                  <a:cubicBezTo>
                    <a:pt x="932" y="456"/>
                    <a:pt x="751" y="381"/>
                    <a:pt x="540" y="308"/>
                  </a:cubicBezTo>
                  <a:cubicBezTo>
                    <a:pt x="508" y="297"/>
                    <a:pt x="487" y="297"/>
                    <a:pt x="466" y="286"/>
                  </a:cubicBezTo>
                  <a:close/>
                  <a:moveTo>
                    <a:pt x="1080" y="530"/>
                  </a:moveTo>
                  <a:cubicBezTo>
                    <a:pt x="1259" y="625"/>
                    <a:pt x="1376" y="710"/>
                    <a:pt x="1376" y="784"/>
                  </a:cubicBezTo>
                  <a:cubicBezTo>
                    <a:pt x="1376" y="710"/>
                    <a:pt x="1259" y="614"/>
                    <a:pt x="1080" y="530"/>
                  </a:cubicBez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2090775" y="4062150"/>
              <a:ext cx="57450" cy="11925"/>
            </a:xfrm>
            <a:custGeom>
              <a:rect b="b" l="l" r="r" t="t"/>
              <a:pathLst>
                <a:path extrusionOk="0" h="477" w="2298">
                  <a:moveTo>
                    <a:pt x="0" y="0"/>
                  </a:moveTo>
                  <a:cubicBezTo>
                    <a:pt x="10" y="0"/>
                    <a:pt x="10" y="0"/>
                    <a:pt x="21" y="11"/>
                  </a:cubicBezTo>
                  <a:lnTo>
                    <a:pt x="32" y="0"/>
                  </a:lnTo>
                  <a:close/>
                  <a:moveTo>
                    <a:pt x="593" y="191"/>
                  </a:moveTo>
                  <a:lnTo>
                    <a:pt x="582" y="202"/>
                  </a:lnTo>
                  <a:cubicBezTo>
                    <a:pt x="1111" y="371"/>
                    <a:pt x="1609" y="477"/>
                    <a:pt x="1927" y="477"/>
                  </a:cubicBezTo>
                  <a:lnTo>
                    <a:pt x="1948" y="477"/>
                  </a:lnTo>
                  <a:cubicBezTo>
                    <a:pt x="1620" y="477"/>
                    <a:pt x="1133" y="360"/>
                    <a:pt x="593" y="191"/>
                  </a:cubicBezTo>
                  <a:close/>
                  <a:moveTo>
                    <a:pt x="2297" y="371"/>
                  </a:moveTo>
                  <a:cubicBezTo>
                    <a:pt x="2245" y="435"/>
                    <a:pt x="2139" y="466"/>
                    <a:pt x="1991" y="477"/>
                  </a:cubicBezTo>
                  <a:cubicBezTo>
                    <a:pt x="2139" y="477"/>
                    <a:pt x="2245" y="435"/>
                    <a:pt x="2297" y="371"/>
                  </a:cubicBez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2052375" y="4029325"/>
              <a:ext cx="132650" cy="100350"/>
            </a:xfrm>
            <a:custGeom>
              <a:rect b="b" l="l" r="r" t="t"/>
              <a:pathLst>
                <a:path extrusionOk="0" h="4014" w="5306">
                  <a:moveTo>
                    <a:pt x="5305" y="0"/>
                  </a:moveTo>
                  <a:lnTo>
                    <a:pt x="5249" y="20"/>
                  </a:lnTo>
                  <a:lnTo>
                    <a:pt x="5249" y="20"/>
                  </a:lnTo>
                  <a:cubicBezTo>
                    <a:pt x="5267" y="14"/>
                    <a:pt x="5286" y="7"/>
                    <a:pt x="5305" y="0"/>
                  </a:cubicBezTo>
                  <a:close/>
                  <a:moveTo>
                    <a:pt x="5249" y="20"/>
                  </a:moveTo>
                  <a:cubicBezTo>
                    <a:pt x="5122" y="65"/>
                    <a:pt x="5001" y="103"/>
                    <a:pt x="4882" y="149"/>
                  </a:cubicBezTo>
                  <a:cubicBezTo>
                    <a:pt x="4861" y="149"/>
                    <a:pt x="4849" y="160"/>
                    <a:pt x="4828" y="160"/>
                  </a:cubicBezTo>
                  <a:cubicBezTo>
                    <a:pt x="4712" y="202"/>
                    <a:pt x="4585" y="244"/>
                    <a:pt x="4468" y="287"/>
                  </a:cubicBezTo>
                  <a:cubicBezTo>
                    <a:pt x="4447" y="297"/>
                    <a:pt x="4426" y="308"/>
                    <a:pt x="4405" y="308"/>
                  </a:cubicBezTo>
                  <a:lnTo>
                    <a:pt x="4426" y="308"/>
                  </a:lnTo>
                  <a:lnTo>
                    <a:pt x="4468" y="297"/>
                  </a:lnTo>
                  <a:lnTo>
                    <a:pt x="5249" y="20"/>
                  </a:lnTo>
                  <a:close/>
                  <a:moveTo>
                    <a:pt x="1176" y="1440"/>
                  </a:moveTo>
                  <a:cubicBezTo>
                    <a:pt x="1123" y="1461"/>
                    <a:pt x="1081" y="1472"/>
                    <a:pt x="1028" y="1494"/>
                  </a:cubicBezTo>
                  <a:cubicBezTo>
                    <a:pt x="922" y="1536"/>
                    <a:pt x="805" y="1578"/>
                    <a:pt x="699" y="1610"/>
                  </a:cubicBezTo>
                  <a:cubicBezTo>
                    <a:pt x="594" y="1652"/>
                    <a:pt x="488" y="1684"/>
                    <a:pt x="393" y="1726"/>
                  </a:cubicBezTo>
                  <a:cubicBezTo>
                    <a:pt x="393" y="1727"/>
                    <a:pt x="392" y="1727"/>
                    <a:pt x="392" y="1727"/>
                  </a:cubicBezTo>
                  <a:lnTo>
                    <a:pt x="392" y="1727"/>
                  </a:lnTo>
                  <a:lnTo>
                    <a:pt x="1197" y="1451"/>
                  </a:lnTo>
                  <a:cubicBezTo>
                    <a:pt x="1186" y="1440"/>
                    <a:pt x="1186" y="1440"/>
                    <a:pt x="1176" y="1440"/>
                  </a:cubicBezTo>
                  <a:close/>
                  <a:moveTo>
                    <a:pt x="392" y="1727"/>
                  </a:moveTo>
                  <a:lnTo>
                    <a:pt x="369" y="1735"/>
                  </a:lnTo>
                  <a:lnTo>
                    <a:pt x="369" y="1735"/>
                  </a:lnTo>
                  <a:cubicBezTo>
                    <a:pt x="377" y="1733"/>
                    <a:pt x="384" y="1730"/>
                    <a:pt x="392" y="1727"/>
                  </a:cubicBezTo>
                  <a:close/>
                  <a:moveTo>
                    <a:pt x="369" y="1735"/>
                  </a:moveTo>
                  <a:cubicBezTo>
                    <a:pt x="356" y="1738"/>
                    <a:pt x="342" y="1741"/>
                    <a:pt x="329" y="1748"/>
                  </a:cubicBezTo>
                  <a:cubicBezTo>
                    <a:pt x="324" y="1750"/>
                    <a:pt x="319" y="1752"/>
                    <a:pt x="314" y="1754"/>
                  </a:cubicBezTo>
                  <a:lnTo>
                    <a:pt x="314" y="1754"/>
                  </a:lnTo>
                  <a:lnTo>
                    <a:pt x="369" y="1735"/>
                  </a:lnTo>
                  <a:close/>
                  <a:moveTo>
                    <a:pt x="314" y="1754"/>
                  </a:moveTo>
                  <a:lnTo>
                    <a:pt x="245" y="1777"/>
                  </a:lnTo>
                  <a:lnTo>
                    <a:pt x="245" y="1777"/>
                  </a:lnTo>
                  <a:cubicBezTo>
                    <a:pt x="267" y="1770"/>
                    <a:pt x="290" y="1763"/>
                    <a:pt x="314" y="1754"/>
                  </a:cubicBezTo>
                  <a:close/>
                  <a:moveTo>
                    <a:pt x="245" y="1777"/>
                  </a:moveTo>
                  <a:cubicBezTo>
                    <a:pt x="234" y="1781"/>
                    <a:pt x="223" y="1785"/>
                    <a:pt x="211" y="1789"/>
                  </a:cubicBezTo>
                  <a:lnTo>
                    <a:pt x="211" y="1789"/>
                  </a:lnTo>
                  <a:lnTo>
                    <a:pt x="245" y="1777"/>
                  </a:lnTo>
                  <a:close/>
                  <a:moveTo>
                    <a:pt x="211" y="1789"/>
                  </a:moveTo>
                  <a:lnTo>
                    <a:pt x="54" y="1843"/>
                  </a:lnTo>
                  <a:cubicBezTo>
                    <a:pt x="96" y="1832"/>
                    <a:pt x="139" y="1811"/>
                    <a:pt x="181" y="1800"/>
                  </a:cubicBezTo>
                  <a:cubicBezTo>
                    <a:pt x="191" y="1796"/>
                    <a:pt x="201" y="1792"/>
                    <a:pt x="211" y="1789"/>
                  </a:cubicBezTo>
                  <a:close/>
                  <a:moveTo>
                    <a:pt x="43" y="1854"/>
                  </a:moveTo>
                  <a:lnTo>
                    <a:pt x="33" y="2202"/>
                  </a:lnTo>
                  <a:cubicBezTo>
                    <a:pt x="43" y="2086"/>
                    <a:pt x="43" y="1970"/>
                    <a:pt x="43" y="1854"/>
                  </a:cubicBezTo>
                  <a:close/>
                  <a:moveTo>
                    <a:pt x="5305" y="0"/>
                  </a:moveTo>
                  <a:lnTo>
                    <a:pt x="4564" y="350"/>
                  </a:lnTo>
                  <a:lnTo>
                    <a:pt x="4490" y="393"/>
                  </a:lnTo>
                  <a:lnTo>
                    <a:pt x="4522" y="614"/>
                  </a:lnTo>
                  <a:cubicBezTo>
                    <a:pt x="4522" y="668"/>
                    <a:pt x="4532" y="731"/>
                    <a:pt x="4532" y="784"/>
                  </a:cubicBezTo>
                  <a:cubicBezTo>
                    <a:pt x="4532" y="1176"/>
                    <a:pt x="4405" y="1557"/>
                    <a:pt x="4077" y="1854"/>
                  </a:cubicBezTo>
                  <a:cubicBezTo>
                    <a:pt x="3971" y="1948"/>
                    <a:pt x="3791" y="2012"/>
                    <a:pt x="3590" y="2012"/>
                  </a:cubicBezTo>
                  <a:cubicBezTo>
                    <a:pt x="3558" y="2012"/>
                    <a:pt x="3537" y="2002"/>
                    <a:pt x="3505" y="2002"/>
                  </a:cubicBezTo>
                  <a:cubicBezTo>
                    <a:pt x="3473" y="2002"/>
                    <a:pt x="3431" y="2002"/>
                    <a:pt x="3400" y="1991"/>
                  </a:cubicBezTo>
                  <a:cubicBezTo>
                    <a:pt x="2870" y="1917"/>
                    <a:pt x="2341" y="1800"/>
                    <a:pt x="1822" y="1652"/>
                  </a:cubicBezTo>
                  <a:lnTo>
                    <a:pt x="605" y="2224"/>
                  </a:lnTo>
                  <a:lnTo>
                    <a:pt x="1" y="4013"/>
                  </a:lnTo>
                  <a:cubicBezTo>
                    <a:pt x="572" y="3791"/>
                    <a:pt x="1155" y="3579"/>
                    <a:pt x="1727" y="3367"/>
                  </a:cubicBezTo>
                  <a:cubicBezTo>
                    <a:pt x="2298" y="3155"/>
                    <a:pt x="2870" y="2944"/>
                    <a:pt x="3442" y="2743"/>
                  </a:cubicBezTo>
                  <a:cubicBezTo>
                    <a:pt x="3887" y="2573"/>
                    <a:pt x="4320" y="2414"/>
                    <a:pt x="4765" y="2266"/>
                  </a:cubicBezTo>
                  <a:lnTo>
                    <a:pt x="4776" y="2256"/>
                  </a:lnTo>
                  <a:cubicBezTo>
                    <a:pt x="4861" y="2224"/>
                    <a:pt x="4955" y="2192"/>
                    <a:pt x="5040" y="2160"/>
                  </a:cubicBezTo>
                  <a:cubicBezTo>
                    <a:pt x="5125" y="1440"/>
                    <a:pt x="5209" y="720"/>
                    <a:pt x="53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052375" y="4075650"/>
              <a:ext cx="1100" cy="54025"/>
            </a:xfrm>
            <a:custGeom>
              <a:rect b="b" l="l" r="r" t="t"/>
              <a:pathLst>
                <a:path extrusionOk="0" h="2161" w="44">
                  <a:moveTo>
                    <a:pt x="43" y="1"/>
                  </a:moveTo>
                  <a:cubicBezTo>
                    <a:pt x="43" y="117"/>
                    <a:pt x="43" y="233"/>
                    <a:pt x="33" y="349"/>
                  </a:cubicBezTo>
                  <a:lnTo>
                    <a:pt x="1" y="2160"/>
                  </a:lnTo>
                  <a:lnTo>
                    <a:pt x="1" y="2160"/>
                  </a:lnTo>
                  <a:lnTo>
                    <a:pt x="33" y="349"/>
                  </a:lnTo>
                  <a:cubicBezTo>
                    <a:pt x="43" y="233"/>
                    <a:pt x="43" y="117"/>
                    <a:pt x="43" y="1"/>
                  </a:cubicBez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1869500" y="4022175"/>
              <a:ext cx="19875" cy="11150"/>
            </a:xfrm>
            <a:custGeom>
              <a:rect b="b" l="l" r="r" t="t"/>
              <a:pathLst>
                <a:path extrusionOk="0" h="446" w="795">
                  <a:moveTo>
                    <a:pt x="794" y="1"/>
                  </a:moveTo>
                  <a:lnTo>
                    <a:pt x="0" y="286"/>
                  </a:lnTo>
                  <a:cubicBezTo>
                    <a:pt x="159" y="329"/>
                    <a:pt x="307" y="361"/>
                    <a:pt x="466" y="403"/>
                  </a:cubicBezTo>
                  <a:cubicBezTo>
                    <a:pt x="519" y="413"/>
                    <a:pt x="572" y="424"/>
                    <a:pt x="625" y="446"/>
                  </a:cubicBezTo>
                  <a:cubicBezTo>
                    <a:pt x="657" y="329"/>
                    <a:pt x="699" y="223"/>
                    <a:pt x="742" y="117"/>
                  </a:cubicBezTo>
                  <a:cubicBezTo>
                    <a:pt x="752" y="75"/>
                    <a:pt x="773" y="43"/>
                    <a:pt x="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1949425" y="4035950"/>
              <a:ext cx="62225" cy="13250"/>
            </a:xfrm>
            <a:custGeom>
              <a:rect b="b" l="l" r="r" t="t"/>
              <a:pathLst>
                <a:path extrusionOk="0" h="530" w="2489">
                  <a:moveTo>
                    <a:pt x="2467" y="0"/>
                  </a:moveTo>
                  <a:cubicBezTo>
                    <a:pt x="2467" y="0"/>
                    <a:pt x="2460" y="0"/>
                    <a:pt x="2452" y="6"/>
                  </a:cubicBezTo>
                  <a:lnTo>
                    <a:pt x="2452" y="6"/>
                  </a:lnTo>
                  <a:cubicBezTo>
                    <a:pt x="2466" y="4"/>
                    <a:pt x="2478" y="2"/>
                    <a:pt x="2488" y="0"/>
                  </a:cubicBezTo>
                  <a:close/>
                  <a:moveTo>
                    <a:pt x="2452" y="6"/>
                  </a:moveTo>
                  <a:cubicBezTo>
                    <a:pt x="2443" y="8"/>
                    <a:pt x="2433" y="9"/>
                    <a:pt x="2422" y="11"/>
                  </a:cubicBezTo>
                  <a:lnTo>
                    <a:pt x="2446" y="11"/>
                  </a:lnTo>
                  <a:cubicBezTo>
                    <a:pt x="2448" y="9"/>
                    <a:pt x="2450" y="7"/>
                    <a:pt x="2452" y="6"/>
                  </a:cubicBezTo>
                  <a:close/>
                  <a:moveTo>
                    <a:pt x="2404" y="11"/>
                  </a:moveTo>
                  <a:cubicBezTo>
                    <a:pt x="2394" y="13"/>
                    <a:pt x="2383" y="16"/>
                    <a:pt x="2373" y="18"/>
                  </a:cubicBezTo>
                  <a:lnTo>
                    <a:pt x="2373" y="18"/>
                  </a:lnTo>
                  <a:cubicBezTo>
                    <a:pt x="2391" y="15"/>
                    <a:pt x="2407" y="13"/>
                    <a:pt x="2422" y="11"/>
                  </a:cubicBezTo>
                  <a:close/>
                  <a:moveTo>
                    <a:pt x="2373" y="18"/>
                  </a:moveTo>
                  <a:cubicBezTo>
                    <a:pt x="2313" y="27"/>
                    <a:pt x="2238" y="39"/>
                    <a:pt x="2152" y="53"/>
                  </a:cubicBezTo>
                  <a:lnTo>
                    <a:pt x="2203" y="53"/>
                  </a:lnTo>
                  <a:cubicBezTo>
                    <a:pt x="2203" y="43"/>
                    <a:pt x="2213" y="43"/>
                    <a:pt x="2224" y="43"/>
                  </a:cubicBezTo>
                  <a:lnTo>
                    <a:pt x="2255" y="43"/>
                  </a:lnTo>
                  <a:cubicBezTo>
                    <a:pt x="2296" y="34"/>
                    <a:pt x="2337" y="26"/>
                    <a:pt x="2373" y="18"/>
                  </a:cubicBezTo>
                  <a:close/>
                  <a:moveTo>
                    <a:pt x="2149" y="53"/>
                  </a:moveTo>
                  <a:cubicBezTo>
                    <a:pt x="2149" y="53"/>
                    <a:pt x="2149" y="53"/>
                    <a:pt x="2149" y="53"/>
                  </a:cubicBezTo>
                  <a:lnTo>
                    <a:pt x="2149" y="53"/>
                  </a:lnTo>
                  <a:cubicBezTo>
                    <a:pt x="2150" y="53"/>
                    <a:pt x="2151" y="53"/>
                    <a:pt x="2152" y="53"/>
                  </a:cubicBezTo>
                  <a:close/>
                  <a:moveTo>
                    <a:pt x="2149" y="53"/>
                  </a:moveTo>
                  <a:cubicBezTo>
                    <a:pt x="2129" y="57"/>
                    <a:pt x="2108" y="60"/>
                    <a:pt x="2086" y="64"/>
                  </a:cubicBezTo>
                  <a:cubicBezTo>
                    <a:pt x="1769" y="110"/>
                    <a:pt x="1048" y="264"/>
                    <a:pt x="302" y="452"/>
                  </a:cubicBezTo>
                  <a:lnTo>
                    <a:pt x="302" y="452"/>
                  </a:lnTo>
                  <a:cubicBezTo>
                    <a:pt x="350" y="443"/>
                    <a:pt x="396" y="433"/>
                    <a:pt x="434" y="424"/>
                  </a:cubicBezTo>
                  <a:cubicBezTo>
                    <a:pt x="467" y="413"/>
                    <a:pt x="488" y="413"/>
                    <a:pt x="519" y="403"/>
                  </a:cubicBezTo>
                  <a:cubicBezTo>
                    <a:pt x="551" y="392"/>
                    <a:pt x="583" y="392"/>
                    <a:pt x="615" y="382"/>
                  </a:cubicBezTo>
                  <a:cubicBezTo>
                    <a:pt x="636" y="371"/>
                    <a:pt x="667" y="371"/>
                    <a:pt x="699" y="360"/>
                  </a:cubicBezTo>
                  <a:cubicBezTo>
                    <a:pt x="731" y="349"/>
                    <a:pt x="763" y="349"/>
                    <a:pt x="794" y="339"/>
                  </a:cubicBezTo>
                  <a:cubicBezTo>
                    <a:pt x="837" y="328"/>
                    <a:pt x="890" y="318"/>
                    <a:pt x="943" y="307"/>
                  </a:cubicBezTo>
                  <a:cubicBezTo>
                    <a:pt x="964" y="297"/>
                    <a:pt x="996" y="297"/>
                    <a:pt x="1017" y="286"/>
                  </a:cubicBezTo>
                  <a:cubicBezTo>
                    <a:pt x="1059" y="276"/>
                    <a:pt x="1091" y="276"/>
                    <a:pt x="1133" y="265"/>
                  </a:cubicBezTo>
                  <a:cubicBezTo>
                    <a:pt x="1154" y="255"/>
                    <a:pt x="1175" y="255"/>
                    <a:pt x="1197" y="255"/>
                  </a:cubicBezTo>
                  <a:cubicBezTo>
                    <a:pt x="1208" y="244"/>
                    <a:pt x="1229" y="244"/>
                    <a:pt x="1239" y="244"/>
                  </a:cubicBezTo>
                  <a:cubicBezTo>
                    <a:pt x="1260" y="233"/>
                    <a:pt x="1271" y="233"/>
                    <a:pt x="1281" y="233"/>
                  </a:cubicBezTo>
                  <a:cubicBezTo>
                    <a:pt x="1314" y="222"/>
                    <a:pt x="1345" y="222"/>
                    <a:pt x="1366" y="212"/>
                  </a:cubicBezTo>
                  <a:cubicBezTo>
                    <a:pt x="1387" y="212"/>
                    <a:pt x="1398" y="201"/>
                    <a:pt x="1408" y="201"/>
                  </a:cubicBezTo>
                  <a:cubicBezTo>
                    <a:pt x="1441" y="201"/>
                    <a:pt x="1472" y="191"/>
                    <a:pt x="1493" y="191"/>
                  </a:cubicBezTo>
                  <a:cubicBezTo>
                    <a:pt x="1525" y="180"/>
                    <a:pt x="1546" y="180"/>
                    <a:pt x="1568" y="170"/>
                  </a:cubicBezTo>
                  <a:cubicBezTo>
                    <a:pt x="1684" y="149"/>
                    <a:pt x="1790" y="128"/>
                    <a:pt x="1895" y="106"/>
                  </a:cubicBezTo>
                  <a:cubicBezTo>
                    <a:pt x="1906" y="106"/>
                    <a:pt x="1917" y="95"/>
                    <a:pt x="1938" y="95"/>
                  </a:cubicBezTo>
                  <a:lnTo>
                    <a:pt x="1970" y="95"/>
                  </a:lnTo>
                  <a:lnTo>
                    <a:pt x="1980" y="85"/>
                  </a:lnTo>
                  <a:lnTo>
                    <a:pt x="2001" y="85"/>
                  </a:lnTo>
                  <a:cubicBezTo>
                    <a:pt x="2044" y="74"/>
                    <a:pt x="2086" y="74"/>
                    <a:pt x="2118" y="64"/>
                  </a:cubicBezTo>
                  <a:cubicBezTo>
                    <a:pt x="2128" y="64"/>
                    <a:pt x="2139" y="64"/>
                    <a:pt x="2149" y="53"/>
                  </a:cubicBezTo>
                  <a:close/>
                  <a:moveTo>
                    <a:pt x="302" y="452"/>
                  </a:moveTo>
                  <a:cubicBezTo>
                    <a:pt x="297" y="453"/>
                    <a:pt x="291" y="454"/>
                    <a:pt x="286" y="455"/>
                  </a:cubicBezTo>
                  <a:cubicBezTo>
                    <a:pt x="237" y="466"/>
                    <a:pt x="188" y="480"/>
                    <a:pt x="139" y="494"/>
                  </a:cubicBezTo>
                  <a:lnTo>
                    <a:pt x="139" y="494"/>
                  </a:lnTo>
                  <a:cubicBezTo>
                    <a:pt x="193" y="480"/>
                    <a:pt x="247" y="466"/>
                    <a:pt x="302" y="452"/>
                  </a:cubicBezTo>
                  <a:close/>
                  <a:moveTo>
                    <a:pt x="139" y="494"/>
                  </a:moveTo>
                  <a:cubicBezTo>
                    <a:pt x="93" y="506"/>
                    <a:pt x="47" y="518"/>
                    <a:pt x="1" y="530"/>
                  </a:cubicBezTo>
                  <a:cubicBezTo>
                    <a:pt x="47" y="520"/>
                    <a:pt x="93" y="507"/>
                    <a:pt x="139" y="494"/>
                  </a:cubicBez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1974575" y="4037250"/>
              <a:ext cx="39450" cy="18300"/>
            </a:xfrm>
            <a:custGeom>
              <a:rect b="b" l="l" r="r" t="t"/>
              <a:pathLst>
                <a:path extrusionOk="0" h="732" w="1578">
                  <a:moveTo>
                    <a:pt x="1578" y="1"/>
                  </a:moveTo>
                  <a:lnTo>
                    <a:pt x="1578" y="1"/>
                  </a:lnTo>
                  <a:cubicBezTo>
                    <a:pt x="1249" y="192"/>
                    <a:pt x="656" y="467"/>
                    <a:pt x="0" y="721"/>
                  </a:cubicBezTo>
                  <a:cubicBezTo>
                    <a:pt x="0" y="732"/>
                    <a:pt x="11" y="732"/>
                    <a:pt x="11" y="732"/>
                  </a:cubicBezTo>
                  <a:lnTo>
                    <a:pt x="21" y="732"/>
                  </a:lnTo>
                  <a:cubicBezTo>
                    <a:pt x="477" y="552"/>
                    <a:pt x="879" y="372"/>
                    <a:pt x="1101" y="255"/>
                  </a:cubicBezTo>
                  <a:cubicBezTo>
                    <a:pt x="1376" y="118"/>
                    <a:pt x="1546" y="22"/>
                    <a:pt x="1578" y="1"/>
                  </a:cubicBez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1999725" y="3983275"/>
              <a:ext cx="43425" cy="29650"/>
            </a:xfrm>
            <a:custGeom>
              <a:rect b="b" l="l" r="r" t="t"/>
              <a:pathLst>
                <a:path extrusionOk="0" h="1186" w="1737">
                  <a:moveTo>
                    <a:pt x="0" y="0"/>
                  </a:moveTo>
                  <a:lnTo>
                    <a:pt x="0" y="0"/>
                  </a:lnTo>
                  <a:cubicBezTo>
                    <a:pt x="95" y="212"/>
                    <a:pt x="191" y="414"/>
                    <a:pt x="286" y="593"/>
                  </a:cubicBezTo>
                  <a:cubicBezTo>
                    <a:pt x="403" y="826"/>
                    <a:pt x="508" y="1028"/>
                    <a:pt x="603" y="1186"/>
                  </a:cubicBezTo>
                  <a:cubicBezTo>
                    <a:pt x="688" y="1122"/>
                    <a:pt x="784" y="1091"/>
                    <a:pt x="890" y="1091"/>
                  </a:cubicBezTo>
                  <a:lnTo>
                    <a:pt x="1048" y="1091"/>
                  </a:lnTo>
                  <a:cubicBezTo>
                    <a:pt x="1154" y="1091"/>
                    <a:pt x="1260" y="1122"/>
                    <a:pt x="1334" y="1186"/>
                  </a:cubicBezTo>
                  <a:cubicBezTo>
                    <a:pt x="1387" y="1101"/>
                    <a:pt x="1440" y="1006"/>
                    <a:pt x="1504" y="890"/>
                  </a:cubicBezTo>
                  <a:cubicBezTo>
                    <a:pt x="1577" y="752"/>
                    <a:pt x="1652" y="593"/>
                    <a:pt x="1737" y="424"/>
                  </a:cubicBezTo>
                  <a:cubicBezTo>
                    <a:pt x="1154" y="287"/>
                    <a:pt x="582" y="14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2038350" y="40235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2038625" y="40261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2038625" y="4026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1984625" y="4038600"/>
              <a:ext cx="97175" cy="37075"/>
            </a:xfrm>
            <a:custGeom>
              <a:rect b="b" l="l" r="r" t="t"/>
              <a:pathLst>
                <a:path extrusionOk="0" h="1483" w="3887">
                  <a:moveTo>
                    <a:pt x="1271" y="0"/>
                  </a:moveTo>
                  <a:cubicBezTo>
                    <a:pt x="890" y="307"/>
                    <a:pt x="456" y="561"/>
                    <a:pt x="0" y="773"/>
                  </a:cubicBezTo>
                  <a:cubicBezTo>
                    <a:pt x="138" y="805"/>
                    <a:pt x="265" y="847"/>
                    <a:pt x="403" y="879"/>
                  </a:cubicBezTo>
                  <a:cubicBezTo>
                    <a:pt x="414" y="879"/>
                    <a:pt x="435" y="879"/>
                    <a:pt x="445" y="890"/>
                  </a:cubicBezTo>
                  <a:lnTo>
                    <a:pt x="456" y="890"/>
                  </a:lnTo>
                  <a:cubicBezTo>
                    <a:pt x="614" y="932"/>
                    <a:pt x="763" y="963"/>
                    <a:pt x="922" y="1006"/>
                  </a:cubicBezTo>
                  <a:cubicBezTo>
                    <a:pt x="1218" y="1080"/>
                    <a:pt x="1525" y="1165"/>
                    <a:pt x="1832" y="1239"/>
                  </a:cubicBezTo>
                  <a:cubicBezTo>
                    <a:pt x="2139" y="1323"/>
                    <a:pt x="2446" y="1398"/>
                    <a:pt x="2753" y="1483"/>
                  </a:cubicBezTo>
                  <a:cubicBezTo>
                    <a:pt x="2806" y="1461"/>
                    <a:pt x="2849" y="1440"/>
                    <a:pt x="2891" y="1429"/>
                  </a:cubicBezTo>
                  <a:cubicBezTo>
                    <a:pt x="2944" y="1408"/>
                    <a:pt x="2986" y="1398"/>
                    <a:pt x="3039" y="1377"/>
                  </a:cubicBezTo>
                  <a:cubicBezTo>
                    <a:pt x="3060" y="1366"/>
                    <a:pt x="3082" y="1366"/>
                    <a:pt x="3103" y="1355"/>
                  </a:cubicBezTo>
                  <a:cubicBezTo>
                    <a:pt x="3198" y="1313"/>
                    <a:pt x="3304" y="1281"/>
                    <a:pt x="3409" y="1239"/>
                  </a:cubicBezTo>
                  <a:cubicBezTo>
                    <a:pt x="3515" y="1207"/>
                    <a:pt x="3632" y="1165"/>
                    <a:pt x="3738" y="1123"/>
                  </a:cubicBezTo>
                  <a:cubicBezTo>
                    <a:pt x="3791" y="1101"/>
                    <a:pt x="3833" y="1090"/>
                    <a:pt x="3886" y="1069"/>
                  </a:cubicBezTo>
                  <a:cubicBezTo>
                    <a:pt x="3166" y="805"/>
                    <a:pt x="2489" y="455"/>
                    <a:pt x="1875" y="0"/>
                  </a:cubicBezTo>
                  <a:cubicBezTo>
                    <a:pt x="1811" y="22"/>
                    <a:pt x="1737" y="32"/>
                    <a:pt x="1663" y="32"/>
                  </a:cubicBezTo>
                  <a:lnTo>
                    <a:pt x="1483" y="32"/>
                  </a:lnTo>
                  <a:cubicBezTo>
                    <a:pt x="1409" y="32"/>
                    <a:pt x="1334" y="22"/>
                    <a:pt x="1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2039950" y="4040450"/>
              <a:ext cx="51100" cy="21725"/>
            </a:xfrm>
            <a:custGeom>
              <a:rect b="b" l="l" r="r" t="t"/>
              <a:pathLst>
                <a:path extrusionOk="0" h="869" w="2044">
                  <a:moveTo>
                    <a:pt x="0" y="0"/>
                  </a:moveTo>
                  <a:cubicBezTo>
                    <a:pt x="22" y="11"/>
                    <a:pt x="45" y="23"/>
                    <a:pt x="68" y="35"/>
                  </a:cubicBezTo>
                  <a:lnTo>
                    <a:pt x="68" y="35"/>
                  </a:lnTo>
                  <a:lnTo>
                    <a:pt x="64" y="32"/>
                  </a:lnTo>
                  <a:lnTo>
                    <a:pt x="0" y="0"/>
                  </a:lnTo>
                  <a:close/>
                  <a:moveTo>
                    <a:pt x="68" y="35"/>
                  </a:moveTo>
                  <a:lnTo>
                    <a:pt x="95" y="53"/>
                  </a:lnTo>
                  <a:cubicBezTo>
                    <a:pt x="99" y="53"/>
                    <a:pt x="103" y="54"/>
                    <a:pt x="106" y="54"/>
                  </a:cubicBezTo>
                  <a:lnTo>
                    <a:pt x="106" y="54"/>
                  </a:lnTo>
                  <a:cubicBezTo>
                    <a:pt x="93" y="48"/>
                    <a:pt x="80" y="41"/>
                    <a:pt x="68" y="35"/>
                  </a:cubicBezTo>
                  <a:close/>
                  <a:moveTo>
                    <a:pt x="106" y="54"/>
                  </a:moveTo>
                  <a:cubicBezTo>
                    <a:pt x="187" y="95"/>
                    <a:pt x="274" y="137"/>
                    <a:pt x="367" y="181"/>
                  </a:cubicBezTo>
                  <a:lnTo>
                    <a:pt x="367" y="181"/>
                  </a:lnTo>
                  <a:cubicBezTo>
                    <a:pt x="317" y="157"/>
                    <a:pt x="268" y="131"/>
                    <a:pt x="222" y="106"/>
                  </a:cubicBezTo>
                  <a:lnTo>
                    <a:pt x="159" y="75"/>
                  </a:lnTo>
                  <a:cubicBezTo>
                    <a:pt x="141" y="65"/>
                    <a:pt x="124" y="57"/>
                    <a:pt x="106" y="54"/>
                  </a:cubicBezTo>
                  <a:close/>
                  <a:moveTo>
                    <a:pt x="367" y="181"/>
                  </a:moveTo>
                  <a:cubicBezTo>
                    <a:pt x="375" y="185"/>
                    <a:pt x="384" y="189"/>
                    <a:pt x="392" y="193"/>
                  </a:cubicBezTo>
                  <a:lnTo>
                    <a:pt x="392" y="193"/>
                  </a:lnTo>
                  <a:cubicBezTo>
                    <a:pt x="384" y="189"/>
                    <a:pt x="375" y="185"/>
                    <a:pt x="367" y="181"/>
                  </a:cubicBezTo>
                  <a:close/>
                  <a:moveTo>
                    <a:pt x="392" y="193"/>
                  </a:moveTo>
                  <a:lnTo>
                    <a:pt x="392" y="193"/>
                  </a:lnTo>
                  <a:cubicBezTo>
                    <a:pt x="858" y="411"/>
                    <a:pt x="1452" y="658"/>
                    <a:pt x="2033" y="868"/>
                  </a:cubicBezTo>
                  <a:lnTo>
                    <a:pt x="2043" y="868"/>
                  </a:lnTo>
                  <a:cubicBezTo>
                    <a:pt x="2001" y="847"/>
                    <a:pt x="1949" y="826"/>
                    <a:pt x="1895" y="816"/>
                  </a:cubicBezTo>
                  <a:cubicBezTo>
                    <a:pt x="1885" y="805"/>
                    <a:pt x="1874" y="805"/>
                    <a:pt x="1864" y="794"/>
                  </a:cubicBezTo>
                  <a:cubicBezTo>
                    <a:pt x="1768" y="762"/>
                    <a:pt x="1673" y="731"/>
                    <a:pt x="1578" y="689"/>
                  </a:cubicBezTo>
                  <a:cubicBezTo>
                    <a:pt x="1567" y="689"/>
                    <a:pt x="1556" y="689"/>
                    <a:pt x="1546" y="678"/>
                  </a:cubicBezTo>
                  <a:cubicBezTo>
                    <a:pt x="1504" y="656"/>
                    <a:pt x="1450" y="646"/>
                    <a:pt x="1398" y="625"/>
                  </a:cubicBezTo>
                  <a:cubicBezTo>
                    <a:pt x="1356" y="604"/>
                    <a:pt x="1302" y="583"/>
                    <a:pt x="1250" y="562"/>
                  </a:cubicBezTo>
                  <a:cubicBezTo>
                    <a:pt x="1154" y="519"/>
                    <a:pt x="1059" y="487"/>
                    <a:pt x="963" y="445"/>
                  </a:cubicBezTo>
                  <a:cubicBezTo>
                    <a:pt x="953" y="435"/>
                    <a:pt x="932" y="435"/>
                    <a:pt x="911" y="424"/>
                  </a:cubicBezTo>
                  <a:cubicBezTo>
                    <a:pt x="858" y="402"/>
                    <a:pt x="805" y="371"/>
                    <a:pt x="742" y="350"/>
                  </a:cubicBezTo>
                  <a:cubicBezTo>
                    <a:pt x="731" y="339"/>
                    <a:pt x="720" y="339"/>
                    <a:pt x="709" y="329"/>
                  </a:cubicBezTo>
                  <a:cubicBezTo>
                    <a:pt x="678" y="318"/>
                    <a:pt x="646" y="307"/>
                    <a:pt x="625" y="296"/>
                  </a:cubicBezTo>
                  <a:cubicBezTo>
                    <a:pt x="615" y="286"/>
                    <a:pt x="593" y="286"/>
                    <a:pt x="582" y="275"/>
                  </a:cubicBezTo>
                  <a:cubicBezTo>
                    <a:pt x="572" y="275"/>
                    <a:pt x="561" y="265"/>
                    <a:pt x="540" y="254"/>
                  </a:cubicBezTo>
                  <a:cubicBezTo>
                    <a:pt x="489" y="235"/>
                    <a:pt x="440" y="215"/>
                    <a:pt x="392" y="193"/>
                  </a:cubicBez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2041025" y="4036725"/>
              <a:ext cx="73850" cy="16975"/>
            </a:xfrm>
            <a:custGeom>
              <a:rect b="b" l="l" r="r" t="t"/>
              <a:pathLst>
                <a:path extrusionOk="0" h="679" w="2954">
                  <a:moveTo>
                    <a:pt x="1" y="1"/>
                  </a:moveTo>
                  <a:cubicBezTo>
                    <a:pt x="625" y="107"/>
                    <a:pt x="1937" y="382"/>
                    <a:pt x="2943" y="678"/>
                  </a:cubicBezTo>
                  <a:lnTo>
                    <a:pt x="2953" y="678"/>
                  </a:lnTo>
                  <a:cubicBezTo>
                    <a:pt x="1948" y="382"/>
                    <a:pt x="625" y="107"/>
                    <a:pt x="1" y="1"/>
                  </a:cubicBez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2159050" y="4022725"/>
              <a:ext cx="25975" cy="13775"/>
            </a:xfrm>
            <a:custGeom>
              <a:rect b="b" l="l" r="r" t="t"/>
              <a:pathLst>
                <a:path extrusionOk="0" h="551" w="1039">
                  <a:moveTo>
                    <a:pt x="1" y="0"/>
                  </a:moveTo>
                  <a:cubicBezTo>
                    <a:pt x="11" y="31"/>
                    <a:pt x="22" y="64"/>
                    <a:pt x="43" y="95"/>
                  </a:cubicBezTo>
                  <a:cubicBezTo>
                    <a:pt x="107" y="243"/>
                    <a:pt x="159" y="391"/>
                    <a:pt x="201" y="551"/>
                  </a:cubicBezTo>
                  <a:cubicBezTo>
                    <a:pt x="318" y="508"/>
                    <a:pt x="445" y="466"/>
                    <a:pt x="561" y="424"/>
                  </a:cubicBezTo>
                  <a:cubicBezTo>
                    <a:pt x="582" y="424"/>
                    <a:pt x="594" y="413"/>
                    <a:pt x="615" y="413"/>
                  </a:cubicBezTo>
                  <a:cubicBezTo>
                    <a:pt x="752" y="360"/>
                    <a:pt x="890" y="318"/>
                    <a:pt x="1038" y="264"/>
                  </a:cubicBezTo>
                  <a:cubicBezTo>
                    <a:pt x="688" y="180"/>
                    <a:pt x="339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2002100" y="4132950"/>
              <a:ext cx="23825" cy="25900"/>
            </a:xfrm>
            <a:custGeom>
              <a:rect b="b" l="l" r="r" t="t"/>
              <a:pathLst>
                <a:path extrusionOk="0" h="1036" w="953">
                  <a:moveTo>
                    <a:pt x="296" y="1"/>
                  </a:moveTo>
                  <a:cubicBezTo>
                    <a:pt x="253" y="1"/>
                    <a:pt x="209" y="12"/>
                    <a:pt x="170" y="38"/>
                  </a:cubicBezTo>
                  <a:cubicBezTo>
                    <a:pt x="53" y="101"/>
                    <a:pt x="0" y="260"/>
                    <a:pt x="75" y="376"/>
                  </a:cubicBezTo>
                  <a:cubicBezTo>
                    <a:pt x="202" y="556"/>
                    <a:pt x="318" y="736"/>
                    <a:pt x="435" y="916"/>
                  </a:cubicBezTo>
                  <a:cubicBezTo>
                    <a:pt x="485" y="988"/>
                    <a:pt x="569" y="1035"/>
                    <a:pt x="657" y="1035"/>
                  </a:cubicBezTo>
                  <a:cubicBezTo>
                    <a:pt x="700" y="1035"/>
                    <a:pt x="743" y="1025"/>
                    <a:pt x="784" y="1001"/>
                  </a:cubicBezTo>
                  <a:cubicBezTo>
                    <a:pt x="889" y="937"/>
                    <a:pt x="953" y="768"/>
                    <a:pt x="868" y="662"/>
                  </a:cubicBezTo>
                  <a:lnTo>
                    <a:pt x="519" y="122"/>
                  </a:lnTo>
                  <a:cubicBezTo>
                    <a:pt x="463" y="45"/>
                    <a:pt x="380" y="1"/>
                    <a:pt x="2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025375" y="4164575"/>
              <a:ext cx="20675" cy="28950"/>
            </a:xfrm>
            <a:custGeom>
              <a:rect b="b" l="l" r="r" t="t"/>
              <a:pathLst>
                <a:path extrusionOk="0" h="1158" w="827">
                  <a:moveTo>
                    <a:pt x="555" y="0"/>
                  </a:moveTo>
                  <a:cubicBezTo>
                    <a:pt x="466" y="0"/>
                    <a:pt x="372" y="43"/>
                    <a:pt x="329" y="128"/>
                  </a:cubicBezTo>
                  <a:cubicBezTo>
                    <a:pt x="245" y="340"/>
                    <a:pt x="149" y="561"/>
                    <a:pt x="54" y="784"/>
                  </a:cubicBezTo>
                  <a:cubicBezTo>
                    <a:pt x="1" y="900"/>
                    <a:pt x="12" y="1048"/>
                    <a:pt x="139" y="1123"/>
                  </a:cubicBezTo>
                  <a:cubicBezTo>
                    <a:pt x="180" y="1146"/>
                    <a:pt x="230" y="1158"/>
                    <a:pt x="280" y="1158"/>
                  </a:cubicBezTo>
                  <a:cubicBezTo>
                    <a:pt x="368" y="1158"/>
                    <a:pt x="454" y="1120"/>
                    <a:pt x="488" y="1038"/>
                  </a:cubicBezTo>
                  <a:cubicBezTo>
                    <a:pt x="583" y="816"/>
                    <a:pt x="678" y="594"/>
                    <a:pt x="774" y="382"/>
                  </a:cubicBezTo>
                  <a:cubicBezTo>
                    <a:pt x="827" y="255"/>
                    <a:pt x="805" y="107"/>
                    <a:pt x="678" y="32"/>
                  </a:cubicBezTo>
                  <a:cubicBezTo>
                    <a:pt x="643" y="11"/>
                    <a:pt x="600" y="0"/>
                    <a:pt x="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1994150" y="4187850"/>
              <a:ext cx="19350" cy="23775"/>
            </a:xfrm>
            <a:custGeom>
              <a:rect b="b" l="l" r="r" t="t"/>
              <a:pathLst>
                <a:path extrusionOk="0" h="951" w="774">
                  <a:moveTo>
                    <a:pt x="299" y="1"/>
                  </a:moveTo>
                  <a:cubicBezTo>
                    <a:pt x="275" y="1"/>
                    <a:pt x="250" y="4"/>
                    <a:pt x="223" y="12"/>
                  </a:cubicBezTo>
                  <a:cubicBezTo>
                    <a:pt x="106" y="44"/>
                    <a:pt x="1" y="192"/>
                    <a:pt x="54" y="319"/>
                  </a:cubicBezTo>
                  <a:lnTo>
                    <a:pt x="233" y="764"/>
                  </a:lnTo>
                  <a:cubicBezTo>
                    <a:pt x="279" y="872"/>
                    <a:pt x="371" y="950"/>
                    <a:pt x="489" y="950"/>
                  </a:cubicBezTo>
                  <a:cubicBezTo>
                    <a:pt x="509" y="950"/>
                    <a:pt x="530" y="948"/>
                    <a:pt x="551" y="943"/>
                  </a:cubicBezTo>
                  <a:cubicBezTo>
                    <a:pt x="668" y="912"/>
                    <a:pt x="774" y="753"/>
                    <a:pt x="720" y="626"/>
                  </a:cubicBezTo>
                  <a:lnTo>
                    <a:pt x="541" y="181"/>
                  </a:lnTo>
                  <a:cubicBezTo>
                    <a:pt x="497" y="76"/>
                    <a:pt x="411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015325" y="4219600"/>
              <a:ext cx="24125" cy="23275"/>
            </a:xfrm>
            <a:custGeom>
              <a:rect b="b" l="l" r="r" t="t"/>
              <a:pathLst>
                <a:path extrusionOk="0" h="931" w="965">
                  <a:moveTo>
                    <a:pt x="684" y="0"/>
                  </a:moveTo>
                  <a:cubicBezTo>
                    <a:pt x="619" y="0"/>
                    <a:pt x="555" y="24"/>
                    <a:pt x="509" y="76"/>
                  </a:cubicBezTo>
                  <a:cubicBezTo>
                    <a:pt x="371" y="214"/>
                    <a:pt x="233" y="351"/>
                    <a:pt x="96" y="499"/>
                  </a:cubicBezTo>
                  <a:cubicBezTo>
                    <a:pt x="0" y="595"/>
                    <a:pt x="0" y="753"/>
                    <a:pt x="96" y="859"/>
                  </a:cubicBezTo>
                  <a:cubicBezTo>
                    <a:pt x="144" y="907"/>
                    <a:pt x="210" y="931"/>
                    <a:pt x="276" y="931"/>
                  </a:cubicBezTo>
                  <a:cubicBezTo>
                    <a:pt x="342" y="931"/>
                    <a:pt x="408" y="907"/>
                    <a:pt x="456" y="859"/>
                  </a:cubicBezTo>
                  <a:cubicBezTo>
                    <a:pt x="593" y="711"/>
                    <a:pt x="731" y="574"/>
                    <a:pt x="869" y="425"/>
                  </a:cubicBezTo>
                  <a:cubicBezTo>
                    <a:pt x="964" y="330"/>
                    <a:pt x="964" y="171"/>
                    <a:pt x="869" y="76"/>
                  </a:cubicBezTo>
                  <a:cubicBezTo>
                    <a:pt x="820" y="27"/>
                    <a:pt x="751" y="0"/>
                    <a:pt x="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1993975" y="4243500"/>
              <a:ext cx="23850" cy="26675"/>
            </a:xfrm>
            <a:custGeom>
              <a:rect b="b" l="l" r="r" t="t"/>
              <a:pathLst>
                <a:path extrusionOk="0" h="1067" w="954">
                  <a:moveTo>
                    <a:pt x="343" y="0"/>
                  </a:moveTo>
                  <a:cubicBezTo>
                    <a:pt x="176" y="0"/>
                    <a:pt x="1" y="182"/>
                    <a:pt x="103" y="380"/>
                  </a:cubicBezTo>
                  <a:cubicBezTo>
                    <a:pt x="209" y="559"/>
                    <a:pt x="304" y="750"/>
                    <a:pt x="410" y="941"/>
                  </a:cubicBezTo>
                  <a:cubicBezTo>
                    <a:pt x="459" y="1029"/>
                    <a:pt x="535" y="1066"/>
                    <a:pt x="611" y="1066"/>
                  </a:cubicBezTo>
                  <a:cubicBezTo>
                    <a:pt x="781" y="1066"/>
                    <a:pt x="954" y="884"/>
                    <a:pt x="844" y="686"/>
                  </a:cubicBezTo>
                  <a:cubicBezTo>
                    <a:pt x="749" y="496"/>
                    <a:pt x="643" y="305"/>
                    <a:pt x="537" y="126"/>
                  </a:cubicBezTo>
                  <a:cubicBezTo>
                    <a:pt x="491" y="37"/>
                    <a:pt x="417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2016925" y="4270450"/>
              <a:ext cx="24100" cy="19100"/>
            </a:xfrm>
            <a:custGeom>
              <a:rect b="b" l="l" r="r" t="t"/>
              <a:pathLst>
                <a:path extrusionOk="0" h="764" w="964">
                  <a:moveTo>
                    <a:pt x="653" y="0"/>
                  </a:moveTo>
                  <a:cubicBezTo>
                    <a:pt x="614" y="0"/>
                    <a:pt x="575" y="10"/>
                    <a:pt x="540" y="32"/>
                  </a:cubicBezTo>
                  <a:cubicBezTo>
                    <a:pt x="413" y="117"/>
                    <a:pt x="296" y="201"/>
                    <a:pt x="169" y="286"/>
                  </a:cubicBezTo>
                  <a:cubicBezTo>
                    <a:pt x="53" y="361"/>
                    <a:pt x="0" y="519"/>
                    <a:pt x="75" y="636"/>
                  </a:cubicBezTo>
                  <a:cubicBezTo>
                    <a:pt x="126" y="710"/>
                    <a:pt x="219" y="763"/>
                    <a:pt x="310" y="763"/>
                  </a:cubicBezTo>
                  <a:cubicBezTo>
                    <a:pt x="350" y="763"/>
                    <a:pt x="389" y="753"/>
                    <a:pt x="423" y="731"/>
                  </a:cubicBezTo>
                  <a:cubicBezTo>
                    <a:pt x="551" y="646"/>
                    <a:pt x="678" y="561"/>
                    <a:pt x="794" y="477"/>
                  </a:cubicBezTo>
                  <a:cubicBezTo>
                    <a:pt x="910" y="403"/>
                    <a:pt x="964" y="244"/>
                    <a:pt x="889" y="128"/>
                  </a:cubicBezTo>
                  <a:cubicBezTo>
                    <a:pt x="838" y="53"/>
                    <a:pt x="744" y="0"/>
                    <a:pt x="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1991500" y="4289750"/>
              <a:ext cx="20425" cy="25975"/>
            </a:xfrm>
            <a:custGeom>
              <a:rect b="b" l="l" r="r" t="t"/>
              <a:pathLst>
                <a:path extrusionOk="0" h="1039" w="817">
                  <a:moveTo>
                    <a:pt x="280" y="1"/>
                  </a:moveTo>
                  <a:cubicBezTo>
                    <a:pt x="235" y="1"/>
                    <a:pt x="189" y="12"/>
                    <a:pt x="149" y="33"/>
                  </a:cubicBezTo>
                  <a:cubicBezTo>
                    <a:pt x="33" y="107"/>
                    <a:pt x="1" y="255"/>
                    <a:pt x="64" y="382"/>
                  </a:cubicBezTo>
                  <a:cubicBezTo>
                    <a:pt x="149" y="563"/>
                    <a:pt x="234" y="732"/>
                    <a:pt x="318" y="911"/>
                  </a:cubicBezTo>
                  <a:cubicBezTo>
                    <a:pt x="361" y="996"/>
                    <a:pt x="450" y="1039"/>
                    <a:pt x="540" y="1039"/>
                  </a:cubicBezTo>
                  <a:cubicBezTo>
                    <a:pt x="585" y="1039"/>
                    <a:pt x="629" y="1028"/>
                    <a:pt x="668" y="1007"/>
                  </a:cubicBezTo>
                  <a:cubicBezTo>
                    <a:pt x="795" y="933"/>
                    <a:pt x="816" y="784"/>
                    <a:pt x="753" y="657"/>
                  </a:cubicBezTo>
                  <a:lnTo>
                    <a:pt x="499" y="118"/>
                  </a:lnTo>
                  <a:cubicBezTo>
                    <a:pt x="457" y="41"/>
                    <a:pt x="369" y="1"/>
                    <a:pt x="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019300" y="4312050"/>
              <a:ext cx="24100" cy="17850"/>
            </a:xfrm>
            <a:custGeom>
              <a:rect b="b" l="l" r="r" t="t"/>
              <a:pathLst>
                <a:path extrusionOk="0" h="714" w="964">
                  <a:moveTo>
                    <a:pt x="664" y="1"/>
                  </a:moveTo>
                  <a:cubicBezTo>
                    <a:pt x="622" y="1"/>
                    <a:pt x="580" y="10"/>
                    <a:pt x="540" y="30"/>
                  </a:cubicBezTo>
                  <a:cubicBezTo>
                    <a:pt x="413" y="104"/>
                    <a:pt x="286" y="168"/>
                    <a:pt x="170" y="242"/>
                  </a:cubicBezTo>
                  <a:cubicBezTo>
                    <a:pt x="53" y="306"/>
                    <a:pt x="1" y="475"/>
                    <a:pt x="74" y="591"/>
                  </a:cubicBezTo>
                  <a:cubicBezTo>
                    <a:pt x="124" y="668"/>
                    <a:pt x="205" y="713"/>
                    <a:pt x="291" y="713"/>
                  </a:cubicBezTo>
                  <a:cubicBezTo>
                    <a:pt x="335" y="713"/>
                    <a:pt x="381" y="701"/>
                    <a:pt x="424" y="676"/>
                  </a:cubicBezTo>
                  <a:cubicBezTo>
                    <a:pt x="551" y="612"/>
                    <a:pt x="667" y="539"/>
                    <a:pt x="794" y="464"/>
                  </a:cubicBezTo>
                  <a:cubicBezTo>
                    <a:pt x="911" y="401"/>
                    <a:pt x="964" y="231"/>
                    <a:pt x="890" y="125"/>
                  </a:cubicBezTo>
                  <a:cubicBezTo>
                    <a:pt x="839" y="46"/>
                    <a:pt x="753" y="1"/>
                    <a:pt x="6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058650" y="4146350"/>
              <a:ext cx="25250" cy="27200"/>
            </a:xfrm>
            <a:custGeom>
              <a:rect b="b" l="l" r="r" t="t"/>
              <a:pathLst>
                <a:path extrusionOk="0" h="1088" w="1010">
                  <a:moveTo>
                    <a:pt x="346" y="1"/>
                  </a:moveTo>
                  <a:cubicBezTo>
                    <a:pt x="173" y="1"/>
                    <a:pt x="0" y="183"/>
                    <a:pt x="110" y="380"/>
                  </a:cubicBezTo>
                  <a:cubicBezTo>
                    <a:pt x="226" y="571"/>
                    <a:pt x="343" y="772"/>
                    <a:pt x="459" y="963"/>
                  </a:cubicBezTo>
                  <a:cubicBezTo>
                    <a:pt x="512" y="1051"/>
                    <a:pt x="590" y="1088"/>
                    <a:pt x="667" y="1088"/>
                  </a:cubicBezTo>
                  <a:cubicBezTo>
                    <a:pt x="840" y="1088"/>
                    <a:pt x="1010" y="906"/>
                    <a:pt x="893" y="709"/>
                  </a:cubicBezTo>
                  <a:cubicBezTo>
                    <a:pt x="777" y="518"/>
                    <a:pt x="671" y="316"/>
                    <a:pt x="554" y="126"/>
                  </a:cubicBezTo>
                  <a:cubicBezTo>
                    <a:pt x="502" y="37"/>
                    <a:pt x="424" y="1"/>
                    <a:pt x="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2059975" y="4190625"/>
              <a:ext cx="25100" cy="28450"/>
            </a:xfrm>
            <a:custGeom>
              <a:rect b="b" l="l" r="r" t="t"/>
              <a:pathLst>
                <a:path extrusionOk="0" h="1138" w="1004">
                  <a:moveTo>
                    <a:pt x="651" y="0"/>
                  </a:moveTo>
                  <a:cubicBezTo>
                    <a:pt x="577" y="0"/>
                    <a:pt x="504" y="36"/>
                    <a:pt x="459" y="123"/>
                  </a:cubicBezTo>
                  <a:lnTo>
                    <a:pt x="110" y="759"/>
                  </a:lnTo>
                  <a:cubicBezTo>
                    <a:pt x="0" y="956"/>
                    <a:pt x="173" y="1138"/>
                    <a:pt x="343" y="1138"/>
                  </a:cubicBezTo>
                  <a:cubicBezTo>
                    <a:pt x="419" y="1138"/>
                    <a:pt x="495" y="1101"/>
                    <a:pt x="544" y="1013"/>
                  </a:cubicBezTo>
                  <a:cubicBezTo>
                    <a:pt x="660" y="801"/>
                    <a:pt x="777" y="599"/>
                    <a:pt x="893" y="388"/>
                  </a:cubicBezTo>
                  <a:cubicBezTo>
                    <a:pt x="1004" y="189"/>
                    <a:pt x="822" y="0"/>
                    <a:pt x="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2056350" y="4234650"/>
              <a:ext cx="20925" cy="23175"/>
            </a:xfrm>
            <a:custGeom>
              <a:rect b="b" l="l" r="r" t="t"/>
              <a:pathLst>
                <a:path extrusionOk="0" h="927" w="837">
                  <a:moveTo>
                    <a:pt x="279" y="1"/>
                  </a:moveTo>
                  <a:cubicBezTo>
                    <a:pt x="238" y="1"/>
                    <a:pt x="196" y="11"/>
                    <a:pt x="159" y="35"/>
                  </a:cubicBezTo>
                  <a:cubicBezTo>
                    <a:pt x="43" y="99"/>
                    <a:pt x="1" y="268"/>
                    <a:pt x="64" y="384"/>
                  </a:cubicBezTo>
                  <a:cubicBezTo>
                    <a:pt x="149" y="522"/>
                    <a:pt x="244" y="659"/>
                    <a:pt x="329" y="797"/>
                  </a:cubicBezTo>
                  <a:cubicBezTo>
                    <a:pt x="372" y="877"/>
                    <a:pt x="460" y="927"/>
                    <a:pt x="548" y="927"/>
                  </a:cubicBezTo>
                  <a:cubicBezTo>
                    <a:pt x="590" y="927"/>
                    <a:pt x="631" y="916"/>
                    <a:pt x="667" y="892"/>
                  </a:cubicBezTo>
                  <a:cubicBezTo>
                    <a:pt x="784" y="829"/>
                    <a:pt x="837" y="659"/>
                    <a:pt x="763" y="543"/>
                  </a:cubicBezTo>
                  <a:lnTo>
                    <a:pt x="509" y="130"/>
                  </a:lnTo>
                  <a:cubicBezTo>
                    <a:pt x="458" y="51"/>
                    <a:pt x="368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2057750" y="4265550"/>
              <a:ext cx="24200" cy="29225"/>
            </a:xfrm>
            <a:custGeom>
              <a:rect b="b" l="l" r="r" t="t"/>
              <a:pathLst>
                <a:path extrusionOk="0" h="1169" w="968">
                  <a:moveTo>
                    <a:pt x="630" y="1"/>
                  </a:moveTo>
                  <a:cubicBezTo>
                    <a:pt x="554" y="1"/>
                    <a:pt x="479" y="40"/>
                    <a:pt x="432" y="133"/>
                  </a:cubicBezTo>
                  <a:cubicBezTo>
                    <a:pt x="326" y="345"/>
                    <a:pt x="209" y="567"/>
                    <a:pt x="103" y="789"/>
                  </a:cubicBezTo>
                  <a:cubicBezTo>
                    <a:pt x="1" y="986"/>
                    <a:pt x="181" y="1169"/>
                    <a:pt x="348" y="1169"/>
                  </a:cubicBezTo>
                  <a:cubicBezTo>
                    <a:pt x="423" y="1169"/>
                    <a:pt x="495" y="1132"/>
                    <a:pt x="538" y="1044"/>
                  </a:cubicBezTo>
                  <a:cubicBezTo>
                    <a:pt x="654" y="821"/>
                    <a:pt x="760" y="599"/>
                    <a:pt x="866" y="387"/>
                  </a:cubicBezTo>
                  <a:cubicBezTo>
                    <a:pt x="967" y="184"/>
                    <a:pt x="796" y="1"/>
                    <a:pt x="6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2053175" y="4304800"/>
              <a:ext cx="21450" cy="22100"/>
            </a:xfrm>
            <a:custGeom>
              <a:rect b="b" l="l" r="r" t="t"/>
              <a:pathLst>
                <a:path extrusionOk="0" h="884" w="858">
                  <a:moveTo>
                    <a:pt x="294" y="0"/>
                  </a:moveTo>
                  <a:cubicBezTo>
                    <a:pt x="253" y="0"/>
                    <a:pt x="210" y="11"/>
                    <a:pt x="170" y="34"/>
                  </a:cubicBezTo>
                  <a:cubicBezTo>
                    <a:pt x="64" y="109"/>
                    <a:pt x="1" y="267"/>
                    <a:pt x="86" y="384"/>
                  </a:cubicBezTo>
                  <a:lnTo>
                    <a:pt x="340" y="754"/>
                  </a:lnTo>
                  <a:cubicBezTo>
                    <a:pt x="390" y="834"/>
                    <a:pt x="475" y="884"/>
                    <a:pt x="565" y="884"/>
                  </a:cubicBezTo>
                  <a:cubicBezTo>
                    <a:pt x="606" y="884"/>
                    <a:pt x="648" y="873"/>
                    <a:pt x="689" y="850"/>
                  </a:cubicBezTo>
                  <a:cubicBezTo>
                    <a:pt x="794" y="775"/>
                    <a:pt x="858" y="617"/>
                    <a:pt x="773" y="500"/>
                  </a:cubicBezTo>
                  <a:lnTo>
                    <a:pt x="519" y="130"/>
                  </a:lnTo>
                  <a:cubicBezTo>
                    <a:pt x="469" y="50"/>
                    <a:pt x="384" y="0"/>
                    <a:pt x="2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2125425" y="4262250"/>
              <a:ext cx="20675" cy="24900"/>
            </a:xfrm>
            <a:custGeom>
              <a:rect b="b" l="l" r="r" t="t"/>
              <a:pathLst>
                <a:path extrusionOk="0" h="996" w="827">
                  <a:moveTo>
                    <a:pt x="547" y="0"/>
                  </a:moveTo>
                  <a:cubicBezTo>
                    <a:pt x="461" y="0"/>
                    <a:pt x="372" y="42"/>
                    <a:pt x="329" y="127"/>
                  </a:cubicBezTo>
                  <a:cubicBezTo>
                    <a:pt x="245" y="286"/>
                    <a:pt x="149" y="456"/>
                    <a:pt x="64" y="614"/>
                  </a:cubicBezTo>
                  <a:cubicBezTo>
                    <a:pt x="1" y="731"/>
                    <a:pt x="33" y="889"/>
                    <a:pt x="160" y="964"/>
                  </a:cubicBezTo>
                  <a:cubicBezTo>
                    <a:pt x="198" y="985"/>
                    <a:pt x="243" y="995"/>
                    <a:pt x="287" y="995"/>
                  </a:cubicBezTo>
                  <a:cubicBezTo>
                    <a:pt x="377" y="995"/>
                    <a:pt x="466" y="953"/>
                    <a:pt x="509" y="868"/>
                  </a:cubicBezTo>
                  <a:cubicBezTo>
                    <a:pt x="594" y="710"/>
                    <a:pt x="678" y="540"/>
                    <a:pt x="763" y="381"/>
                  </a:cubicBezTo>
                  <a:cubicBezTo>
                    <a:pt x="826" y="254"/>
                    <a:pt x="795" y="106"/>
                    <a:pt x="668" y="32"/>
                  </a:cubicBezTo>
                  <a:cubicBezTo>
                    <a:pt x="633" y="11"/>
                    <a:pt x="590" y="0"/>
                    <a:pt x="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2129125" y="4222850"/>
              <a:ext cx="18825" cy="22075"/>
            </a:xfrm>
            <a:custGeom>
              <a:rect b="b" l="l" r="r" t="t"/>
              <a:pathLst>
                <a:path extrusionOk="0" h="883" w="753">
                  <a:moveTo>
                    <a:pt x="276" y="1"/>
                  </a:moveTo>
                  <a:cubicBezTo>
                    <a:pt x="234" y="1"/>
                    <a:pt x="193" y="10"/>
                    <a:pt x="160" y="30"/>
                  </a:cubicBezTo>
                  <a:cubicBezTo>
                    <a:pt x="33" y="115"/>
                    <a:pt x="1" y="253"/>
                    <a:pt x="64" y="380"/>
                  </a:cubicBezTo>
                  <a:lnTo>
                    <a:pt x="255" y="761"/>
                  </a:lnTo>
                  <a:cubicBezTo>
                    <a:pt x="290" y="838"/>
                    <a:pt x="381" y="882"/>
                    <a:pt x="469" y="882"/>
                  </a:cubicBezTo>
                  <a:cubicBezTo>
                    <a:pt x="514" y="882"/>
                    <a:pt x="558" y="871"/>
                    <a:pt x="594" y="846"/>
                  </a:cubicBezTo>
                  <a:cubicBezTo>
                    <a:pt x="721" y="771"/>
                    <a:pt x="753" y="634"/>
                    <a:pt x="689" y="507"/>
                  </a:cubicBezTo>
                  <a:lnTo>
                    <a:pt x="499" y="126"/>
                  </a:lnTo>
                  <a:cubicBezTo>
                    <a:pt x="462" y="46"/>
                    <a:pt x="366" y="1"/>
                    <a:pt x="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2131775" y="41824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672" y="0"/>
                  </a:moveTo>
                  <a:cubicBezTo>
                    <a:pt x="608" y="0"/>
                    <a:pt x="545" y="22"/>
                    <a:pt x="499" y="68"/>
                  </a:cubicBezTo>
                  <a:cubicBezTo>
                    <a:pt x="372" y="216"/>
                    <a:pt x="234" y="365"/>
                    <a:pt x="107" y="513"/>
                  </a:cubicBezTo>
                  <a:cubicBezTo>
                    <a:pt x="12" y="619"/>
                    <a:pt x="1" y="777"/>
                    <a:pt x="107" y="873"/>
                  </a:cubicBezTo>
                  <a:cubicBezTo>
                    <a:pt x="150" y="922"/>
                    <a:pt x="219" y="948"/>
                    <a:pt x="288" y="948"/>
                  </a:cubicBezTo>
                  <a:cubicBezTo>
                    <a:pt x="354" y="948"/>
                    <a:pt x="420" y="924"/>
                    <a:pt x="467" y="873"/>
                  </a:cubicBezTo>
                  <a:cubicBezTo>
                    <a:pt x="594" y="725"/>
                    <a:pt x="732" y="576"/>
                    <a:pt x="859" y="428"/>
                  </a:cubicBezTo>
                  <a:cubicBezTo>
                    <a:pt x="954" y="332"/>
                    <a:pt x="965" y="174"/>
                    <a:pt x="859" y="68"/>
                  </a:cubicBezTo>
                  <a:cubicBezTo>
                    <a:pt x="809" y="25"/>
                    <a:pt x="741" y="0"/>
                    <a:pt x="6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2136825" y="4147975"/>
              <a:ext cx="23025" cy="23725"/>
            </a:xfrm>
            <a:custGeom>
              <a:rect b="b" l="l" r="r" t="t"/>
              <a:pathLst>
                <a:path extrusionOk="0" h="949" w="921">
                  <a:moveTo>
                    <a:pt x="298" y="0"/>
                  </a:moveTo>
                  <a:cubicBezTo>
                    <a:pt x="225" y="0"/>
                    <a:pt x="151" y="27"/>
                    <a:pt x="106" y="72"/>
                  </a:cubicBezTo>
                  <a:cubicBezTo>
                    <a:pt x="0" y="178"/>
                    <a:pt x="22" y="315"/>
                    <a:pt x="106" y="432"/>
                  </a:cubicBezTo>
                  <a:lnTo>
                    <a:pt x="455" y="876"/>
                  </a:lnTo>
                  <a:cubicBezTo>
                    <a:pt x="495" y="927"/>
                    <a:pt x="557" y="948"/>
                    <a:pt x="620" y="948"/>
                  </a:cubicBezTo>
                  <a:cubicBezTo>
                    <a:pt x="691" y="948"/>
                    <a:pt x="765" y="921"/>
                    <a:pt x="815" y="876"/>
                  </a:cubicBezTo>
                  <a:cubicBezTo>
                    <a:pt x="921" y="771"/>
                    <a:pt x="900" y="622"/>
                    <a:pt x="815" y="517"/>
                  </a:cubicBezTo>
                  <a:lnTo>
                    <a:pt x="466" y="72"/>
                  </a:lnTo>
                  <a:cubicBezTo>
                    <a:pt x="426" y="22"/>
                    <a:pt x="362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2141400" y="4112750"/>
              <a:ext cx="22875" cy="26125"/>
            </a:xfrm>
            <a:custGeom>
              <a:rect b="b" l="l" r="r" t="t"/>
              <a:pathLst>
                <a:path extrusionOk="0" h="1045" w="915">
                  <a:moveTo>
                    <a:pt x="573" y="0"/>
                  </a:moveTo>
                  <a:cubicBezTo>
                    <a:pt x="497" y="0"/>
                    <a:pt x="424" y="37"/>
                    <a:pt x="378" y="126"/>
                  </a:cubicBezTo>
                  <a:cubicBezTo>
                    <a:pt x="283" y="305"/>
                    <a:pt x="187" y="486"/>
                    <a:pt x="103" y="665"/>
                  </a:cubicBezTo>
                  <a:cubicBezTo>
                    <a:pt x="0" y="863"/>
                    <a:pt x="176" y="1045"/>
                    <a:pt x="343" y="1045"/>
                  </a:cubicBezTo>
                  <a:cubicBezTo>
                    <a:pt x="418" y="1045"/>
                    <a:pt x="491" y="1008"/>
                    <a:pt x="537" y="919"/>
                  </a:cubicBezTo>
                  <a:cubicBezTo>
                    <a:pt x="632" y="740"/>
                    <a:pt x="728" y="559"/>
                    <a:pt x="813" y="380"/>
                  </a:cubicBezTo>
                  <a:cubicBezTo>
                    <a:pt x="915" y="182"/>
                    <a:pt x="740" y="0"/>
                    <a:pt x="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1906275" y="4267425"/>
              <a:ext cx="27825" cy="24050"/>
            </a:xfrm>
            <a:custGeom>
              <a:rect b="b" l="l" r="r" t="t"/>
              <a:pathLst>
                <a:path extrusionOk="0" h="962" w="1113">
                  <a:moveTo>
                    <a:pt x="832" y="1"/>
                  </a:moveTo>
                  <a:cubicBezTo>
                    <a:pt x="767" y="1"/>
                    <a:pt x="701" y="25"/>
                    <a:pt x="647" y="68"/>
                  </a:cubicBezTo>
                  <a:cubicBezTo>
                    <a:pt x="466" y="227"/>
                    <a:pt x="287" y="376"/>
                    <a:pt x="107" y="534"/>
                  </a:cubicBezTo>
                  <a:cubicBezTo>
                    <a:pt x="1" y="619"/>
                    <a:pt x="22" y="799"/>
                    <a:pt x="107" y="894"/>
                  </a:cubicBezTo>
                  <a:cubicBezTo>
                    <a:pt x="158" y="940"/>
                    <a:pt x="219" y="962"/>
                    <a:pt x="281" y="962"/>
                  </a:cubicBezTo>
                  <a:cubicBezTo>
                    <a:pt x="346" y="962"/>
                    <a:pt x="412" y="938"/>
                    <a:pt x="466" y="894"/>
                  </a:cubicBezTo>
                  <a:cubicBezTo>
                    <a:pt x="647" y="736"/>
                    <a:pt x="826" y="587"/>
                    <a:pt x="1007" y="428"/>
                  </a:cubicBezTo>
                  <a:cubicBezTo>
                    <a:pt x="1113" y="343"/>
                    <a:pt x="1102" y="164"/>
                    <a:pt x="1007" y="68"/>
                  </a:cubicBezTo>
                  <a:cubicBezTo>
                    <a:pt x="955" y="22"/>
                    <a:pt x="894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902325" y="4229875"/>
              <a:ext cx="23850" cy="24775"/>
            </a:xfrm>
            <a:custGeom>
              <a:rect b="b" l="l" r="r" t="t"/>
              <a:pathLst>
                <a:path extrusionOk="0" h="991" w="954">
                  <a:moveTo>
                    <a:pt x="293" y="1"/>
                  </a:moveTo>
                  <a:cubicBezTo>
                    <a:pt x="253" y="1"/>
                    <a:pt x="211" y="12"/>
                    <a:pt x="170" y="36"/>
                  </a:cubicBezTo>
                  <a:cubicBezTo>
                    <a:pt x="64" y="99"/>
                    <a:pt x="0" y="268"/>
                    <a:pt x="85" y="374"/>
                  </a:cubicBezTo>
                  <a:cubicBezTo>
                    <a:pt x="201" y="544"/>
                    <a:pt x="318" y="702"/>
                    <a:pt x="434" y="871"/>
                  </a:cubicBezTo>
                  <a:cubicBezTo>
                    <a:pt x="491" y="943"/>
                    <a:pt x="573" y="991"/>
                    <a:pt x="660" y="991"/>
                  </a:cubicBezTo>
                  <a:cubicBezTo>
                    <a:pt x="701" y="991"/>
                    <a:pt x="743" y="980"/>
                    <a:pt x="784" y="956"/>
                  </a:cubicBezTo>
                  <a:cubicBezTo>
                    <a:pt x="890" y="893"/>
                    <a:pt x="953" y="723"/>
                    <a:pt x="868" y="607"/>
                  </a:cubicBezTo>
                  <a:cubicBezTo>
                    <a:pt x="752" y="448"/>
                    <a:pt x="635" y="290"/>
                    <a:pt x="519" y="120"/>
                  </a:cubicBezTo>
                  <a:cubicBezTo>
                    <a:pt x="461" y="48"/>
                    <a:pt x="380" y="1"/>
                    <a:pt x="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904150" y="4203800"/>
              <a:ext cx="27300" cy="23575"/>
            </a:xfrm>
            <a:custGeom>
              <a:rect b="b" l="l" r="r" t="t"/>
              <a:pathLst>
                <a:path extrusionOk="0" h="943" w="1092">
                  <a:moveTo>
                    <a:pt x="816" y="1"/>
                  </a:moveTo>
                  <a:cubicBezTo>
                    <a:pt x="749" y="1"/>
                    <a:pt x="682" y="28"/>
                    <a:pt x="626" y="72"/>
                  </a:cubicBezTo>
                  <a:cubicBezTo>
                    <a:pt x="457" y="221"/>
                    <a:pt x="276" y="369"/>
                    <a:pt x="107" y="517"/>
                  </a:cubicBezTo>
                  <a:cubicBezTo>
                    <a:pt x="1" y="602"/>
                    <a:pt x="12" y="782"/>
                    <a:pt x="107" y="867"/>
                  </a:cubicBezTo>
                  <a:cubicBezTo>
                    <a:pt x="158" y="918"/>
                    <a:pt x="220" y="942"/>
                    <a:pt x="282" y="942"/>
                  </a:cubicBezTo>
                  <a:cubicBezTo>
                    <a:pt x="347" y="942"/>
                    <a:pt x="412" y="915"/>
                    <a:pt x="467" y="867"/>
                  </a:cubicBezTo>
                  <a:cubicBezTo>
                    <a:pt x="636" y="719"/>
                    <a:pt x="806" y="580"/>
                    <a:pt x="986" y="432"/>
                  </a:cubicBezTo>
                  <a:cubicBezTo>
                    <a:pt x="1092" y="337"/>
                    <a:pt x="1071" y="168"/>
                    <a:pt x="986" y="72"/>
                  </a:cubicBezTo>
                  <a:cubicBezTo>
                    <a:pt x="936" y="22"/>
                    <a:pt x="876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1895175" y="4173650"/>
              <a:ext cx="20650" cy="21450"/>
            </a:xfrm>
            <a:custGeom>
              <a:rect b="b" l="l" r="r" t="t"/>
              <a:pathLst>
                <a:path extrusionOk="0" h="858" w="826">
                  <a:moveTo>
                    <a:pt x="291" y="1"/>
                  </a:moveTo>
                  <a:cubicBezTo>
                    <a:pt x="249" y="1"/>
                    <a:pt x="207" y="13"/>
                    <a:pt x="169" y="40"/>
                  </a:cubicBezTo>
                  <a:cubicBezTo>
                    <a:pt x="64" y="104"/>
                    <a:pt x="0" y="262"/>
                    <a:pt x="85" y="379"/>
                  </a:cubicBezTo>
                  <a:lnTo>
                    <a:pt x="307" y="739"/>
                  </a:lnTo>
                  <a:cubicBezTo>
                    <a:pt x="357" y="811"/>
                    <a:pt x="447" y="858"/>
                    <a:pt x="535" y="858"/>
                  </a:cubicBezTo>
                  <a:cubicBezTo>
                    <a:pt x="577" y="858"/>
                    <a:pt x="619" y="847"/>
                    <a:pt x="656" y="824"/>
                  </a:cubicBezTo>
                  <a:cubicBezTo>
                    <a:pt x="773" y="760"/>
                    <a:pt x="826" y="601"/>
                    <a:pt x="752" y="485"/>
                  </a:cubicBezTo>
                  <a:cubicBezTo>
                    <a:pt x="667" y="358"/>
                    <a:pt x="593" y="241"/>
                    <a:pt x="519" y="125"/>
                  </a:cubicBezTo>
                  <a:cubicBezTo>
                    <a:pt x="469" y="53"/>
                    <a:pt x="380" y="1"/>
                    <a:pt x="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1911325" y="4149800"/>
              <a:ext cx="17750" cy="21825"/>
            </a:xfrm>
            <a:custGeom>
              <a:rect b="b" l="l" r="r" t="t"/>
              <a:pathLst>
                <a:path extrusionOk="0" h="873" w="710">
                  <a:moveTo>
                    <a:pt x="430" y="1"/>
                  </a:moveTo>
                  <a:cubicBezTo>
                    <a:pt x="344" y="1"/>
                    <a:pt x="257" y="37"/>
                    <a:pt x="222" y="126"/>
                  </a:cubicBezTo>
                  <a:cubicBezTo>
                    <a:pt x="159" y="242"/>
                    <a:pt x="106" y="369"/>
                    <a:pt x="53" y="496"/>
                  </a:cubicBezTo>
                  <a:cubicBezTo>
                    <a:pt x="0" y="623"/>
                    <a:pt x="21" y="771"/>
                    <a:pt x="148" y="846"/>
                  </a:cubicBezTo>
                  <a:cubicBezTo>
                    <a:pt x="184" y="863"/>
                    <a:pt x="227" y="873"/>
                    <a:pt x="271" y="873"/>
                  </a:cubicBezTo>
                  <a:cubicBezTo>
                    <a:pt x="361" y="873"/>
                    <a:pt x="455" y="835"/>
                    <a:pt x="497" y="750"/>
                  </a:cubicBezTo>
                  <a:cubicBezTo>
                    <a:pt x="551" y="623"/>
                    <a:pt x="603" y="507"/>
                    <a:pt x="657" y="380"/>
                  </a:cubicBezTo>
                  <a:cubicBezTo>
                    <a:pt x="709" y="253"/>
                    <a:pt x="699" y="105"/>
                    <a:pt x="561" y="30"/>
                  </a:cubicBezTo>
                  <a:cubicBezTo>
                    <a:pt x="523" y="12"/>
                    <a:pt x="477" y="1"/>
                    <a:pt x="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1888275" y="4128725"/>
              <a:ext cx="19625" cy="22575"/>
            </a:xfrm>
            <a:custGeom>
              <a:rect b="b" l="l" r="r" t="t"/>
              <a:pathLst>
                <a:path extrusionOk="0" h="903" w="785">
                  <a:moveTo>
                    <a:pt x="290" y="0"/>
                  </a:moveTo>
                  <a:cubicBezTo>
                    <a:pt x="245" y="0"/>
                    <a:pt x="199" y="12"/>
                    <a:pt x="160" y="37"/>
                  </a:cubicBezTo>
                  <a:cubicBezTo>
                    <a:pt x="43" y="111"/>
                    <a:pt x="1" y="259"/>
                    <a:pt x="75" y="376"/>
                  </a:cubicBezTo>
                  <a:cubicBezTo>
                    <a:pt x="139" y="513"/>
                    <a:pt x="212" y="640"/>
                    <a:pt x="287" y="778"/>
                  </a:cubicBezTo>
                  <a:cubicBezTo>
                    <a:pt x="323" y="858"/>
                    <a:pt x="419" y="903"/>
                    <a:pt x="510" y="903"/>
                  </a:cubicBezTo>
                  <a:cubicBezTo>
                    <a:pt x="552" y="903"/>
                    <a:pt x="592" y="893"/>
                    <a:pt x="626" y="873"/>
                  </a:cubicBezTo>
                  <a:cubicBezTo>
                    <a:pt x="742" y="789"/>
                    <a:pt x="784" y="651"/>
                    <a:pt x="721" y="524"/>
                  </a:cubicBezTo>
                  <a:cubicBezTo>
                    <a:pt x="647" y="386"/>
                    <a:pt x="572" y="259"/>
                    <a:pt x="509" y="122"/>
                  </a:cubicBezTo>
                  <a:cubicBezTo>
                    <a:pt x="467" y="45"/>
                    <a:pt x="379" y="0"/>
                    <a:pt x="2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1902850" y="4100725"/>
              <a:ext cx="18800" cy="24775"/>
            </a:xfrm>
            <a:custGeom>
              <a:rect b="b" l="l" r="r" t="t"/>
              <a:pathLst>
                <a:path extrusionOk="0" h="991" w="752">
                  <a:moveTo>
                    <a:pt x="470" y="0"/>
                  </a:moveTo>
                  <a:cubicBezTo>
                    <a:pt x="385" y="0"/>
                    <a:pt x="299" y="38"/>
                    <a:pt x="265" y="120"/>
                  </a:cubicBezTo>
                  <a:cubicBezTo>
                    <a:pt x="191" y="289"/>
                    <a:pt x="116" y="448"/>
                    <a:pt x="53" y="617"/>
                  </a:cubicBezTo>
                  <a:cubicBezTo>
                    <a:pt x="0" y="734"/>
                    <a:pt x="11" y="882"/>
                    <a:pt x="138" y="956"/>
                  </a:cubicBezTo>
                  <a:cubicBezTo>
                    <a:pt x="176" y="978"/>
                    <a:pt x="225" y="990"/>
                    <a:pt x="274" y="990"/>
                  </a:cubicBezTo>
                  <a:cubicBezTo>
                    <a:pt x="363" y="990"/>
                    <a:pt x="453" y="952"/>
                    <a:pt x="487" y="871"/>
                  </a:cubicBezTo>
                  <a:cubicBezTo>
                    <a:pt x="561" y="702"/>
                    <a:pt x="625" y="543"/>
                    <a:pt x="699" y="374"/>
                  </a:cubicBezTo>
                  <a:cubicBezTo>
                    <a:pt x="752" y="247"/>
                    <a:pt x="731" y="109"/>
                    <a:pt x="603" y="35"/>
                  </a:cubicBezTo>
                  <a:cubicBezTo>
                    <a:pt x="565" y="12"/>
                    <a:pt x="518" y="0"/>
                    <a:pt x="4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2053450" y="407537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cubicBezTo>
                    <a:pt x="11" y="1"/>
                    <a:pt x="0" y="1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2052375" y="4065600"/>
              <a:ext cx="45825" cy="64075"/>
            </a:xfrm>
            <a:custGeom>
              <a:rect b="b" l="l" r="r" t="t"/>
              <a:pathLst>
                <a:path extrusionOk="0" h="2563" w="1833">
                  <a:moveTo>
                    <a:pt x="1197" y="0"/>
                  </a:moveTo>
                  <a:lnTo>
                    <a:pt x="54" y="392"/>
                  </a:lnTo>
                  <a:cubicBezTo>
                    <a:pt x="54" y="392"/>
                    <a:pt x="43" y="392"/>
                    <a:pt x="43" y="403"/>
                  </a:cubicBezTo>
                  <a:lnTo>
                    <a:pt x="33" y="751"/>
                  </a:lnTo>
                  <a:lnTo>
                    <a:pt x="1" y="2562"/>
                  </a:lnTo>
                  <a:lnTo>
                    <a:pt x="605" y="773"/>
                  </a:lnTo>
                  <a:lnTo>
                    <a:pt x="1822" y="201"/>
                  </a:lnTo>
                  <a:lnTo>
                    <a:pt x="1822" y="191"/>
                  </a:lnTo>
                  <a:cubicBezTo>
                    <a:pt x="1833" y="170"/>
                    <a:pt x="1833" y="137"/>
                    <a:pt x="1833" y="106"/>
                  </a:cubicBezTo>
                  <a:lnTo>
                    <a:pt x="1833" y="106"/>
                  </a:lnTo>
                  <a:cubicBezTo>
                    <a:pt x="1779" y="127"/>
                    <a:pt x="1737" y="137"/>
                    <a:pt x="1684" y="159"/>
                  </a:cubicBezTo>
                  <a:cubicBezTo>
                    <a:pt x="1515" y="106"/>
                    <a:pt x="1356" y="53"/>
                    <a:pt x="1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2091300" y="4062150"/>
              <a:ext cx="14325" cy="5050"/>
            </a:xfrm>
            <a:custGeom>
              <a:rect b="b" l="l" r="r" t="t"/>
              <a:pathLst>
                <a:path extrusionOk="0" h="202" w="573">
                  <a:moveTo>
                    <a:pt x="11" y="0"/>
                  </a:moveTo>
                  <a:lnTo>
                    <a:pt x="0" y="11"/>
                  </a:lnTo>
                  <a:lnTo>
                    <a:pt x="286" y="106"/>
                  </a:lnTo>
                  <a:lnTo>
                    <a:pt x="476" y="170"/>
                  </a:lnTo>
                  <a:cubicBezTo>
                    <a:pt x="509" y="181"/>
                    <a:pt x="530" y="191"/>
                    <a:pt x="561" y="202"/>
                  </a:cubicBezTo>
                  <a:lnTo>
                    <a:pt x="572" y="191"/>
                  </a:lnTo>
                  <a:cubicBezTo>
                    <a:pt x="540" y="181"/>
                    <a:pt x="519" y="170"/>
                    <a:pt x="498" y="170"/>
                  </a:cubicBezTo>
                  <a:cubicBezTo>
                    <a:pt x="424" y="148"/>
                    <a:pt x="349" y="117"/>
                    <a:pt x="286" y="96"/>
                  </a:cubicBezTo>
                  <a:cubicBezTo>
                    <a:pt x="191" y="64"/>
                    <a:pt x="95" y="32"/>
                    <a:pt x="11" y="0"/>
                  </a:cubicBezTo>
                  <a:close/>
                </a:path>
              </a:pathLst>
            </a:custGeom>
            <a:solidFill>
              <a:srgbClr val="00A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2115125" y="4052900"/>
              <a:ext cx="11125" cy="4250"/>
            </a:xfrm>
            <a:custGeom>
              <a:rect b="b" l="l" r="r" t="t"/>
              <a:pathLst>
                <a:path extrusionOk="0" h="170" w="445">
                  <a:moveTo>
                    <a:pt x="127" y="0"/>
                  </a:moveTo>
                  <a:cubicBezTo>
                    <a:pt x="115" y="3"/>
                    <a:pt x="104" y="6"/>
                    <a:pt x="94" y="9"/>
                  </a:cubicBezTo>
                  <a:lnTo>
                    <a:pt x="94" y="9"/>
                  </a:lnTo>
                  <a:lnTo>
                    <a:pt x="127" y="0"/>
                  </a:lnTo>
                  <a:close/>
                  <a:moveTo>
                    <a:pt x="94" y="9"/>
                  </a:moveTo>
                  <a:lnTo>
                    <a:pt x="10" y="31"/>
                  </a:lnTo>
                  <a:lnTo>
                    <a:pt x="0" y="42"/>
                  </a:lnTo>
                  <a:lnTo>
                    <a:pt x="10" y="42"/>
                  </a:lnTo>
                  <a:cubicBezTo>
                    <a:pt x="159" y="85"/>
                    <a:pt x="307" y="127"/>
                    <a:pt x="434" y="169"/>
                  </a:cubicBezTo>
                  <a:lnTo>
                    <a:pt x="445" y="169"/>
                  </a:lnTo>
                  <a:cubicBezTo>
                    <a:pt x="318" y="127"/>
                    <a:pt x="170" y="85"/>
                    <a:pt x="21" y="42"/>
                  </a:cubicBezTo>
                  <a:cubicBezTo>
                    <a:pt x="44" y="27"/>
                    <a:pt x="67" y="17"/>
                    <a:pt x="94" y="9"/>
                  </a:cubicBezTo>
                  <a:close/>
                </a:path>
              </a:pathLst>
            </a:custGeom>
            <a:solidFill>
              <a:srgbClr val="00A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2163025" y="4029325"/>
              <a:ext cx="22000" cy="9825"/>
            </a:xfrm>
            <a:custGeom>
              <a:rect b="b" l="l" r="r" t="t"/>
              <a:pathLst>
                <a:path extrusionOk="0" h="393" w="880">
                  <a:moveTo>
                    <a:pt x="879" y="0"/>
                  </a:moveTo>
                  <a:lnTo>
                    <a:pt x="42" y="297"/>
                  </a:lnTo>
                  <a:lnTo>
                    <a:pt x="0" y="308"/>
                  </a:lnTo>
                  <a:cubicBezTo>
                    <a:pt x="11" y="318"/>
                    <a:pt x="32" y="318"/>
                    <a:pt x="42" y="329"/>
                  </a:cubicBezTo>
                  <a:cubicBezTo>
                    <a:pt x="53" y="350"/>
                    <a:pt x="53" y="371"/>
                    <a:pt x="64" y="393"/>
                  </a:cubicBezTo>
                  <a:lnTo>
                    <a:pt x="138" y="350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00A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2050525" y="4085700"/>
              <a:ext cx="121250" cy="86575"/>
            </a:xfrm>
            <a:custGeom>
              <a:rect b="b" l="l" r="r" t="t"/>
              <a:pathLst>
                <a:path extrusionOk="0" h="3463" w="4850">
                  <a:moveTo>
                    <a:pt x="4850" y="1"/>
                  </a:moveTo>
                  <a:lnTo>
                    <a:pt x="4832" y="13"/>
                  </a:lnTo>
                  <a:lnTo>
                    <a:pt x="4832" y="13"/>
                  </a:lnTo>
                  <a:lnTo>
                    <a:pt x="4839" y="11"/>
                  </a:lnTo>
                  <a:lnTo>
                    <a:pt x="4850" y="1"/>
                  </a:lnTo>
                  <a:close/>
                  <a:moveTo>
                    <a:pt x="4832" y="13"/>
                  </a:moveTo>
                  <a:lnTo>
                    <a:pt x="3516" y="498"/>
                  </a:lnTo>
                  <a:cubicBezTo>
                    <a:pt x="3505" y="657"/>
                    <a:pt x="3484" y="827"/>
                    <a:pt x="3474" y="985"/>
                  </a:cubicBezTo>
                  <a:lnTo>
                    <a:pt x="4832" y="13"/>
                  </a:lnTo>
                  <a:close/>
                  <a:moveTo>
                    <a:pt x="1801" y="1123"/>
                  </a:moveTo>
                  <a:lnTo>
                    <a:pt x="75" y="1758"/>
                  </a:lnTo>
                  <a:lnTo>
                    <a:pt x="64" y="1758"/>
                  </a:lnTo>
                  <a:lnTo>
                    <a:pt x="32" y="1747"/>
                  </a:lnTo>
                  <a:lnTo>
                    <a:pt x="1" y="3462"/>
                  </a:lnTo>
                  <a:lnTo>
                    <a:pt x="1" y="3462"/>
                  </a:lnTo>
                  <a:lnTo>
                    <a:pt x="583" y="3050"/>
                  </a:lnTo>
                  <a:cubicBezTo>
                    <a:pt x="530" y="2965"/>
                    <a:pt x="488" y="2880"/>
                    <a:pt x="435" y="2806"/>
                  </a:cubicBezTo>
                  <a:cubicBezTo>
                    <a:pt x="329" y="2605"/>
                    <a:pt x="498" y="2425"/>
                    <a:pt x="679" y="2425"/>
                  </a:cubicBezTo>
                  <a:cubicBezTo>
                    <a:pt x="752" y="2425"/>
                    <a:pt x="827" y="2467"/>
                    <a:pt x="879" y="2552"/>
                  </a:cubicBezTo>
                  <a:cubicBezTo>
                    <a:pt x="911" y="2615"/>
                    <a:pt x="954" y="2679"/>
                    <a:pt x="996" y="2753"/>
                  </a:cubicBezTo>
                  <a:lnTo>
                    <a:pt x="1747" y="2213"/>
                  </a:lnTo>
                  <a:cubicBezTo>
                    <a:pt x="1758" y="1853"/>
                    <a:pt x="1780" y="1483"/>
                    <a:pt x="1801" y="11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1883525" y="4085425"/>
              <a:ext cx="167825" cy="86850"/>
            </a:xfrm>
            <a:custGeom>
              <a:rect b="b" l="l" r="r" t="t"/>
              <a:pathLst>
                <a:path extrusionOk="0" h="3474" w="6713">
                  <a:moveTo>
                    <a:pt x="0" y="1"/>
                  </a:moveTo>
                  <a:lnTo>
                    <a:pt x="1186" y="615"/>
                  </a:lnTo>
                  <a:lnTo>
                    <a:pt x="1249" y="615"/>
                  </a:lnTo>
                  <a:cubicBezTo>
                    <a:pt x="1292" y="615"/>
                    <a:pt x="1345" y="626"/>
                    <a:pt x="1376" y="647"/>
                  </a:cubicBezTo>
                  <a:cubicBezTo>
                    <a:pt x="1430" y="678"/>
                    <a:pt x="1472" y="721"/>
                    <a:pt x="1482" y="774"/>
                  </a:cubicBezTo>
                  <a:lnTo>
                    <a:pt x="1842" y="954"/>
                  </a:lnTo>
                  <a:cubicBezTo>
                    <a:pt x="1832" y="795"/>
                    <a:pt x="1821" y="626"/>
                    <a:pt x="1811" y="467"/>
                  </a:cubicBezTo>
                  <a:lnTo>
                    <a:pt x="1112" y="276"/>
                  </a:lnTo>
                  <a:cubicBezTo>
                    <a:pt x="741" y="181"/>
                    <a:pt x="371" y="86"/>
                    <a:pt x="0" y="1"/>
                  </a:cubicBezTo>
                  <a:close/>
                  <a:moveTo>
                    <a:pt x="4055" y="1060"/>
                  </a:moveTo>
                  <a:lnTo>
                    <a:pt x="4055" y="1060"/>
                  </a:lnTo>
                  <a:cubicBezTo>
                    <a:pt x="4066" y="1409"/>
                    <a:pt x="4087" y="1769"/>
                    <a:pt x="4098" y="2129"/>
                  </a:cubicBezTo>
                  <a:lnTo>
                    <a:pt x="5061" y="2626"/>
                  </a:lnTo>
                  <a:cubicBezTo>
                    <a:pt x="4976" y="2510"/>
                    <a:pt x="4902" y="2393"/>
                    <a:pt x="4818" y="2277"/>
                  </a:cubicBezTo>
                  <a:cubicBezTo>
                    <a:pt x="4743" y="2161"/>
                    <a:pt x="4796" y="2002"/>
                    <a:pt x="4913" y="1939"/>
                  </a:cubicBezTo>
                  <a:cubicBezTo>
                    <a:pt x="4955" y="1906"/>
                    <a:pt x="4997" y="1896"/>
                    <a:pt x="5029" y="1896"/>
                  </a:cubicBezTo>
                  <a:cubicBezTo>
                    <a:pt x="5124" y="1896"/>
                    <a:pt x="5209" y="1949"/>
                    <a:pt x="5262" y="2023"/>
                  </a:cubicBezTo>
                  <a:lnTo>
                    <a:pt x="5611" y="2563"/>
                  </a:lnTo>
                  <a:cubicBezTo>
                    <a:pt x="5686" y="2669"/>
                    <a:pt x="5643" y="2817"/>
                    <a:pt x="5548" y="2891"/>
                  </a:cubicBezTo>
                  <a:lnTo>
                    <a:pt x="6119" y="3188"/>
                  </a:lnTo>
                  <a:cubicBezTo>
                    <a:pt x="6152" y="3177"/>
                    <a:pt x="6194" y="3167"/>
                    <a:pt x="6225" y="3167"/>
                  </a:cubicBezTo>
                  <a:cubicBezTo>
                    <a:pt x="6268" y="3167"/>
                    <a:pt x="6321" y="3177"/>
                    <a:pt x="6352" y="3198"/>
                  </a:cubicBezTo>
                  <a:cubicBezTo>
                    <a:pt x="6427" y="3240"/>
                    <a:pt x="6458" y="3304"/>
                    <a:pt x="6469" y="3367"/>
                  </a:cubicBezTo>
                  <a:lnTo>
                    <a:pt x="6681" y="3473"/>
                  </a:lnTo>
                  <a:lnTo>
                    <a:pt x="6712" y="1758"/>
                  </a:lnTo>
                  <a:lnTo>
                    <a:pt x="4055" y="10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1928775" y="4097075"/>
              <a:ext cx="57200" cy="41600"/>
            </a:xfrm>
            <a:custGeom>
              <a:rect b="b" l="l" r="r" t="t"/>
              <a:pathLst>
                <a:path extrusionOk="0" h="1664" w="2288">
                  <a:moveTo>
                    <a:pt x="1" y="1"/>
                  </a:moveTo>
                  <a:cubicBezTo>
                    <a:pt x="11" y="160"/>
                    <a:pt x="22" y="329"/>
                    <a:pt x="32" y="488"/>
                  </a:cubicBezTo>
                  <a:lnTo>
                    <a:pt x="2288" y="1663"/>
                  </a:lnTo>
                  <a:cubicBezTo>
                    <a:pt x="2277" y="1303"/>
                    <a:pt x="2256" y="943"/>
                    <a:pt x="2245" y="5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436F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2094200" y="4098125"/>
              <a:ext cx="44225" cy="42925"/>
            </a:xfrm>
            <a:custGeom>
              <a:rect b="b" l="l" r="r" t="t"/>
              <a:pathLst>
                <a:path extrusionOk="0" h="1717" w="1769">
                  <a:moveTo>
                    <a:pt x="1769" y="1"/>
                  </a:moveTo>
                  <a:lnTo>
                    <a:pt x="54" y="626"/>
                  </a:lnTo>
                  <a:cubicBezTo>
                    <a:pt x="33" y="986"/>
                    <a:pt x="11" y="1356"/>
                    <a:pt x="0" y="1716"/>
                  </a:cubicBezTo>
                  <a:lnTo>
                    <a:pt x="1727" y="488"/>
                  </a:lnTo>
                  <a:cubicBezTo>
                    <a:pt x="1737" y="330"/>
                    <a:pt x="1758" y="160"/>
                    <a:pt x="1769" y="1"/>
                  </a:cubicBezTo>
                  <a:close/>
                </a:path>
              </a:pathLst>
            </a:custGeom>
            <a:solidFill>
              <a:srgbClr val="4C436F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1882725" y="4084900"/>
              <a:ext cx="28625" cy="7450"/>
            </a:xfrm>
            <a:custGeom>
              <a:rect b="b" l="l" r="r" t="t"/>
              <a:pathLst>
                <a:path extrusionOk="0" h="298" w="1145">
                  <a:moveTo>
                    <a:pt x="1" y="1"/>
                  </a:moveTo>
                  <a:lnTo>
                    <a:pt x="32" y="22"/>
                  </a:lnTo>
                  <a:cubicBezTo>
                    <a:pt x="403" y="107"/>
                    <a:pt x="773" y="202"/>
                    <a:pt x="1144" y="29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B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2052375" y="4085700"/>
              <a:ext cx="119400" cy="43975"/>
            </a:xfrm>
            <a:custGeom>
              <a:rect b="b" l="l" r="r" t="t"/>
              <a:pathLst>
                <a:path extrusionOk="0" h="1759" w="4776">
                  <a:moveTo>
                    <a:pt x="1" y="1758"/>
                  </a:moveTo>
                  <a:lnTo>
                    <a:pt x="1" y="1758"/>
                  </a:lnTo>
                  <a:lnTo>
                    <a:pt x="1" y="1758"/>
                  </a:lnTo>
                  <a:lnTo>
                    <a:pt x="1" y="1758"/>
                  </a:lnTo>
                  <a:close/>
                  <a:moveTo>
                    <a:pt x="1" y="1758"/>
                  </a:moveTo>
                  <a:lnTo>
                    <a:pt x="1" y="1758"/>
                  </a:lnTo>
                  <a:lnTo>
                    <a:pt x="1" y="1758"/>
                  </a:lnTo>
                  <a:lnTo>
                    <a:pt x="1" y="1758"/>
                  </a:lnTo>
                  <a:lnTo>
                    <a:pt x="1" y="1758"/>
                  </a:lnTo>
                  <a:close/>
                  <a:moveTo>
                    <a:pt x="4776" y="1"/>
                  </a:moveTo>
                  <a:lnTo>
                    <a:pt x="4765" y="11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rgbClr val="00A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2052375" y="4129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A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2002100" y="4132825"/>
              <a:ext cx="23575" cy="24900"/>
            </a:xfrm>
            <a:custGeom>
              <a:rect b="b" l="l" r="r" t="t"/>
              <a:pathLst>
                <a:path extrusionOk="0" h="996" w="943">
                  <a:moveTo>
                    <a:pt x="286" y="0"/>
                  </a:moveTo>
                  <a:cubicBezTo>
                    <a:pt x="254" y="0"/>
                    <a:pt x="212" y="10"/>
                    <a:pt x="170" y="43"/>
                  </a:cubicBezTo>
                  <a:cubicBezTo>
                    <a:pt x="53" y="106"/>
                    <a:pt x="0" y="265"/>
                    <a:pt x="75" y="381"/>
                  </a:cubicBezTo>
                  <a:cubicBezTo>
                    <a:pt x="159" y="497"/>
                    <a:pt x="233" y="614"/>
                    <a:pt x="318" y="730"/>
                  </a:cubicBezTo>
                  <a:lnTo>
                    <a:pt x="805" y="995"/>
                  </a:lnTo>
                  <a:cubicBezTo>
                    <a:pt x="900" y="921"/>
                    <a:pt x="943" y="773"/>
                    <a:pt x="868" y="667"/>
                  </a:cubicBezTo>
                  <a:lnTo>
                    <a:pt x="519" y="127"/>
                  </a:lnTo>
                  <a:cubicBezTo>
                    <a:pt x="466" y="53"/>
                    <a:pt x="38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2036500" y="4164575"/>
              <a:ext cx="8775" cy="5050"/>
            </a:xfrm>
            <a:custGeom>
              <a:rect b="b" l="l" r="r" t="t"/>
              <a:pathLst>
                <a:path extrusionOk="0" h="202" w="351">
                  <a:moveTo>
                    <a:pt x="106" y="1"/>
                  </a:moveTo>
                  <a:cubicBezTo>
                    <a:pt x="75" y="1"/>
                    <a:pt x="33" y="11"/>
                    <a:pt x="0" y="22"/>
                  </a:cubicBezTo>
                  <a:lnTo>
                    <a:pt x="350" y="201"/>
                  </a:lnTo>
                  <a:cubicBezTo>
                    <a:pt x="339" y="138"/>
                    <a:pt x="308" y="74"/>
                    <a:pt x="233" y="32"/>
                  </a:cubicBezTo>
                  <a:cubicBezTo>
                    <a:pt x="202" y="11"/>
                    <a:pt x="149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2058725" y="4146300"/>
              <a:ext cx="16725" cy="15650"/>
            </a:xfrm>
            <a:custGeom>
              <a:rect b="b" l="l" r="r" t="t"/>
              <a:pathLst>
                <a:path extrusionOk="0" h="626" w="669">
                  <a:moveTo>
                    <a:pt x="351" y="1"/>
                  </a:moveTo>
                  <a:cubicBezTo>
                    <a:pt x="170" y="1"/>
                    <a:pt x="1" y="181"/>
                    <a:pt x="107" y="382"/>
                  </a:cubicBezTo>
                  <a:cubicBezTo>
                    <a:pt x="160" y="456"/>
                    <a:pt x="202" y="541"/>
                    <a:pt x="255" y="626"/>
                  </a:cubicBezTo>
                  <a:lnTo>
                    <a:pt x="668" y="329"/>
                  </a:lnTo>
                  <a:cubicBezTo>
                    <a:pt x="626" y="255"/>
                    <a:pt x="583" y="191"/>
                    <a:pt x="551" y="128"/>
                  </a:cubicBezTo>
                  <a:cubicBezTo>
                    <a:pt x="499" y="43"/>
                    <a:pt x="424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913150" y="4100775"/>
              <a:ext cx="7450" cy="4025"/>
            </a:xfrm>
            <a:custGeom>
              <a:rect b="b" l="l" r="r" t="t"/>
              <a:pathLst>
                <a:path extrusionOk="0" h="161" w="298">
                  <a:moveTo>
                    <a:pt x="1" y="1"/>
                  </a:moveTo>
                  <a:lnTo>
                    <a:pt x="297" y="160"/>
                  </a:lnTo>
                  <a:cubicBezTo>
                    <a:pt x="287" y="107"/>
                    <a:pt x="245" y="64"/>
                    <a:pt x="191" y="33"/>
                  </a:cubicBezTo>
                  <a:cubicBezTo>
                    <a:pt x="160" y="12"/>
                    <a:pt x="107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2052375" y="4129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A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2009250" y="4010550"/>
              <a:ext cx="29675" cy="28850"/>
            </a:xfrm>
            <a:custGeom>
              <a:rect b="b" l="l" r="r" t="t"/>
              <a:pathLst>
                <a:path extrusionOk="0" h="1154" w="1187">
                  <a:moveTo>
                    <a:pt x="509" y="0"/>
                  </a:moveTo>
                  <a:cubicBezTo>
                    <a:pt x="403" y="0"/>
                    <a:pt x="307" y="31"/>
                    <a:pt x="222" y="95"/>
                  </a:cubicBezTo>
                  <a:cubicBezTo>
                    <a:pt x="222" y="95"/>
                    <a:pt x="212" y="95"/>
                    <a:pt x="212" y="106"/>
                  </a:cubicBezTo>
                  <a:lnTo>
                    <a:pt x="201" y="106"/>
                  </a:lnTo>
                  <a:lnTo>
                    <a:pt x="191" y="116"/>
                  </a:lnTo>
                  <a:cubicBezTo>
                    <a:pt x="191" y="116"/>
                    <a:pt x="191" y="127"/>
                    <a:pt x="180" y="127"/>
                  </a:cubicBezTo>
                  <a:lnTo>
                    <a:pt x="170" y="137"/>
                  </a:lnTo>
                  <a:lnTo>
                    <a:pt x="149" y="158"/>
                  </a:lnTo>
                  <a:cubicBezTo>
                    <a:pt x="85" y="222"/>
                    <a:pt x="32" y="318"/>
                    <a:pt x="22" y="413"/>
                  </a:cubicBezTo>
                  <a:cubicBezTo>
                    <a:pt x="22" y="424"/>
                    <a:pt x="22" y="434"/>
                    <a:pt x="11" y="445"/>
                  </a:cubicBezTo>
                  <a:lnTo>
                    <a:pt x="11" y="455"/>
                  </a:lnTo>
                  <a:cubicBezTo>
                    <a:pt x="11" y="551"/>
                    <a:pt x="11" y="603"/>
                    <a:pt x="0" y="699"/>
                  </a:cubicBezTo>
                  <a:lnTo>
                    <a:pt x="0" y="720"/>
                  </a:lnTo>
                  <a:lnTo>
                    <a:pt x="0" y="741"/>
                  </a:lnTo>
                  <a:lnTo>
                    <a:pt x="0" y="762"/>
                  </a:lnTo>
                  <a:cubicBezTo>
                    <a:pt x="0" y="773"/>
                    <a:pt x="0" y="773"/>
                    <a:pt x="11" y="773"/>
                  </a:cubicBezTo>
                  <a:lnTo>
                    <a:pt x="11" y="794"/>
                  </a:lnTo>
                  <a:cubicBezTo>
                    <a:pt x="11" y="805"/>
                    <a:pt x="11" y="815"/>
                    <a:pt x="22" y="826"/>
                  </a:cubicBezTo>
                  <a:lnTo>
                    <a:pt x="22" y="857"/>
                  </a:lnTo>
                  <a:lnTo>
                    <a:pt x="32" y="868"/>
                  </a:lnTo>
                  <a:lnTo>
                    <a:pt x="32" y="878"/>
                  </a:lnTo>
                  <a:cubicBezTo>
                    <a:pt x="43" y="889"/>
                    <a:pt x="43" y="889"/>
                    <a:pt x="43" y="900"/>
                  </a:cubicBezTo>
                  <a:lnTo>
                    <a:pt x="43" y="911"/>
                  </a:lnTo>
                  <a:lnTo>
                    <a:pt x="53" y="911"/>
                  </a:lnTo>
                  <a:lnTo>
                    <a:pt x="53" y="921"/>
                  </a:lnTo>
                  <a:lnTo>
                    <a:pt x="64" y="932"/>
                  </a:lnTo>
                  <a:cubicBezTo>
                    <a:pt x="64" y="942"/>
                    <a:pt x="74" y="953"/>
                    <a:pt x="85" y="963"/>
                  </a:cubicBezTo>
                  <a:cubicBezTo>
                    <a:pt x="85" y="974"/>
                    <a:pt x="95" y="974"/>
                    <a:pt x="95" y="984"/>
                  </a:cubicBezTo>
                  <a:cubicBezTo>
                    <a:pt x="106" y="984"/>
                    <a:pt x="106" y="995"/>
                    <a:pt x="106" y="995"/>
                  </a:cubicBezTo>
                  <a:lnTo>
                    <a:pt x="127" y="1016"/>
                  </a:lnTo>
                  <a:cubicBezTo>
                    <a:pt x="149" y="1027"/>
                    <a:pt x="170" y="1048"/>
                    <a:pt x="191" y="1069"/>
                  </a:cubicBezTo>
                  <a:cubicBezTo>
                    <a:pt x="222" y="1090"/>
                    <a:pt x="254" y="1101"/>
                    <a:pt x="286" y="1122"/>
                  </a:cubicBezTo>
                  <a:cubicBezTo>
                    <a:pt x="349" y="1144"/>
                    <a:pt x="424" y="1154"/>
                    <a:pt x="498" y="1154"/>
                  </a:cubicBezTo>
                  <a:lnTo>
                    <a:pt x="678" y="1154"/>
                  </a:lnTo>
                  <a:cubicBezTo>
                    <a:pt x="752" y="1154"/>
                    <a:pt x="826" y="1144"/>
                    <a:pt x="890" y="1122"/>
                  </a:cubicBezTo>
                  <a:cubicBezTo>
                    <a:pt x="932" y="1101"/>
                    <a:pt x="963" y="1090"/>
                    <a:pt x="985" y="1069"/>
                  </a:cubicBezTo>
                  <a:cubicBezTo>
                    <a:pt x="1017" y="1048"/>
                    <a:pt x="1038" y="1027"/>
                    <a:pt x="1059" y="1016"/>
                  </a:cubicBezTo>
                  <a:cubicBezTo>
                    <a:pt x="1069" y="995"/>
                    <a:pt x="1080" y="984"/>
                    <a:pt x="1101" y="963"/>
                  </a:cubicBezTo>
                  <a:lnTo>
                    <a:pt x="1101" y="953"/>
                  </a:lnTo>
                  <a:lnTo>
                    <a:pt x="1123" y="932"/>
                  </a:lnTo>
                  <a:cubicBezTo>
                    <a:pt x="1123" y="932"/>
                    <a:pt x="1123" y="921"/>
                    <a:pt x="1133" y="911"/>
                  </a:cubicBezTo>
                  <a:cubicBezTo>
                    <a:pt x="1165" y="847"/>
                    <a:pt x="1186" y="773"/>
                    <a:pt x="1175" y="699"/>
                  </a:cubicBezTo>
                  <a:lnTo>
                    <a:pt x="1175" y="678"/>
                  </a:lnTo>
                  <a:lnTo>
                    <a:pt x="1175" y="667"/>
                  </a:lnTo>
                  <a:lnTo>
                    <a:pt x="1175" y="645"/>
                  </a:lnTo>
                  <a:lnTo>
                    <a:pt x="1175" y="635"/>
                  </a:lnTo>
                  <a:lnTo>
                    <a:pt x="1175" y="624"/>
                  </a:lnTo>
                  <a:lnTo>
                    <a:pt x="1175" y="614"/>
                  </a:lnTo>
                  <a:cubicBezTo>
                    <a:pt x="1175" y="582"/>
                    <a:pt x="1175" y="561"/>
                    <a:pt x="1165" y="540"/>
                  </a:cubicBezTo>
                  <a:lnTo>
                    <a:pt x="1165" y="529"/>
                  </a:lnTo>
                  <a:lnTo>
                    <a:pt x="1165" y="518"/>
                  </a:lnTo>
                  <a:lnTo>
                    <a:pt x="1165" y="508"/>
                  </a:lnTo>
                  <a:lnTo>
                    <a:pt x="1165" y="466"/>
                  </a:lnTo>
                  <a:lnTo>
                    <a:pt x="1165" y="455"/>
                  </a:lnTo>
                  <a:lnTo>
                    <a:pt x="1165" y="445"/>
                  </a:lnTo>
                  <a:lnTo>
                    <a:pt x="1165" y="413"/>
                  </a:lnTo>
                  <a:cubicBezTo>
                    <a:pt x="1154" y="391"/>
                    <a:pt x="1154" y="360"/>
                    <a:pt x="1144" y="339"/>
                  </a:cubicBezTo>
                  <a:cubicBezTo>
                    <a:pt x="1144" y="328"/>
                    <a:pt x="1133" y="318"/>
                    <a:pt x="1133" y="307"/>
                  </a:cubicBezTo>
                  <a:lnTo>
                    <a:pt x="1123" y="297"/>
                  </a:lnTo>
                  <a:lnTo>
                    <a:pt x="1123" y="286"/>
                  </a:lnTo>
                  <a:cubicBezTo>
                    <a:pt x="1112" y="264"/>
                    <a:pt x="1101" y="254"/>
                    <a:pt x="1090" y="233"/>
                  </a:cubicBezTo>
                  <a:cubicBezTo>
                    <a:pt x="1080" y="222"/>
                    <a:pt x="1080" y="212"/>
                    <a:pt x="1069" y="201"/>
                  </a:cubicBezTo>
                  <a:cubicBezTo>
                    <a:pt x="1069" y="201"/>
                    <a:pt x="1059" y="191"/>
                    <a:pt x="1059" y="180"/>
                  </a:cubicBezTo>
                  <a:cubicBezTo>
                    <a:pt x="1048" y="180"/>
                    <a:pt x="1048" y="180"/>
                    <a:pt x="1048" y="170"/>
                  </a:cubicBezTo>
                  <a:cubicBezTo>
                    <a:pt x="1038" y="170"/>
                    <a:pt x="1038" y="158"/>
                    <a:pt x="1027" y="148"/>
                  </a:cubicBezTo>
                  <a:lnTo>
                    <a:pt x="1017" y="148"/>
                  </a:lnTo>
                  <a:cubicBezTo>
                    <a:pt x="1017" y="137"/>
                    <a:pt x="1017" y="137"/>
                    <a:pt x="1006" y="137"/>
                  </a:cubicBezTo>
                  <a:lnTo>
                    <a:pt x="1006" y="127"/>
                  </a:lnTo>
                  <a:lnTo>
                    <a:pt x="996" y="127"/>
                  </a:lnTo>
                  <a:cubicBezTo>
                    <a:pt x="996" y="116"/>
                    <a:pt x="996" y="116"/>
                    <a:pt x="985" y="116"/>
                  </a:cubicBezTo>
                  <a:cubicBezTo>
                    <a:pt x="985" y="116"/>
                    <a:pt x="985" y="106"/>
                    <a:pt x="974" y="106"/>
                  </a:cubicBezTo>
                  <a:cubicBezTo>
                    <a:pt x="974" y="106"/>
                    <a:pt x="963" y="95"/>
                    <a:pt x="953" y="95"/>
                  </a:cubicBezTo>
                  <a:cubicBezTo>
                    <a:pt x="879" y="31"/>
                    <a:pt x="773" y="0"/>
                    <a:pt x="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2033850" y="4035950"/>
              <a:ext cx="115425" cy="38150"/>
            </a:xfrm>
            <a:custGeom>
              <a:rect b="b" l="l" r="r" t="t"/>
              <a:pathLst>
                <a:path extrusionOk="0" h="1526" w="4617">
                  <a:moveTo>
                    <a:pt x="75" y="0"/>
                  </a:moveTo>
                  <a:cubicBezTo>
                    <a:pt x="54" y="11"/>
                    <a:pt x="33" y="32"/>
                    <a:pt x="1" y="53"/>
                  </a:cubicBezTo>
                  <a:cubicBezTo>
                    <a:pt x="22" y="53"/>
                    <a:pt x="33" y="64"/>
                    <a:pt x="43" y="74"/>
                  </a:cubicBezTo>
                  <a:cubicBezTo>
                    <a:pt x="54" y="74"/>
                    <a:pt x="64" y="85"/>
                    <a:pt x="75" y="95"/>
                  </a:cubicBezTo>
                  <a:cubicBezTo>
                    <a:pt x="85" y="95"/>
                    <a:pt x="96" y="106"/>
                    <a:pt x="106" y="106"/>
                  </a:cubicBezTo>
                  <a:cubicBezTo>
                    <a:pt x="117" y="106"/>
                    <a:pt x="117" y="117"/>
                    <a:pt x="128" y="117"/>
                  </a:cubicBezTo>
                  <a:cubicBezTo>
                    <a:pt x="139" y="128"/>
                    <a:pt x="139" y="128"/>
                    <a:pt x="149" y="128"/>
                  </a:cubicBezTo>
                  <a:cubicBezTo>
                    <a:pt x="149" y="128"/>
                    <a:pt x="149" y="138"/>
                    <a:pt x="160" y="138"/>
                  </a:cubicBezTo>
                  <a:cubicBezTo>
                    <a:pt x="170" y="149"/>
                    <a:pt x="191" y="149"/>
                    <a:pt x="212" y="159"/>
                  </a:cubicBezTo>
                  <a:cubicBezTo>
                    <a:pt x="212" y="170"/>
                    <a:pt x="223" y="170"/>
                    <a:pt x="223" y="170"/>
                  </a:cubicBezTo>
                  <a:cubicBezTo>
                    <a:pt x="233" y="170"/>
                    <a:pt x="233" y="180"/>
                    <a:pt x="244" y="180"/>
                  </a:cubicBezTo>
                  <a:lnTo>
                    <a:pt x="308" y="212"/>
                  </a:lnTo>
                  <a:lnTo>
                    <a:pt x="339" y="233"/>
                  </a:lnTo>
                  <a:cubicBezTo>
                    <a:pt x="361" y="233"/>
                    <a:pt x="382" y="244"/>
                    <a:pt x="403" y="255"/>
                  </a:cubicBezTo>
                  <a:lnTo>
                    <a:pt x="466" y="286"/>
                  </a:lnTo>
                  <a:cubicBezTo>
                    <a:pt x="562" y="339"/>
                    <a:pt x="668" y="392"/>
                    <a:pt x="784" y="434"/>
                  </a:cubicBezTo>
                  <a:cubicBezTo>
                    <a:pt x="805" y="445"/>
                    <a:pt x="816" y="455"/>
                    <a:pt x="826" y="455"/>
                  </a:cubicBezTo>
                  <a:cubicBezTo>
                    <a:pt x="837" y="466"/>
                    <a:pt x="859" y="466"/>
                    <a:pt x="869" y="476"/>
                  </a:cubicBezTo>
                  <a:cubicBezTo>
                    <a:pt x="890" y="487"/>
                    <a:pt x="922" y="498"/>
                    <a:pt x="953" y="509"/>
                  </a:cubicBezTo>
                  <a:cubicBezTo>
                    <a:pt x="964" y="519"/>
                    <a:pt x="975" y="519"/>
                    <a:pt x="986" y="530"/>
                  </a:cubicBezTo>
                  <a:cubicBezTo>
                    <a:pt x="1049" y="551"/>
                    <a:pt x="1102" y="582"/>
                    <a:pt x="1155" y="604"/>
                  </a:cubicBezTo>
                  <a:cubicBezTo>
                    <a:pt x="1176" y="615"/>
                    <a:pt x="1197" y="615"/>
                    <a:pt x="1207" y="625"/>
                  </a:cubicBezTo>
                  <a:cubicBezTo>
                    <a:pt x="1303" y="667"/>
                    <a:pt x="1398" y="699"/>
                    <a:pt x="1494" y="742"/>
                  </a:cubicBezTo>
                  <a:cubicBezTo>
                    <a:pt x="1546" y="763"/>
                    <a:pt x="1600" y="784"/>
                    <a:pt x="1642" y="805"/>
                  </a:cubicBezTo>
                  <a:cubicBezTo>
                    <a:pt x="1694" y="826"/>
                    <a:pt x="1748" y="836"/>
                    <a:pt x="1790" y="858"/>
                  </a:cubicBezTo>
                  <a:cubicBezTo>
                    <a:pt x="1800" y="869"/>
                    <a:pt x="1811" y="869"/>
                    <a:pt x="1822" y="869"/>
                  </a:cubicBezTo>
                  <a:cubicBezTo>
                    <a:pt x="1917" y="911"/>
                    <a:pt x="2012" y="942"/>
                    <a:pt x="2108" y="974"/>
                  </a:cubicBezTo>
                  <a:cubicBezTo>
                    <a:pt x="2118" y="985"/>
                    <a:pt x="2129" y="985"/>
                    <a:pt x="2139" y="996"/>
                  </a:cubicBezTo>
                  <a:cubicBezTo>
                    <a:pt x="2193" y="1006"/>
                    <a:pt x="2245" y="1027"/>
                    <a:pt x="2287" y="1048"/>
                  </a:cubicBezTo>
                  <a:lnTo>
                    <a:pt x="2309" y="1048"/>
                  </a:lnTo>
                  <a:cubicBezTo>
                    <a:pt x="2393" y="1080"/>
                    <a:pt x="2489" y="1112"/>
                    <a:pt x="2584" y="1144"/>
                  </a:cubicBezTo>
                  <a:cubicBezTo>
                    <a:pt x="2647" y="1165"/>
                    <a:pt x="2722" y="1196"/>
                    <a:pt x="2796" y="1218"/>
                  </a:cubicBezTo>
                  <a:cubicBezTo>
                    <a:pt x="2817" y="1218"/>
                    <a:pt x="2838" y="1229"/>
                    <a:pt x="2870" y="1239"/>
                  </a:cubicBezTo>
                  <a:cubicBezTo>
                    <a:pt x="3408" y="1412"/>
                    <a:pt x="3908" y="1526"/>
                    <a:pt x="4228" y="1526"/>
                  </a:cubicBezTo>
                  <a:cubicBezTo>
                    <a:pt x="4241" y="1526"/>
                    <a:pt x="4255" y="1525"/>
                    <a:pt x="4268" y="1525"/>
                  </a:cubicBezTo>
                  <a:cubicBezTo>
                    <a:pt x="4416" y="1514"/>
                    <a:pt x="4522" y="1483"/>
                    <a:pt x="4574" y="1419"/>
                  </a:cubicBezTo>
                  <a:cubicBezTo>
                    <a:pt x="4574" y="1408"/>
                    <a:pt x="4585" y="1408"/>
                    <a:pt x="4585" y="1398"/>
                  </a:cubicBezTo>
                  <a:lnTo>
                    <a:pt x="4595" y="1387"/>
                  </a:lnTo>
                  <a:lnTo>
                    <a:pt x="4595" y="1377"/>
                  </a:lnTo>
                  <a:lnTo>
                    <a:pt x="4595" y="1366"/>
                  </a:lnTo>
                  <a:cubicBezTo>
                    <a:pt x="4616" y="1281"/>
                    <a:pt x="4500" y="1196"/>
                    <a:pt x="4310" y="1091"/>
                  </a:cubicBezTo>
                  <a:cubicBezTo>
                    <a:pt x="4162" y="1027"/>
                    <a:pt x="3971" y="953"/>
                    <a:pt x="3759" y="879"/>
                  </a:cubicBezTo>
                  <a:cubicBezTo>
                    <a:pt x="3727" y="869"/>
                    <a:pt x="3706" y="858"/>
                    <a:pt x="3685" y="847"/>
                  </a:cubicBezTo>
                  <a:cubicBezTo>
                    <a:pt x="3558" y="805"/>
                    <a:pt x="3410" y="763"/>
                    <a:pt x="3261" y="720"/>
                  </a:cubicBezTo>
                  <a:lnTo>
                    <a:pt x="3251" y="720"/>
                  </a:lnTo>
                  <a:cubicBezTo>
                    <a:pt x="3251" y="720"/>
                    <a:pt x="3240" y="709"/>
                    <a:pt x="3230" y="709"/>
                  </a:cubicBezTo>
                  <a:cubicBezTo>
                    <a:pt x="2224" y="413"/>
                    <a:pt x="911" y="138"/>
                    <a:pt x="287" y="32"/>
                  </a:cubicBezTo>
                  <a:cubicBezTo>
                    <a:pt x="276" y="32"/>
                    <a:pt x="266" y="22"/>
                    <a:pt x="255" y="22"/>
                  </a:cubicBezTo>
                  <a:lnTo>
                    <a:pt x="212" y="22"/>
                  </a:lnTo>
                  <a:cubicBezTo>
                    <a:pt x="202" y="11"/>
                    <a:pt x="191" y="11"/>
                    <a:pt x="181" y="11"/>
                  </a:cubicBezTo>
                  <a:lnTo>
                    <a:pt x="139" y="11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2116175" y="4061075"/>
              <a:ext cx="1875" cy="825"/>
            </a:xfrm>
            <a:custGeom>
              <a:rect b="b" l="l" r="r" t="t"/>
              <a:pathLst>
                <a:path extrusionOk="0" h="33" w="75">
                  <a:moveTo>
                    <a:pt x="74" y="1"/>
                  </a:moveTo>
                  <a:lnTo>
                    <a:pt x="74" y="1"/>
                  </a:lnTo>
                  <a:cubicBezTo>
                    <a:pt x="53" y="12"/>
                    <a:pt x="22" y="22"/>
                    <a:pt x="1" y="33"/>
                  </a:cubicBezTo>
                  <a:cubicBezTo>
                    <a:pt x="32" y="22"/>
                    <a:pt x="53" y="12"/>
                    <a:pt x="74" y="1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2039950" y="4040450"/>
              <a:ext cx="108275" cy="33700"/>
            </a:xfrm>
            <a:custGeom>
              <a:rect b="b" l="l" r="r" t="t"/>
              <a:pathLst>
                <a:path extrusionOk="0" h="1348" w="4331">
                  <a:moveTo>
                    <a:pt x="0" y="0"/>
                  </a:moveTo>
                  <a:cubicBezTo>
                    <a:pt x="22" y="11"/>
                    <a:pt x="45" y="23"/>
                    <a:pt x="68" y="35"/>
                  </a:cubicBezTo>
                  <a:lnTo>
                    <a:pt x="68" y="35"/>
                  </a:lnTo>
                  <a:lnTo>
                    <a:pt x="64" y="32"/>
                  </a:lnTo>
                  <a:lnTo>
                    <a:pt x="0" y="0"/>
                  </a:lnTo>
                  <a:close/>
                  <a:moveTo>
                    <a:pt x="68" y="35"/>
                  </a:moveTo>
                  <a:lnTo>
                    <a:pt x="95" y="53"/>
                  </a:lnTo>
                  <a:cubicBezTo>
                    <a:pt x="99" y="53"/>
                    <a:pt x="103" y="54"/>
                    <a:pt x="106" y="54"/>
                  </a:cubicBezTo>
                  <a:lnTo>
                    <a:pt x="106" y="54"/>
                  </a:lnTo>
                  <a:cubicBezTo>
                    <a:pt x="93" y="48"/>
                    <a:pt x="80" y="41"/>
                    <a:pt x="68" y="35"/>
                  </a:cubicBezTo>
                  <a:close/>
                  <a:moveTo>
                    <a:pt x="106" y="54"/>
                  </a:moveTo>
                  <a:cubicBezTo>
                    <a:pt x="187" y="95"/>
                    <a:pt x="274" y="137"/>
                    <a:pt x="367" y="181"/>
                  </a:cubicBezTo>
                  <a:lnTo>
                    <a:pt x="367" y="181"/>
                  </a:lnTo>
                  <a:cubicBezTo>
                    <a:pt x="317" y="157"/>
                    <a:pt x="268" y="131"/>
                    <a:pt x="222" y="106"/>
                  </a:cubicBezTo>
                  <a:lnTo>
                    <a:pt x="159" y="75"/>
                  </a:lnTo>
                  <a:cubicBezTo>
                    <a:pt x="141" y="65"/>
                    <a:pt x="124" y="57"/>
                    <a:pt x="106" y="54"/>
                  </a:cubicBezTo>
                  <a:close/>
                  <a:moveTo>
                    <a:pt x="367" y="181"/>
                  </a:moveTo>
                  <a:cubicBezTo>
                    <a:pt x="375" y="185"/>
                    <a:pt x="384" y="189"/>
                    <a:pt x="392" y="193"/>
                  </a:cubicBezTo>
                  <a:lnTo>
                    <a:pt x="392" y="193"/>
                  </a:lnTo>
                  <a:cubicBezTo>
                    <a:pt x="384" y="189"/>
                    <a:pt x="375" y="185"/>
                    <a:pt x="367" y="181"/>
                  </a:cubicBezTo>
                  <a:close/>
                  <a:moveTo>
                    <a:pt x="4330" y="1239"/>
                  </a:moveTo>
                  <a:cubicBezTo>
                    <a:pt x="4278" y="1303"/>
                    <a:pt x="4172" y="1334"/>
                    <a:pt x="4024" y="1345"/>
                  </a:cubicBezTo>
                  <a:cubicBezTo>
                    <a:pt x="4172" y="1345"/>
                    <a:pt x="4278" y="1303"/>
                    <a:pt x="4330" y="1239"/>
                  </a:cubicBezTo>
                  <a:close/>
                  <a:moveTo>
                    <a:pt x="392" y="193"/>
                  </a:moveTo>
                  <a:lnTo>
                    <a:pt x="392" y="193"/>
                  </a:lnTo>
                  <a:cubicBezTo>
                    <a:pt x="858" y="411"/>
                    <a:pt x="1452" y="658"/>
                    <a:pt x="2033" y="868"/>
                  </a:cubicBezTo>
                  <a:cubicBezTo>
                    <a:pt x="2043" y="868"/>
                    <a:pt x="2043" y="868"/>
                    <a:pt x="2054" y="879"/>
                  </a:cubicBezTo>
                  <a:lnTo>
                    <a:pt x="2340" y="974"/>
                  </a:lnTo>
                  <a:lnTo>
                    <a:pt x="2530" y="1038"/>
                  </a:lnTo>
                  <a:cubicBezTo>
                    <a:pt x="2563" y="1049"/>
                    <a:pt x="2584" y="1059"/>
                    <a:pt x="2615" y="1070"/>
                  </a:cubicBezTo>
                  <a:cubicBezTo>
                    <a:pt x="3142" y="1235"/>
                    <a:pt x="3615" y="1347"/>
                    <a:pt x="3943" y="1347"/>
                  </a:cubicBezTo>
                  <a:cubicBezTo>
                    <a:pt x="3971" y="1347"/>
                    <a:pt x="3998" y="1347"/>
                    <a:pt x="4024" y="1345"/>
                  </a:cubicBezTo>
                  <a:lnTo>
                    <a:pt x="4024" y="1345"/>
                  </a:lnTo>
                  <a:cubicBezTo>
                    <a:pt x="4011" y="1345"/>
                    <a:pt x="3997" y="1346"/>
                    <a:pt x="3984" y="1346"/>
                  </a:cubicBezTo>
                  <a:cubicBezTo>
                    <a:pt x="3664" y="1346"/>
                    <a:pt x="3164" y="1232"/>
                    <a:pt x="2626" y="1059"/>
                  </a:cubicBezTo>
                  <a:cubicBezTo>
                    <a:pt x="2594" y="1049"/>
                    <a:pt x="2573" y="1038"/>
                    <a:pt x="2552" y="1038"/>
                  </a:cubicBezTo>
                  <a:cubicBezTo>
                    <a:pt x="2478" y="1016"/>
                    <a:pt x="2403" y="985"/>
                    <a:pt x="2340" y="964"/>
                  </a:cubicBezTo>
                  <a:cubicBezTo>
                    <a:pt x="2245" y="932"/>
                    <a:pt x="2149" y="900"/>
                    <a:pt x="2065" y="868"/>
                  </a:cubicBezTo>
                  <a:lnTo>
                    <a:pt x="2043" y="868"/>
                  </a:lnTo>
                  <a:cubicBezTo>
                    <a:pt x="2001" y="847"/>
                    <a:pt x="1949" y="826"/>
                    <a:pt x="1895" y="816"/>
                  </a:cubicBezTo>
                  <a:cubicBezTo>
                    <a:pt x="1885" y="805"/>
                    <a:pt x="1874" y="805"/>
                    <a:pt x="1864" y="794"/>
                  </a:cubicBezTo>
                  <a:cubicBezTo>
                    <a:pt x="1768" y="762"/>
                    <a:pt x="1673" y="731"/>
                    <a:pt x="1578" y="689"/>
                  </a:cubicBezTo>
                  <a:cubicBezTo>
                    <a:pt x="1567" y="689"/>
                    <a:pt x="1556" y="689"/>
                    <a:pt x="1546" y="678"/>
                  </a:cubicBezTo>
                  <a:cubicBezTo>
                    <a:pt x="1504" y="656"/>
                    <a:pt x="1450" y="646"/>
                    <a:pt x="1398" y="625"/>
                  </a:cubicBezTo>
                  <a:cubicBezTo>
                    <a:pt x="1356" y="604"/>
                    <a:pt x="1302" y="583"/>
                    <a:pt x="1250" y="562"/>
                  </a:cubicBezTo>
                  <a:cubicBezTo>
                    <a:pt x="1154" y="519"/>
                    <a:pt x="1059" y="487"/>
                    <a:pt x="963" y="445"/>
                  </a:cubicBezTo>
                  <a:cubicBezTo>
                    <a:pt x="953" y="435"/>
                    <a:pt x="932" y="435"/>
                    <a:pt x="911" y="424"/>
                  </a:cubicBezTo>
                  <a:cubicBezTo>
                    <a:pt x="858" y="402"/>
                    <a:pt x="805" y="371"/>
                    <a:pt x="742" y="350"/>
                  </a:cubicBezTo>
                  <a:cubicBezTo>
                    <a:pt x="731" y="339"/>
                    <a:pt x="720" y="339"/>
                    <a:pt x="709" y="329"/>
                  </a:cubicBezTo>
                  <a:cubicBezTo>
                    <a:pt x="678" y="318"/>
                    <a:pt x="646" y="307"/>
                    <a:pt x="625" y="296"/>
                  </a:cubicBezTo>
                  <a:cubicBezTo>
                    <a:pt x="615" y="286"/>
                    <a:pt x="593" y="286"/>
                    <a:pt x="582" y="275"/>
                  </a:cubicBezTo>
                  <a:cubicBezTo>
                    <a:pt x="572" y="275"/>
                    <a:pt x="561" y="265"/>
                    <a:pt x="540" y="254"/>
                  </a:cubicBezTo>
                  <a:cubicBezTo>
                    <a:pt x="489" y="235"/>
                    <a:pt x="440" y="215"/>
                    <a:pt x="392" y="193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897800" y="4035950"/>
              <a:ext cx="116225" cy="37925"/>
            </a:xfrm>
            <a:custGeom>
              <a:rect b="b" l="l" r="r" t="t"/>
              <a:pathLst>
                <a:path extrusionOk="0" h="1517" w="4649">
                  <a:moveTo>
                    <a:pt x="4532" y="0"/>
                  </a:moveTo>
                  <a:cubicBezTo>
                    <a:pt x="4532" y="0"/>
                    <a:pt x="4522" y="0"/>
                    <a:pt x="4511" y="11"/>
                  </a:cubicBezTo>
                  <a:lnTo>
                    <a:pt x="4469" y="11"/>
                  </a:lnTo>
                  <a:cubicBezTo>
                    <a:pt x="4426" y="22"/>
                    <a:pt x="4374" y="32"/>
                    <a:pt x="4320" y="43"/>
                  </a:cubicBezTo>
                  <a:lnTo>
                    <a:pt x="4289" y="43"/>
                  </a:lnTo>
                  <a:cubicBezTo>
                    <a:pt x="4278" y="43"/>
                    <a:pt x="4268" y="43"/>
                    <a:pt x="4268" y="53"/>
                  </a:cubicBezTo>
                  <a:lnTo>
                    <a:pt x="4214" y="53"/>
                  </a:lnTo>
                  <a:cubicBezTo>
                    <a:pt x="4204" y="64"/>
                    <a:pt x="4193" y="64"/>
                    <a:pt x="4183" y="64"/>
                  </a:cubicBezTo>
                  <a:cubicBezTo>
                    <a:pt x="4151" y="74"/>
                    <a:pt x="4109" y="74"/>
                    <a:pt x="4066" y="85"/>
                  </a:cubicBezTo>
                  <a:lnTo>
                    <a:pt x="4045" y="85"/>
                  </a:lnTo>
                  <a:lnTo>
                    <a:pt x="4035" y="95"/>
                  </a:lnTo>
                  <a:lnTo>
                    <a:pt x="4003" y="95"/>
                  </a:lnTo>
                  <a:cubicBezTo>
                    <a:pt x="3982" y="95"/>
                    <a:pt x="3971" y="106"/>
                    <a:pt x="3960" y="106"/>
                  </a:cubicBezTo>
                  <a:cubicBezTo>
                    <a:pt x="3855" y="128"/>
                    <a:pt x="3749" y="149"/>
                    <a:pt x="3633" y="170"/>
                  </a:cubicBezTo>
                  <a:cubicBezTo>
                    <a:pt x="3611" y="180"/>
                    <a:pt x="3590" y="180"/>
                    <a:pt x="3558" y="191"/>
                  </a:cubicBezTo>
                  <a:cubicBezTo>
                    <a:pt x="3537" y="191"/>
                    <a:pt x="3506" y="201"/>
                    <a:pt x="3473" y="201"/>
                  </a:cubicBezTo>
                  <a:cubicBezTo>
                    <a:pt x="3463" y="201"/>
                    <a:pt x="3452" y="212"/>
                    <a:pt x="3431" y="212"/>
                  </a:cubicBezTo>
                  <a:cubicBezTo>
                    <a:pt x="3410" y="222"/>
                    <a:pt x="3379" y="222"/>
                    <a:pt x="3346" y="233"/>
                  </a:cubicBezTo>
                  <a:cubicBezTo>
                    <a:pt x="3336" y="233"/>
                    <a:pt x="3325" y="233"/>
                    <a:pt x="3304" y="244"/>
                  </a:cubicBezTo>
                  <a:cubicBezTo>
                    <a:pt x="3294" y="244"/>
                    <a:pt x="3273" y="244"/>
                    <a:pt x="3262" y="255"/>
                  </a:cubicBezTo>
                  <a:cubicBezTo>
                    <a:pt x="3240" y="255"/>
                    <a:pt x="3219" y="255"/>
                    <a:pt x="3198" y="265"/>
                  </a:cubicBezTo>
                  <a:cubicBezTo>
                    <a:pt x="3156" y="276"/>
                    <a:pt x="3124" y="276"/>
                    <a:pt x="3082" y="286"/>
                  </a:cubicBezTo>
                  <a:cubicBezTo>
                    <a:pt x="3061" y="297"/>
                    <a:pt x="3029" y="297"/>
                    <a:pt x="3008" y="307"/>
                  </a:cubicBezTo>
                  <a:cubicBezTo>
                    <a:pt x="2955" y="318"/>
                    <a:pt x="2902" y="328"/>
                    <a:pt x="2859" y="339"/>
                  </a:cubicBezTo>
                  <a:cubicBezTo>
                    <a:pt x="2828" y="349"/>
                    <a:pt x="2796" y="349"/>
                    <a:pt x="2764" y="360"/>
                  </a:cubicBezTo>
                  <a:cubicBezTo>
                    <a:pt x="2732" y="371"/>
                    <a:pt x="2701" y="371"/>
                    <a:pt x="2680" y="382"/>
                  </a:cubicBezTo>
                  <a:cubicBezTo>
                    <a:pt x="2648" y="392"/>
                    <a:pt x="2616" y="392"/>
                    <a:pt x="2584" y="403"/>
                  </a:cubicBezTo>
                  <a:cubicBezTo>
                    <a:pt x="2553" y="413"/>
                    <a:pt x="2532" y="413"/>
                    <a:pt x="2499" y="424"/>
                  </a:cubicBezTo>
                  <a:cubicBezTo>
                    <a:pt x="2457" y="434"/>
                    <a:pt x="2405" y="445"/>
                    <a:pt x="2351" y="455"/>
                  </a:cubicBezTo>
                  <a:cubicBezTo>
                    <a:pt x="2256" y="476"/>
                    <a:pt x="2161" y="509"/>
                    <a:pt x="2066" y="530"/>
                  </a:cubicBezTo>
                  <a:lnTo>
                    <a:pt x="2045" y="530"/>
                  </a:lnTo>
                  <a:cubicBezTo>
                    <a:pt x="1801" y="593"/>
                    <a:pt x="1568" y="657"/>
                    <a:pt x="1346" y="720"/>
                  </a:cubicBezTo>
                  <a:cubicBezTo>
                    <a:pt x="1325" y="731"/>
                    <a:pt x="1292" y="742"/>
                    <a:pt x="1271" y="742"/>
                  </a:cubicBezTo>
                  <a:lnTo>
                    <a:pt x="1271" y="752"/>
                  </a:lnTo>
                  <a:lnTo>
                    <a:pt x="1261" y="752"/>
                  </a:lnTo>
                  <a:cubicBezTo>
                    <a:pt x="1208" y="763"/>
                    <a:pt x="1155" y="784"/>
                    <a:pt x="1102" y="794"/>
                  </a:cubicBezTo>
                  <a:cubicBezTo>
                    <a:pt x="467" y="1006"/>
                    <a:pt x="1" y="1218"/>
                    <a:pt x="64" y="1387"/>
                  </a:cubicBezTo>
                  <a:cubicBezTo>
                    <a:pt x="86" y="1429"/>
                    <a:pt x="118" y="1461"/>
                    <a:pt x="181" y="1483"/>
                  </a:cubicBezTo>
                  <a:cubicBezTo>
                    <a:pt x="191" y="1483"/>
                    <a:pt x="191" y="1493"/>
                    <a:pt x="191" y="1493"/>
                  </a:cubicBezTo>
                  <a:cubicBezTo>
                    <a:pt x="248" y="1509"/>
                    <a:pt x="319" y="1516"/>
                    <a:pt x="402" y="1516"/>
                  </a:cubicBezTo>
                  <a:cubicBezTo>
                    <a:pt x="597" y="1516"/>
                    <a:pt x="858" y="1475"/>
                    <a:pt x="1155" y="1408"/>
                  </a:cubicBezTo>
                  <a:cubicBezTo>
                    <a:pt x="1377" y="1356"/>
                    <a:pt x="1621" y="1292"/>
                    <a:pt x="1864" y="1207"/>
                  </a:cubicBezTo>
                  <a:lnTo>
                    <a:pt x="1875" y="1207"/>
                  </a:lnTo>
                  <a:cubicBezTo>
                    <a:pt x="2076" y="1144"/>
                    <a:pt x="2266" y="1080"/>
                    <a:pt x="2468" y="1006"/>
                  </a:cubicBezTo>
                  <a:cubicBezTo>
                    <a:pt x="2659" y="942"/>
                    <a:pt x="2849" y="869"/>
                    <a:pt x="3029" y="794"/>
                  </a:cubicBezTo>
                  <a:cubicBezTo>
                    <a:pt x="3040" y="784"/>
                    <a:pt x="3050" y="784"/>
                    <a:pt x="3071" y="773"/>
                  </a:cubicBezTo>
                  <a:cubicBezTo>
                    <a:pt x="3727" y="519"/>
                    <a:pt x="4320" y="244"/>
                    <a:pt x="4649" y="53"/>
                  </a:cubicBezTo>
                  <a:cubicBezTo>
                    <a:pt x="4628" y="32"/>
                    <a:pt x="4607" y="11"/>
                    <a:pt x="4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897550" y="4055800"/>
              <a:ext cx="27800" cy="14825"/>
            </a:xfrm>
            <a:custGeom>
              <a:rect b="b" l="l" r="r" t="t"/>
              <a:pathLst>
                <a:path extrusionOk="0" h="593" w="1112">
                  <a:moveTo>
                    <a:pt x="1112" y="0"/>
                  </a:moveTo>
                  <a:cubicBezTo>
                    <a:pt x="456" y="212"/>
                    <a:pt x="1" y="424"/>
                    <a:pt x="74" y="593"/>
                  </a:cubicBezTo>
                  <a:cubicBezTo>
                    <a:pt x="11" y="424"/>
                    <a:pt x="477" y="212"/>
                    <a:pt x="1112" y="0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902575" y="4071150"/>
              <a:ext cx="24125" cy="2875"/>
            </a:xfrm>
            <a:custGeom>
              <a:rect b="b" l="l" r="r" t="t"/>
              <a:pathLst>
                <a:path extrusionOk="0" h="115" w="965">
                  <a:moveTo>
                    <a:pt x="964" y="0"/>
                  </a:moveTo>
                  <a:lnTo>
                    <a:pt x="964" y="0"/>
                  </a:lnTo>
                  <a:cubicBezTo>
                    <a:pt x="667" y="67"/>
                    <a:pt x="406" y="108"/>
                    <a:pt x="211" y="108"/>
                  </a:cubicBezTo>
                  <a:cubicBezTo>
                    <a:pt x="128" y="108"/>
                    <a:pt x="57" y="101"/>
                    <a:pt x="0" y="85"/>
                  </a:cubicBezTo>
                  <a:lnTo>
                    <a:pt x="0" y="85"/>
                  </a:lnTo>
                  <a:cubicBezTo>
                    <a:pt x="62" y="105"/>
                    <a:pt x="139" y="115"/>
                    <a:pt x="230" y="115"/>
                  </a:cubicBezTo>
                  <a:cubicBezTo>
                    <a:pt x="423" y="115"/>
                    <a:pt x="677" y="72"/>
                    <a:pt x="964" y="0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2038350" y="4022175"/>
              <a:ext cx="25" cy="1100"/>
            </a:xfrm>
            <a:custGeom>
              <a:rect b="b" l="l" r="r" t="t"/>
              <a:pathLst>
                <a:path extrusionOk="0" h="44" w="1">
                  <a:moveTo>
                    <a:pt x="1" y="1"/>
                  </a:moveTo>
                  <a:lnTo>
                    <a:pt x="1" y="43"/>
                  </a:ln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2038350" y="4023250"/>
              <a:ext cx="25" cy="800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2038625" y="4027475"/>
              <a:ext cx="550" cy="550"/>
            </a:xfrm>
            <a:custGeom>
              <a:rect b="b" l="l" r="r" t="t"/>
              <a:pathLst>
                <a:path extrusionOk="0" h="22" w="22">
                  <a:moveTo>
                    <a:pt x="21" y="1"/>
                  </a:moveTo>
                  <a:lnTo>
                    <a:pt x="21" y="1"/>
                  </a:lnTo>
                  <a:cubicBezTo>
                    <a:pt x="21" y="6"/>
                    <a:pt x="19" y="8"/>
                    <a:pt x="15" y="11"/>
                  </a:cubicBezTo>
                  <a:lnTo>
                    <a:pt x="15" y="11"/>
                  </a:lnTo>
                  <a:cubicBezTo>
                    <a:pt x="21" y="11"/>
                    <a:pt x="21" y="9"/>
                    <a:pt x="21" y="1"/>
                  </a:cubicBezTo>
                  <a:close/>
                  <a:moveTo>
                    <a:pt x="15" y="11"/>
                  </a:move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11" y="12"/>
                    <a:pt x="11" y="14"/>
                  </a:cubicBezTo>
                  <a:lnTo>
                    <a:pt x="11" y="14"/>
                  </a:lnTo>
                  <a:cubicBezTo>
                    <a:pt x="12" y="13"/>
                    <a:pt x="14" y="12"/>
                    <a:pt x="15" y="11"/>
                  </a:cubicBezTo>
                  <a:close/>
                  <a:moveTo>
                    <a:pt x="11" y="14"/>
                  </a:moveTo>
                  <a:cubicBezTo>
                    <a:pt x="8" y="16"/>
                    <a:pt x="4" y="18"/>
                    <a:pt x="0" y="22"/>
                  </a:cubicBezTo>
                  <a:cubicBezTo>
                    <a:pt x="8" y="22"/>
                    <a:pt x="10" y="17"/>
                    <a:pt x="11" y="14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2039150" y="4026150"/>
              <a:ext cx="1600" cy="1350"/>
            </a:xfrm>
            <a:custGeom>
              <a:rect b="b" l="l" r="r" t="t"/>
              <a:pathLst>
                <a:path extrusionOk="0" h="54" w="64">
                  <a:moveTo>
                    <a:pt x="64" y="0"/>
                  </a:moveTo>
                  <a:lnTo>
                    <a:pt x="53" y="11"/>
                  </a:lnTo>
                  <a:lnTo>
                    <a:pt x="53" y="11"/>
                  </a:lnTo>
                  <a:cubicBezTo>
                    <a:pt x="53" y="11"/>
                    <a:pt x="54" y="11"/>
                    <a:pt x="54" y="11"/>
                  </a:cubicBezTo>
                  <a:lnTo>
                    <a:pt x="64" y="0"/>
                  </a:lnTo>
                  <a:close/>
                  <a:moveTo>
                    <a:pt x="53" y="11"/>
                  </a:moveTo>
                  <a:cubicBezTo>
                    <a:pt x="50" y="12"/>
                    <a:pt x="43" y="13"/>
                    <a:pt x="43" y="21"/>
                  </a:cubicBezTo>
                  <a:lnTo>
                    <a:pt x="53" y="11"/>
                  </a:lnTo>
                  <a:close/>
                  <a:moveTo>
                    <a:pt x="43" y="21"/>
                  </a:moveTo>
                  <a:cubicBezTo>
                    <a:pt x="36" y="21"/>
                    <a:pt x="29" y="26"/>
                    <a:pt x="25" y="33"/>
                  </a:cubicBezTo>
                  <a:lnTo>
                    <a:pt x="32" y="33"/>
                  </a:lnTo>
                  <a:lnTo>
                    <a:pt x="43" y="21"/>
                  </a:lnTo>
                  <a:close/>
                  <a:moveTo>
                    <a:pt x="21" y="33"/>
                  </a:moveTo>
                  <a:cubicBezTo>
                    <a:pt x="21" y="43"/>
                    <a:pt x="11" y="43"/>
                    <a:pt x="0" y="54"/>
                  </a:cubicBezTo>
                  <a:cubicBezTo>
                    <a:pt x="11" y="54"/>
                    <a:pt x="11" y="43"/>
                    <a:pt x="21" y="43"/>
                  </a:cubicBezTo>
                  <a:cubicBezTo>
                    <a:pt x="21" y="39"/>
                    <a:pt x="23" y="36"/>
                    <a:pt x="25" y="33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2041000" y="4024825"/>
              <a:ext cx="1350" cy="1350"/>
            </a:xfrm>
            <a:custGeom>
              <a:rect b="b" l="l" r="r" t="t"/>
              <a:pathLst>
                <a:path extrusionOk="0" h="54" w="54">
                  <a:moveTo>
                    <a:pt x="53" y="1"/>
                  </a:moveTo>
                  <a:cubicBezTo>
                    <a:pt x="50" y="1"/>
                    <a:pt x="48" y="2"/>
                    <a:pt x="46" y="4"/>
                  </a:cubicBezTo>
                  <a:lnTo>
                    <a:pt x="46" y="4"/>
                  </a:lnTo>
                  <a:cubicBezTo>
                    <a:pt x="49" y="1"/>
                    <a:pt x="53" y="1"/>
                    <a:pt x="53" y="1"/>
                  </a:cubicBezTo>
                  <a:close/>
                  <a:moveTo>
                    <a:pt x="46" y="4"/>
                  </a:moveTo>
                  <a:lnTo>
                    <a:pt x="46" y="4"/>
                  </a:lnTo>
                  <a:cubicBezTo>
                    <a:pt x="44" y="5"/>
                    <a:pt x="43" y="7"/>
                    <a:pt x="43" y="11"/>
                  </a:cubicBezTo>
                  <a:lnTo>
                    <a:pt x="43" y="11"/>
                  </a:lnTo>
                  <a:cubicBezTo>
                    <a:pt x="43" y="11"/>
                    <a:pt x="43" y="7"/>
                    <a:pt x="46" y="4"/>
                  </a:cubicBezTo>
                  <a:close/>
                  <a:moveTo>
                    <a:pt x="43" y="11"/>
                  </a:moveTo>
                  <a:cubicBezTo>
                    <a:pt x="43" y="11"/>
                    <a:pt x="32" y="22"/>
                    <a:pt x="22" y="22"/>
                  </a:cubicBezTo>
                  <a:cubicBezTo>
                    <a:pt x="32" y="22"/>
                    <a:pt x="32" y="22"/>
                    <a:pt x="43" y="11"/>
                  </a:cubicBezTo>
                  <a:close/>
                  <a:moveTo>
                    <a:pt x="22" y="22"/>
                  </a:moveTo>
                  <a:cubicBezTo>
                    <a:pt x="22" y="32"/>
                    <a:pt x="22" y="32"/>
                    <a:pt x="11" y="32"/>
                  </a:cubicBezTo>
                  <a:lnTo>
                    <a:pt x="22" y="32"/>
                  </a:lnTo>
                  <a:lnTo>
                    <a:pt x="22" y="22"/>
                  </a:lnTo>
                  <a:close/>
                  <a:moveTo>
                    <a:pt x="11" y="32"/>
                  </a:moveTo>
                  <a:lnTo>
                    <a:pt x="11" y="32"/>
                  </a:lnTo>
                  <a:cubicBezTo>
                    <a:pt x="11" y="38"/>
                    <a:pt x="8" y="40"/>
                    <a:pt x="6" y="43"/>
                  </a:cubicBezTo>
                  <a:lnTo>
                    <a:pt x="6" y="43"/>
                  </a:lnTo>
                  <a:cubicBezTo>
                    <a:pt x="11" y="43"/>
                    <a:pt x="11" y="41"/>
                    <a:pt x="11" y="32"/>
                  </a:cubicBezTo>
                  <a:close/>
                  <a:moveTo>
                    <a:pt x="6" y="43"/>
                  </a:moveTo>
                  <a:cubicBezTo>
                    <a:pt x="5" y="43"/>
                    <a:pt x="3" y="43"/>
                    <a:pt x="1" y="43"/>
                  </a:cubicBezTo>
                  <a:lnTo>
                    <a:pt x="1" y="53"/>
                  </a:lnTo>
                  <a:cubicBezTo>
                    <a:pt x="1" y="48"/>
                    <a:pt x="3" y="46"/>
                    <a:pt x="6" y="43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2043125" y="4022725"/>
              <a:ext cx="1625" cy="1325"/>
            </a:xfrm>
            <a:custGeom>
              <a:rect b="b" l="l" r="r" t="t"/>
              <a:pathLst>
                <a:path extrusionOk="0" h="53" w="65">
                  <a:moveTo>
                    <a:pt x="64" y="0"/>
                  </a:moveTo>
                  <a:lnTo>
                    <a:pt x="64" y="0"/>
                  </a:lnTo>
                  <a:cubicBezTo>
                    <a:pt x="64" y="5"/>
                    <a:pt x="61" y="8"/>
                    <a:pt x="58" y="10"/>
                  </a:cubicBezTo>
                  <a:lnTo>
                    <a:pt x="58" y="10"/>
                  </a:lnTo>
                  <a:cubicBezTo>
                    <a:pt x="64" y="10"/>
                    <a:pt x="64" y="9"/>
                    <a:pt x="64" y="0"/>
                  </a:cubicBezTo>
                  <a:close/>
                  <a:moveTo>
                    <a:pt x="58" y="10"/>
                  </a:moveTo>
                  <a:cubicBezTo>
                    <a:pt x="56" y="10"/>
                    <a:pt x="55" y="10"/>
                    <a:pt x="53" y="10"/>
                  </a:cubicBezTo>
                  <a:cubicBezTo>
                    <a:pt x="43" y="21"/>
                    <a:pt x="22" y="42"/>
                    <a:pt x="1" y="53"/>
                  </a:cubicBezTo>
                  <a:cubicBezTo>
                    <a:pt x="22" y="42"/>
                    <a:pt x="32" y="31"/>
                    <a:pt x="43" y="21"/>
                  </a:cubicBezTo>
                  <a:cubicBezTo>
                    <a:pt x="48" y="16"/>
                    <a:pt x="53" y="13"/>
                    <a:pt x="58" y="10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2044725" y="4021900"/>
              <a:ext cx="1325" cy="850"/>
            </a:xfrm>
            <a:custGeom>
              <a:rect b="b" l="l" r="r" t="t"/>
              <a:pathLst>
                <a:path extrusionOk="0" h="34" w="53">
                  <a:moveTo>
                    <a:pt x="53" y="1"/>
                  </a:moveTo>
                  <a:cubicBezTo>
                    <a:pt x="31" y="12"/>
                    <a:pt x="21" y="22"/>
                    <a:pt x="10" y="33"/>
                  </a:cubicBezTo>
                  <a:lnTo>
                    <a:pt x="0" y="33"/>
                  </a:lnTo>
                  <a:lnTo>
                    <a:pt x="10" y="33"/>
                  </a:lnTo>
                  <a:cubicBezTo>
                    <a:pt x="21" y="22"/>
                    <a:pt x="31" y="12"/>
                    <a:pt x="53" y="1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2033075" y="3929250"/>
              <a:ext cx="86300" cy="91625"/>
            </a:xfrm>
            <a:custGeom>
              <a:rect b="b" l="l" r="r" t="t"/>
              <a:pathLst>
                <a:path extrusionOk="0" h="3665" w="3452">
                  <a:moveTo>
                    <a:pt x="3386" y="1673"/>
                  </a:moveTo>
                  <a:cubicBezTo>
                    <a:pt x="3392" y="1692"/>
                    <a:pt x="3398" y="1711"/>
                    <a:pt x="3404" y="1730"/>
                  </a:cubicBezTo>
                  <a:lnTo>
                    <a:pt x="3404" y="1730"/>
                  </a:lnTo>
                  <a:cubicBezTo>
                    <a:pt x="3399" y="1712"/>
                    <a:pt x="3394" y="1693"/>
                    <a:pt x="3388" y="1674"/>
                  </a:cubicBezTo>
                  <a:cubicBezTo>
                    <a:pt x="3387" y="1674"/>
                    <a:pt x="3387" y="1674"/>
                    <a:pt x="3386" y="1673"/>
                  </a:cubicBezTo>
                  <a:close/>
                  <a:moveTo>
                    <a:pt x="3404" y="1730"/>
                  </a:moveTo>
                  <a:cubicBezTo>
                    <a:pt x="3420" y="1782"/>
                    <a:pt x="3436" y="1831"/>
                    <a:pt x="3452" y="1886"/>
                  </a:cubicBezTo>
                  <a:cubicBezTo>
                    <a:pt x="3437" y="1834"/>
                    <a:pt x="3421" y="1782"/>
                    <a:pt x="3404" y="1730"/>
                  </a:cubicBezTo>
                  <a:close/>
                  <a:moveTo>
                    <a:pt x="2171" y="1"/>
                  </a:moveTo>
                  <a:cubicBezTo>
                    <a:pt x="2164" y="1"/>
                    <a:pt x="2156" y="1"/>
                    <a:pt x="2149" y="1"/>
                  </a:cubicBezTo>
                  <a:cubicBezTo>
                    <a:pt x="1598" y="23"/>
                    <a:pt x="911" y="1537"/>
                    <a:pt x="403" y="2585"/>
                  </a:cubicBezTo>
                  <a:cubicBezTo>
                    <a:pt x="318" y="2754"/>
                    <a:pt x="243" y="2913"/>
                    <a:pt x="170" y="3051"/>
                  </a:cubicBezTo>
                  <a:cubicBezTo>
                    <a:pt x="106" y="3167"/>
                    <a:pt x="53" y="3262"/>
                    <a:pt x="0" y="3347"/>
                  </a:cubicBezTo>
                  <a:cubicBezTo>
                    <a:pt x="10" y="3347"/>
                    <a:pt x="21" y="3358"/>
                    <a:pt x="21" y="3358"/>
                  </a:cubicBezTo>
                  <a:cubicBezTo>
                    <a:pt x="32" y="3358"/>
                    <a:pt x="32" y="3368"/>
                    <a:pt x="32" y="3368"/>
                  </a:cubicBezTo>
                  <a:cubicBezTo>
                    <a:pt x="43" y="3368"/>
                    <a:pt x="43" y="3368"/>
                    <a:pt x="43" y="3379"/>
                  </a:cubicBezTo>
                  <a:lnTo>
                    <a:pt x="53" y="3379"/>
                  </a:lnTo>
                  <a:lnTo>
                    <a:pt x="53" y="3389"/>
                  </a:lnTo>
                  <a:cubicBezTo>
                    <a:pt x="64" y="3389"/>
                    <a:pt x="64" y="3389"/>
                    <a:pt x="64" y="3400"/>
                  </a:cubicBezTo>
                  <a:lnTo>
                    <a:pt x="74" y="3400"/>
                  </a:lnTo>
                  <a:cubicBezTo>
                    <a:pt x="85" y="3410"/>
                    <a:pt x="85" y="3422"/>
                    <a:pt x="95" y="3422"/>
                  </a:cubicBezTo>
                  <a:cubicBezTo>
                    <a:pt x="95" y="3432"/>
                    <a:pt x="95" y="3432"/>
                    <a:pt x="106" y="3432"/>
                  </a:cubicBezTo>
                  <a:cubicBezTo>
                    <a:pt x="106" y="3443"/>
                    <a:pt x="116" y="3453"/>
                    <a:pt x="116" y="3453"/>
                  </a:cubicBezTo>
                  <a:cubicBezTo>
                    <a:pt x="127" y="3464"/>
                    <a:pt x="127" y="3474"/>
                    <a:pt x="137" y="3485"/>
                  </a:cubicBezTo>
                  <a:cubicBezTo>
                    <a:pt x="148" y="3506"/>
                    <a:pt x="159" y="3516"/>
                    <a:pt x="170" y="3538"/>
                  </a:cubicBezTo>
                  <a:lnTo>
                    <a:pt x="170" y="3549"/>
                  </a:lnTo>
                  <a:lnTo>
                    <a:pt x="180" y="3559"/>
                  </a:lnTo>
                  <a:cubicBezTo>
                    <a:pt x="180" y="3570"/>
                    <a:pt x="191" y="3580"/>
                    <a:pt x="191" y="3591"/>
                  </a:cubicBezTo>
                  <a:cubicBezTo>
                    <a:pt x="201" y="3612"/>
                    <a:pt x="201" y="3643"/>
                    <a:pt x="212" y="3665"/>
                  </a:cubicBezTo>
                  <a:cubicBezTo>
                    <a:pt x="297" y="3495"/>
                    <a:pt x="403" y="3316"/>
                    <a:pt x="519" y="3135"/>
                  </a:cubicBezTo>
                  <a:cubicBezTo>
                    <a:pt x="624" y="2987"/>
                    <a:pt x="730" y="2839"/>
                    <a:pt x="857" y="2702"/>
                  </a:cubicBezTo>
                  <a:cubicBezTo>
                    <a:pt x="963" y="2564"/>
                    <a:pt x="1080" y="2436"/>
                    <a:pt x="1207" y="2320"/>
                  </a:cubicBezTo>
                  <a:cubicBezTo>
                    <a:pt x="1429" y="2109"/>
                    <a:pt x="1673" y="1918"/>
                    <a:pt x="1927" y="1780"/>
                  </a:cubicBezTo>
                  <a:cubicBezTo>
                    <a:pt x="2183" y="1639"/>
                    <a:pt x="2447" y="1534"/>
                    <a:pt x="2755" y="1534"/>
                  </a:cubicBezTo>
                  <a:cubicBezTo>
                    <a:pt x="2816" y="1534"/>
                    <a:pt x="2879" y="1539"/>
                    <a:pt x="2943" y="1547"/>
                  </a:cubicBezTo>
                  <a:cubicBezTo>
                    <a:pt x="3080" y="1568"/>
                    <a:pt x="3228" y="1610"/>
                    <a:pt x="3386" y="1673"/>
                  </a:cubicBezTo>
                  <a:lnTo>
                    <a:pt x="3386" y="1673"/>
                  </a:lnTo>
                  <a:cubicBezTo>
                    <a:pt x="3115" y="855"/>
                    <a:pt x="2624" y="1"/>
                    <a:pt x="2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2122775" y="3999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924550" y="3971100"/>
              <a:ext cx="5850" cy="25950"/>
            </a:xfrm>
            <a:custGeom>
              <a:rect b="b" l="l" r="r" t="t"/>
              <a:pathLst>
                <a:path extrusionOk="0" h="1038" w="234">
                  <a:moveTo>
                    <a:pt x="233" y="0"/>
                  </a:moveTo>
                  <a:cubicBezTo>
                    <a:pt x="74" y="414"/>
                    <a:pt x="1" y="805"/>
                    <a:pt x="11" y="1038"/>
                  </a:cubicBezTo>
                  <a:cubicBezTo>
                    <a:pt x="1" y="805"/>
                    <a:pt x="74" y="414"/>
                    <a:pt x="233" y="0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1930375" y="3929250"/>
              <a:ext cx="84450" cy="91625"/>
            </a:xfrm>
            <a:custGeom>
              <a:rect b="b" l="l" r="r" t="t"/>
              <a:pathLst>
                <a:path extrusionOk="0" h="3665" w="3378">
                  <a:moveTo>
                    <a:pt x="1218" y="1"/>
                  </a:moveTo>
                  <a:cubicBezTo>
                    <a:pt x="727" y="1"/>
                    <a:pt x="209" y="1110"/>
                    <a:pt x="0" y="1674"/>
                  </a:cubicBezTo>
                  <a:cubicBezTo>
                    <a:pt x="149" y="1611"/>
                    <a:pt x="297" y="1568"/>
                    <a:pt x="445" y="1547"/>
                  </a:cubicBezTo>
                  <a:cubicBezTo>
                    <a:pt x="508" y="1539"/>
                    <a:pt x="570" y="1534"/>
                    <a:pt x="630" y="1534"/>
                  </a:cubicBezTo>
                  <a:cubicBezTo>
                    <a:pt x="934" y="1534"/>
                    <a:pt x="1203" y="1639"/>
                    <a:pt x="1450" y="1780"/>
                  </a:cubicBezTo>
                  <a:cubicBezTo>
                    <a:pt x="1705" y="1918"/>
                    <a:pt x="1948" y="2109"/>
                    <a:pt x="2181" y="2320"/>
                  </a:cubicBezTo>
                  <a:cubicBezTo>
                    <a:pt x="2192" y="2331"/>
                    <a:pt x="2192" y="2342"/>
                    <a:pt x="2203" y="2352"/>
                  </a:cubicBezTo>
                  <a:cubicBezTo>
                    <a:pt x="2340" y="2479"/>
                    <a:pt x="2467" y="2617"/>
                    <a:pt x="2584" y="2765"/>
                  </a:cubicBezTo>
                  <a:cubicBezTo>
                    <a:pt x="2817" y="3051"/>
                    <a:pt x="3017" y="3358"/>
                    <a:pt x="3177" y="3665"/>
                  </a:cubicBezTo>
                  <a:cubicBezTo>
                    <a:pt x="3187" y="3570"/>
                    <a:pt x="3240" y="3474"/>
                    <a:pt x="3304" y="3410"/>
                  </a:cubicBezTo>
                  <a:lnTo>
                    <a:pt x="3325" y="3389"/>
                  </a:lnTo>
                  <a:lnTo>
                    <a:pt x="3335" y="3379"/>
                  </a:lnTo>
                  <a:cubicBezTo>
                    <a:pt x="3346" y="3379"/>
                    <a:pt x="3346" y="3368"/>
                    <a:pt x="3346" y="3368"/>
                  </a:cubicBezTo>
                  <a:lnTo>
                    <a:pt x="3356" y="3358"/>
                  </a:lnTo>
                  <a:lnTo>
                    <a:pt x="3367" y="3358"/>
                  </a:lnTo>
                  <a:cubicBezTo>
                    <a:pt x="3367" y="3347"/>
                    <a:pt x="3377" y="3347"/>
                    <a:pt x="3377" y="3347"/>
                  </a:cubicBezTo>
                  <a:cubicBezTo>
                    <a:pt x="3282" y="3189"/>
                    <a:pt x="3177" y="2987"/>
                    <a:pt x="3060" y="2754"/>
                  </a:cubicBezTo>
                  <a:cubicBezTo>
                    <a:pt x="2965" y="2575"/>
                    <a:pt x="2869" y="2373"/>
                    <a:pt x="2774" y="2161"/>
                  </a:cubicBezTo>
                  <a:cubicBezTo>
                    <a:pt x="2287" y="1166"/>
                    <a:pt x="1716" y="23"/>
                    <a:pt x="1239" y="1"/>
                  </a:cubicBezTo>
                  <a:cubicBezTo>
                    <a:pt x="1232" y="1"/>
                    <a:pt x="1225" y="1"/>
                    <a:pt x="1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2009500" y="4020850"/>
              <a:ext cx="300" cy="825"/>
            </a:xfrm>
            <a:custGeom>
              <a:rect b="b" l="l" r="r" t="t"/>
              <a:pathLst>
                <a:path extrusionOk="0" h="33" w="12">
                  <a:moveTo>
                    <a:pt x="12" y="1"/>
                  </a:moveTo>
                  <a:cubicBezTo>
                    <a:pt x="12" y="12"/>
                    <a:pt x="12" y="22"/>
                    <a:pt x="1" y="33"/>
                  </a:cubicBezTo>
                  <a:cubicBezTo>
                    <a:pt x="1" y="33"/>
                    <a:pt x="12" y="33"/>
                    <a:pt x="12" y="2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2038625" y="4028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2039675" y="4026675"/>
              <a:ext cx="550" cy="550"/>
            </a:xfrm>
            <a:custGeom>
              <a:rect b="b" l="l" r="r" t="t"/>
              <a:pathLst>
                <a:path extrusionOk="0" h="22" w="22">
                  <a:moveTo>
                    <a:pt x="22" y="0"/>
                  </a:moveTo>
                  <a:cubicBezTo>
                    <a:pt x="15" y="0"/>
                    <a:pt x="8" y="5"/>
                    <a:pt x="4" y="12"/>
                  </a:cubicBezTo>
                  <a:lnTo>
                    <a:pt x="11" y="12"/>
                  </a:lnTo>
                  <a:lnTo>
                    <a:pt x="22" y="0"/>
                  </a:lnTo>
                  <a:close/>
                  <a:moveTo>
                    <a:pt x="0" y="12"/>
                  </a:moveTo>
                  <a:lnTo>
                    <a:pt x="0" y="22"/>
                  </a:lnTo>
                  <a:cubicBezTo>
                    <a:pt x="0" y="18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2040725" y="4026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2041550" y="402507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cubicBezTo>
                    <a:pt x="21" y="1"/>
                    <a:pt x="10" y="12"/>
                    <a:pt x="0" y="12"/>
                  </a:cubicBezTo>
                  <a:cubicBezTo>
                    <a:pt x="10" y="12"/>
                    <a:pt x="10" y="12"/>
                    <a:pt x="21" y="1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2044175" y="4022725"/>
              <a:ext cx="575" cy="550"/>
            </a:xfrm>
            <a:custGeom>
              <a:rect b="b" l="l" r="r" t="t"/>
              <a:pathLst>
                <a:path extrusionOk="0" h="22" w="23">
                  <a:moveTo>
                    <a:pt x="22" y="0"/>
                  </a:moveTo>
                  <a:lnTo>
                    <a:pt x="22" y="0"/>
                  </a:lnTo>
                  <a:cubicBezTo>
                    <a:pt x="22" y="5"/>
                    <a:pt x="19" y="8"/>
                    <a:pt x="16" y="10"/>
                  </a:cubicBezTo>
                  <a:lnTo>
                    <a:pt x="16" y="10"/>
                  </a:lnTo>
                  <a:cubicBezTo>
                    <a:pt x="22" y="10"/>
                    <a:pt x="22" y="9"/>
                    <a:pt x="22" y="0"/>
                  </a:cubicBezTo>
                  <a:close/>
                  <a:moveTo>
                    <a:pt x="16" y="10"/>
                  </a:moveTo>
                  <a:cubicBezTo>
                    <a:pt x="14" y="10"/>
                    <a:pt x="13" y="10"/>
                    <a:pt x="11" y="10"/>
                  </a:cubicBezTo>
                  <a:cubicBezTo>
                    <a:pt x="11" y="10"/>
                    <a:pt x="11" y="12"/>
                    <a:pt x="11" y="13"/>
                  </a:cubicBezTo>
                  <a:lnTo>
                    <a:pt x="11" y="13"/>
                  </a:lnTo>
                  <a:cubicBezTo>
                    <a:pt x="12" y="12"/>
                    <a:pt x="14" y="11"/>
                    <a:pt x="16" y="10"/>
                  </a:cubicBezTo>
                  <a:close/>
                  <a:moveTo>
                    <a:pt x="11" y="13"/>
                  </a:moveTo>
                  <a:lnTo>
                    <a:pt x="11" y="13"/>
                  </a:lnTo>
                  <a:cubicBezTo>
                    <a:pt x="8" y="15"/>
                    <a:pt x="4" y="18"/>
                    <a:pt x="1" y="21"/>
                  </a:cubicBezTo>
                  <a:cubicBezTo>
                    <a:pt x="8" y="21"/>
                    <a:pt x="10" y="17"/>
                    <a:pt x="11" y="13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2071425" y="4005775"/>
              <a:ext cx="3200" cy="1350"/>
            </a:xfrm>
            <a:custGeom>
              <a:rect b="b" l="l" r="r" t="t"/>
              <a:pathLst>
                <a:path extrusionOk="0" h="54" w="128">
                  <a:moveTo>
                    <a:pt x="128" y="1"/>
                  </a:moveTo>
                  <a:lnTo>
                    <a:pt x="125" y="2"/>
                  </a:lnTo>
                  <a:lnTo>
                    <a:pt x="125" y="2"/>
                  </a:lnTo>
                  <a:cubicBezTo>
                    <a:pt x="126" y="2"/>
                    <a:pt x="127" y="1"/>
                    <a:pt x="128" y="1"/>
                  </a:cubicBezTo>
                  <a:close/>
                  <a:moveTo>
                    <a:pt x="125" y="2"/>
                  </a:moveTo>
                  <a:lnTo>
                    <a:pt x="125" y="2"/>
                  </a:lnTo>
                  <a:cubicBezTo>
                    <a:pt x="96" y="16"/>
                    <a:pt x="67" y="25"/>
                    <a:pt x="39" y="37"/>
                  </a:cubicBezTo>
                  <a:lnTo>
                    <a:pt x="39" y="37"/>
                  </a:lnTo>
                  <a:cubicBezTo>
                    <a:pt x="47" y="34"/>
                    <a:pt x="56" y="32"/>
                    <a:pt x="64" y="32"/>
                  </a:cubicBezTo>
                  <a:lnTo>
                    <a:pt x="125" y="2"/>
                  </a:lnTo>
                  <a:close/>
                  <a:moveTo>
                    <a:pt x="39" y="37"/>
                  </a:moveTo>
                  <a:lnTo>
                    <a:pt x="39" y="37"/>
                  </a:lnTo>
                  <a:cubicBezTo>
                    <a:pt x="29" y="40"/>
                    <a:pt x="20" y="44"/>
                    <a:pt x="10" y="49"/>
                  </a:cubicBezTo>
                  <a:lnTo>
                    <a:pt x="10" y="49"/>
                  </a:lnTo>
                  <a:cubicBezTo>
                    <a:pt x="20" y="44"/>
                    <a:pt x="29" y="40"/>
                    <a:pt x="39" y="37"/>
                  </a:cubicBezTo>
                  <a:close/>
                  <a:moveTo>
                    <a:pt x="10" y="49"/>
                  </a:moveTo>
                  <a:cubicBezTo>
                    <a:pt x="7" y="50"/>
                    <a:pt x="4" y="52"/>
                    <a:pt x="1" y="53"/>
                  </a:cubicBezTo>
                  <a:cubicBezTo>
                    <a:pt x="4" y="52"/>
                    <a:pt x="7" y="50"/>
                    <a:pt x="10" y="49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2092600" y="3999375"/>
              <a:ext cx="30200" cy="1925"/>
            </a:xfrm>
            <a:custGeom>
              <a:rect b="b" l="l" r="r" t="t"/>
              <a:pathLst>
                <a:path extrusionOk="0" h="77" w="1208">
                  <a:moveTo>
                    <a:pt x="848" y="1"/>
                  </a:moveTo>
                  <a:cubicBezTo>
                    <a:pt x="594" y="1"/>
                    <a:pt x="311" y="20"/>
                    <a:pt x="1" y="76"/>
                  </a:cubicBezTo>
                  <a:cubicBezTo>
                    <a:pt x="332" y="24"/>
                    <a:pt x="631" y="3"/>
                    <a:pt x="898" y="3"/>
                  </a:cubicBezTo>
                  <a:cubicBezTo>
                    <a:pt x="1006" y="3"/>
                    <a:pt x="1110" y="6"/>
                    <a:pt x="1208" y="13"/>
                  </a:cubicBezTo>
                  <a:cubicBezTo>
                    <a:pt x="1095" y="6"/>
                    <a:pt x="975" y="1"/>
                    <a:pt x="848" y="1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2114850" y="4049975"/>
              <a:ext cx="10600" cy="4000"/>
            </a:xfrm>
            <a:custGeom>
              <a:rect b="b" l="l" r="r" t="t"/>
              <a:pathLst>
                <a:path extrusionOk="0" h="160" w="424">
                  <a:moveTo>
                    <a:pt x="424" y="0"/>
                  </a:moveTo>
                  <a:cubicBezTo>
                    <a:pt x="402" y="0"/>
                    <a:pt x="392" y="11"/>
                    <a:pt x="371" y="11"/>
                  </a:cubicBezTo>
                  <a:cubicBezTo>
                    <a:pt x="371" y="21"/>
                    <a:pt x="360" y="21"/>
                    <a:pt x="360" y="21"/>
                  </a:cubicBezTo>
                  <a:lnTo>
                    <a:pt x="265" y="54"/>
                  </a:lnTo>
                  <a:lnTo>
                    <a:pt x="170" y="85"/>
                  </a:lnTo>
                  <a:cubicBezTo>
                    <a:pt x="117" y="106"/>
                    <a:pt x="64" y="127"/>
                    <a:pt x="0" y="148"/>
                  </a:cubicBezTo>
                  <a:lnTo>
                    <a:pt x="21" y="148"/>
                  </a:lnTo>
                  <a:cubicBezTo>
                    <a:pt x="32" y="148"/>
                    <a:pt x="32" y="148"/>
                    <a:pt x="32" y="159"/>
                  </a:cubicBezTo>
                  <a:cubicBezTo>
                    <a:pt x="64" y="138"/>
                    <a:pt x="96" y="127"/>
                    <a:pt x="138" y="117"/>
                  </a:cubicBezTo>
                  <a:cubicBezTo>
                    <a:pt x="233" y="75"/>
                    <a:pt x="329" y="43"/>
                    <a:pt x="424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2031475" y="3999450"/>
              <a:ext cx="135025" cy="80050"/>
            </a:xfrm>
            <a:custGeom>
              <a:rect b="b" l="l" r="r" t="t"/>
              <a:pathLst>
                <a:path extrusionOk="0" h="3202" w="5401">
                  <a:moveTo>
                    <a:pt x="3291" y="95"/>
                  </a:moveTo>
                  <a:cubicBezTo>
                    <a:pt x="3873" y="95"/>
                    <a:pt x="4379" y="248"/>
                    <a:pt x="4426" y="708"/>
                  </a:cubicBezTo>
                  <a:cubicBezTo>
                    <a:pt x="4394" y="719"/>
                    <a:pt x="4363" y="730"/>
                    <a:pt x="4320" y="741"/>
                  </a:cubicBezTo>
                  <a:cubicBezTo>
                    <a:pt x="4018" y="820"/>
                    <a:pt x="3701" y="846"/>
                    <a:pt x="3384" y="846"/>
                  </a:cubicBezTo>
                  <a:cubicBezTo>
                    <a:pt x="3068" y="846"/>
                    <a:pt x="2753" y="820"/>
                    <a:pt x="2457" y="793"/>
                  </a:cubicBezTo>
                  <a:lnTo>
                    <a:pt x="2446" y="793"/>
                  </a:lnTo>
                  <a:cubicBezTo>
                    <a:pt x="2330" y="783"/>
                    <a:pt x="2203" y="772"/>
                    <a:pt x="2086" y="772"/>
                  </a:cubicBezTo>
                  <a:cubicBezTo>
                    <a:pt x="1917" y="751"/>
                    <a:pt x="1335" y="719"/>
                    <a:pt x="1462" y="560"/>
                  </a:cubicBezTo>
                  <a:lnTo>
                    <a:pt x="1462" y="550"/>
                  </a:lnTo>
                  <a:cubicBezTo>
                    <a:pt x="1557" y="444"/>
                    <a:pt x="1874" y="317"/>
                    <a:pt x="2266" y="221"/>
                  </a:cubicBezTo>
                  <a:cubicBezTo>
                    <a:pt x="2583" y="147"/>
                    <a:pt x="2950" y="95"/>
                    <a:pt x="3291" y="95"/>
                  </a:cubicBezTo>
                  <a:close/>
                  <a:moveTo>
                    <a:pt x="3343" y="0"/>
                  </a:moveTo>
                  <a:cubicBezTo>
                    <a:pt x="3076" y="0"/>
                    <a:pt x="2777" y="21"/>
                    <a:pt x="2446" y="73"/>
                  </a:cubicBezTo>
                  <a:cubicBezTo>
                    <a:pt x="2298" y="94"/>
                    <a:pt x="2160" y="127"/>
                    <a:pt x="2022" y="158"/>
                  </a:cubicBezTo>
                  <a:cubicBezTo>
                    <a:pt x="1970" y="179"/>
                    <a:pt x="1906" y="200"/>
                    <a:pt x="1853" y="211"/>
                  </a:cubicBezTo>
                  <a:cubicBezTo>
                    <a:pt x="1832" y="221"/>
                    <a:pt x="1811" y="232"/>
                    <a:pt x="1789" y="232"/>
                  </a:cubicBezTo>
                  <a:cubicBezTo>
                    <a:pt x="1768" y="243"/>
                    <a:pt x="1747" y="254"/>
                    <a:pt x="1726" y="254"/>
                  </a:cubicBezTo>
                  <a:cubicBezTo>
                    <a:pt x="1684" y="275"/>
                    <a:pt x="1641" y="285"/>
                    <a:pt x="1599" y="306"/>
                  </a:cubicBezTo>
                  <a:cubicBezTo>
                    <a:pt x="1589" y="306"/>
                    <a:pt x="1578" y="317"/>
                    <a:pt x="1568" y="317"/>
                  </a:cubicBezTo>
                  <a:cubicBezTo>
                    <a:pt x="1546" y="327"/>
                    <a:pt x="1525" y="338"/>
                    <a:pt x="1493" y="348"/>
                  </a:cubicBezTo>
                  <a:cubicBezTo>
                    <a:pt x="1483" y="359"/>
                    <a:pt x="1472" y="359"/>
                    <a:pt x="1462" y="370"/>
                  </a:cubicBezTo>
                  <a:cubicBezTo>
                    <a:pt x="1377" y="402"/>
                    <a:pt x="1292" y="444"/>
                    <a:pt x="1218" y="486"/>
                  </a:cubicBezTo>
                  <a:cubicBezTo>
                    <a:pt x="1208" y="497"/>
                    <a:pt x="1197" y="497"/>
                    <a:pt x="1186" y="508"/>
                  </a:cubicBezTo>
                  <a:cubicBezTo>
                    <a:pt x="1091" y="560"/>
                    <a:pt x="985" y="614"/>
                    <a:pt x="890" y="677"/>
                  </a:cubicBezTo>
                  <a:cubicBezTo>
                    <a:pt x="869" y="687"/>
                    <a:pt x="848" y="708"/>
                    <a:pt x="826" y="719"/>
                  </a:cubicBezTo>
                  <a:cubicBezTo>
                    <a:pt x="815" y="730"/>
                    <a:pt x="805" y="730"/>
                    <a:pt x="794" y="741"/>
                  </a:cubicBezTo>
                  <a:cubicBezTo>
                    <a:pt x="773" y="751"/>
                    <a:pt x="752" y="772"/>
                    <a:pt x="731" y="783"/>
                  </a:cubicBezTo>
                  <a:cubicBezTo>
                    <a:pt x="678" y="825"/>
                    <a:pt x="625" y="857"/>
                    <a:pt x="583" y="899"/>
                  </a:cubicBezTo>
                  <a:cubicBezTo>
                    <a:pt x="561" y="910"/>
                    <a:pt x="551" y="920"/>
                    <a:pt x="540" y="931"/>
                  </a:cubicBezTo>
                  <a:lnTo>
                    <a:pt x="530" y="931"/>
                  </a:lnTo>
                  <a:cubicBezTo>
                    <a:pt x="530" y="941"/>
                    <a:pt x="519" y="941"/>
                    <a:pt x="509" y="952"/>
                  </a:cubicBezTo>
                  <a:cubicBezTo>
                    <a:pt x="498" y="962"/>
                    <a:pt x="488" y="973"/>
                    <a:pt x="467" y="984"/>
                  </a:cubicBezTo>
                  <a:lnTo>
                    <a:pt x="434" y="1016"/>
                  </a:lnTo>
                  <a:cubicBezTo>
                    <a:pt x="434" y="1016"/>
                    <a:pt x="424" y="1016"/>
                    <a:pt x="424" y="1026"/>
                  </a:cubicBezTo>
                  <a:cubicBezTo>
                    <a:pt x="424" y="1026"/>
                    <a:pt x="413" y="1037"/>
                    <a:pt x="403" y="1037"/>
                  </a:cubicBezTo>
                  <a:cubicBezTo>
                    <a:pt x="403" y="1047"/>
                    <a:pt x="403" y="1047"/>
                    <a:pt x="392" y="1047"/>
                  </a:cubicBezTo>
                  <a:cubicBezTo>
                    <a:pt x="392" y="1058"/>
                    <a:pt x="382" y="1058"/>
                    <a:pt x="382" y="1068"/>
                  </a:cubicBezTo>
                  <a:lnTo>
                    <a:pt x="371" y="1068"/>
                  </a:lnTo>
                  <a:lnTo>
                    <a:pt x="361" y="1079"/>
                  </a:lnTo>
                  <a:cubicBezTo>
                    <a:pt x="361" y="1079"/>
                    <a:pt x="350" y="1079"/>
                    <a:pt x="350" y="1089"/>
                  </a:cubicBezTo>
                  <a:cubicBezTo>
                    <a:pt x="339" y="1089"/>
                    <a:pt x="328" y="1101"/>
                    <a:pt x="328" y="1111"/>
                  </a:cubicBezTo>
                  <a:cubicBezTo>
                    <a:pt x="318" y="1111"/>
                    <a:pt x="318" y="1122"/>
                    <a:pt x="307" y="1122"/>
                  </a:cubicBezTo>
                  <a:cubicBezTo>
                    <a:pt x="307" y="1132"/>
                    <a:pt x="297" y="1132"/>
                    <a:pt x="286" y="1143"/>
                  </a:cubicBezTo>
                  <a:cubicBezTo>
                    <a:pt x="297" y="1217"/>
                    <a:pt x="276" y="1291"/>
                    <a:pt x="244" y="1355"/>
                  </a:cubicBezTo>
                  <a:cubicBezTo>
                    <a:pt x="234" y="1365"/>
                    <a:pt x="234" y="1376"/>
                    <a:pt x="234" y="1376"/>
                  </a:cubicBezTo>
                  <a:lnTo>
                    <a:pt x="212" y="1397"/>
                  </a:lnTo>
                  <a:lnTo>
                    <a:pt x="212" y="1407"/>
                  </a:lnTo>
                  <a:cubicBezTo>
                    <a:pt x="191" y="1428"/>
                    <a:pt x="180" y="1439"/>
                    <a:pt x="170" y="1460"/>
                  </a:cubicBezTo>
                  <a:lnTo>
                    <a:pt x="234" y="1460"/>
                  </a:lnTo>
                  <a:lnTo>
                    <a:pt x="234" y="1471"/>
                  </a:lnTo>
                  <a:lnTo>
                    <a:pt x="276" y="1471"/>
                  </a:lnTo>
                  <a:cubicBezTo>
                    <a:pt x="286" y="1471"/>
                    <a:pt x="297" y="1471"/>
                    <a:pt x="307" y="1482"/>
                  </a:cubicBezTo>
                  <a:lnTo>
                    <a:pt x="350" y="1482"/>
                  </a:lnTo>
                  <a:cubicBezTo>
                    <a:pt x="361" y="1482"/>
                    <a:pt x="371" y="1492"/>
                    <a:pt x="382" y="1492"/>
                  </a:cubicBezTo>
                  <a:cubicBezTo>
                    <a:pt x="1006" y="1598"/>
                    <a:pt x="2330" y="1873"/>
                    <a:pt x="3335" y="2169"/>
                  </a:cubicBezTo>
                  <a:cubicBezTo>
                    <a:pt x="3399" y="2148"/>
                    <a:pt x="3452" y="2127"/>
                    <a:pt x="3505" y="2106"/>
                  </a:cubicBezTo>
                  <a:lnTo>
                    <a:pt x="3600" y="2075"/>
                  </a:lnTo>
                  <a:lnTo>
                    <a:pt x="3695" y="2042"/>
                  </a:lnTo>
                  <a:cubicBezTo>
                    <a:pt x="3695" y="2042"/>
                    <a:pt x="3706" y="2042"/>
                    <a:pt x="3706" y="2032"/>
                  </a:cubicBezTo>
                  <a:cubicBezTo>
                    <a:pt x="3727" y="2032"/>
                    <a:pt x="3737" y="2021"/>
                    <a:pt x="3759" y="2021"/>
                  </a:cubicBezTo>
                  <a:cubicBezTo>
                    <a:pt x="3664" y="2064"/>
                    <a:pt x="3568" y="2096"/>
                    <a:pt x="3473" y="2138"/>
                  </a:cubicBezTo>
                  <a:cubicBezTo>
                    <a:pt x="3431" y="2148"/>
                    <a:pt x="3399" y="2159"/>
                    <a:pt x="3367" y="2180"/>
                  </a:cubicBezTo>
                  <a:cubicBezTo>
                    <a:pt x="3516" y="2223"/>
                    <a:pt x="3664" y="2265"/>
                    <a:pt x="3791" y="2307"/>
                  </a:cubicBezTo>
                  <a:cubicBezTo>
                    <a:pt x="3812" y="2318"/>
                    <a:pt x="3833" y="2318"/>
                    <a:pt x="3865" y="2329"/>
                  </a:cubicBezTo>
                  <a:cubicBezTo>
                    <a:pt x="4076" y="2402"/>
                    <a:pt x="4257" y="2477"/>
                    <a:pt x="4405" y="2551"/>
                  </a:cubicBezTo>
                  <a:cubicBezTo>
                    <a:pt x="4606" y="2646"/>
                    <a:pt x="4711" y="2741"/>
                    <a:pt x="4690" y="2826"/>
                  </a:cubicBezTo>
                  <a:lnTo>
                    <a:pt x="4690" y="2837"/>
                  </a:lnTo>
                  <a:lnTo>
                    <a:pt x="4690" y="2847"/>
                  </a:lnTo>
                  <a:lnTo>
                    <a:pt x="4680" y="2858"/>
                  </a:lnTo>
                  <a:cubicBezTo>
                    <a:pt x="4680" y="2868"/>
                    <a:pt x="4669" y="2868"/>
                    <a:pt x="4669" y="2879"/>
                  </a:cubicBezTo>
                  <a:cubicBezTo>
                    <a:pt x="4617" y="2943"/>
                    <a:pt x="4511" y="2985"/>
                    <a:pt x="4363" y="2985"/>
                  </a:cubicBezTo>
                  <a:cubicBezTo>
                    <a:pt x="4337" y="2987"/>
                    <a:pt x="4310" y="2987"/>
                    <a:pt x="4282" y="2987"/>
                  </a:cubicBezTo>
                  <a:cubicBezTo>
                    <a:pt x="3954" y="2987"/>
                    <a:pt x="3481" y="2875"/>
                    <a:pt x="2954" y="2710"/>
                  </a:cubicBezTo>
                  <a:cubicBezTo>
                    <a:pt x="2923" y="2699"/>
                    <a:pt x="2902" y="2689"/>
                    <a:pt x="2869" y="2678"/>
                  </a:cubicBezTo>
                  <a:lnTo>
                    <a:pt x="2679" y="2614"/>
                  </a:lnTo>
                  <a:lnTo>
                    <a:pt x="2393" y="2519"/>
                  </a:lnTo>
                  <a:cubicBezTo>
                    <a:pt x="2382" y="2508"/>
                    <a:pt x="2382" y="2508"/>
                    <a:pt x="2372" y="2508"/>
                  </a:cubicBezTo>
                  <a:cubicBezTo>
                    <a:pt x="1610" y="2233"/>
                    <a:pt x="826" y="1894"/>
                    <a:pt x="339" y="1640"/>
                  </a:cubicBezTo>
                  <a:cubicBezTo>
                    <a:pt x="328" y="1640"/>
                    <a:pt x="328" y="1630"/>
                    <a:pt x="318" y="1630"/>
                  </a:cubicBezTo>
                  <a:cubicBezTo>
                    <a:pt x="318" y="1630"/>
                    <a:pt x="307" y="1630"/>
                    <a:pt x="307" y="1619"/>
                  </a:cubicBezTo>
                  <a:cubicBezTo>
                    <a:pt x="286" y="1609"/>
                    <a:pt x="265" y="1609"/>
                    <a:pt x="255" y="1598"/>
                  </a:cubicBezTo>
                  <a:cubicBezTo>
                    <a:pt x="244" y="1598"/>
                    <a:pt x="244" y="1588"/>
                    <a:pt x="244" y="1588"/>
                  </a:cubicBezTo>
                  <a:cubicBezTo>
                    <a:pt x="234" y="1588"/>
                    <a:pt x="234" y="1588"/>
                    <a:pt x="223" y="1577"/>
                  </a:cubicBezTo>
                  <a:cubicBezTo>
                    <a:pt x="212" y="1577"/>
                    <a:pt x="212" y="1566"/>
                    <a:pt x="201" y="1566"/>
                  </a:cubicBezTo>
                  <a:cubicBezTo>
                    <a:pt x="191" y="1566"/>
                    <a:pt x="180" y="1555"/>
                    <a:pt x="170" y="1555"/>
                  </a:cubicBezTo>
                  <a:cubicBezTo>
                    <a:pt x="159" y="1545"/>
                    <a:pt x="149" y="1534"/>
                    <a:pt x="138" y="1534"/>
                  </a:cubicBezTo>
                  <a:cubicBezTo>
                    <a:pt x="128" y="1524"/>
                    <a:pt x="117" y="1513"/>
                    <a:pt x="96" y="1513"/>
                  </a:cubicBezTo>
                  <a:cubicBezTo>
                    <a:pt x="74" y="1534"/>
                    <a:pt x="43" y="1545"/>
                    <a:pt x="1" y="1566"/>
                  </a:cubicBezTo>
                  <a:cubicBezTo>
                    <a:pt x="615" y="2021"/>
                    <a:pt x="1292" y="2371"/>
                    <a:pt x="2012" y="2635"/>
                  </a:cubicBezTo>
                  <a:cubicBezTo>
                    <a:pt x="2022" y="2635"/>
                    <a:pt x="2022" y="2635"/>
                    <a:pt x="2033" y="2646"/>
                  </a:cubicBezTo>
                  <a:cubicBezTo>
                    <a:pt x="2192" y="2699"/>
                    <a:pt x="2351" y="2752"/>
                    <a:pt x="2520" y="2805"/>
                  </a:cubicBezTo>
                  <a:cubicBezTo>
                    <a:pt x="2573" y="2783"/>
                    <a:pt x="2615" y="2773"/>
                    <a:pt x="2669" y="2752"/>
                  </a:cubicBezTo>
                  <a:lnTo>
                    <a:pt x="2669" y="2752"/>
                  </a:lnTo>
                  <a:cubicBezTo>
                    <a:pt x="2669" y="2783"/>
                    <a:pt x="2669" y="2816"/>
                    <a:pt x="2658" y="2837"/>
                  </a:cubicBezTo>
                  <a:lnTo>
                    <a:pt x="2658" y="2847"/>
                  </a:lnTo>
                  <a:cubicBezTo>
                    <a:pt x="3177" y="2995"/>
                    <a:pt x="3706" y="3112"/>
                    <a:pt x="4236" y="3186"/>
                  </a:cubicBezTo>
                  <a:cubicBezTo>
                    <a:pt x="4267" y="3197"/>
                    <a:pt x="4309" y="3197"/>
                    <a:pt x="4341" y="3197"/>
                  </a:cubicBezTo>
                  <a:cubicBezTo>
                    <a:pt x="4375" y="3200"/>
                    <a:pt x="4408" y="3201"/>
                    <a:pt x="4440" y="3201"/>
                  </a:cubicBezTo>
                  <a:cubicBezTo>
                    <a:pt x="4633" y="3201"/>
                    <a:pt x="4804" y="3148"/>
                    <a:pt x="4913" y="3049"/>
                  </a:cubicBezTo>
                  <a:cubicBezTo>
                    <a:pt x="5283" y="2710"/>
                    <a:pt x="5400" y="2265"/>
                    <a:pt x="5358" y="1809"/>
                  </a:cubicBezTo>
                  <a:lnTo>
                    <a:pt x="5326" y="1588"/>
                  </a:lnTo>
                  <a:cubicBezTo>
                    <a:pt x="5315" y="1566"/>
                    <a:pt x="5315" y="1545"/>
                    <a:pt x="5304" y="1524"/>
                  </a:cubicBezTo>
                  <a:cubicBezTo>
                    <a:pt x="5294" y="1513"/>
                    <a:pt x="5273" y="1513"/>
                    <a:pt x="5262" y="1503"/>
                  </a:cubicBezTo>
                  <a:lnTo>
                    <a:pt x="5241" y="1503"/>
                  </a:lnTo>
                  <a:cubicBezTo>
                    <a:pt x="5262" y="1503"/>
                    <a:pt x="5283" y="1492"/>
                    <a:pt x="5304" y="1482"/>
                  </a:cubicBezTo>
                  <a:cubicBezTo>
                    <a:pt x="5262" y="1322"/>
                    <a:pt x="5210" y="1174"/>
                    <a:pt x="5146" y="1026"/>
                  </a:cubicBezTo>
                  <a:cubicBezTo>
                    <a:pt x="5125" y="995"/>
                    <a:pt x="5114" y="962"/>
                    <a:pt x="5104" y="931"/>
                  </a:cubicBezTo>
                  <a:cubicBezTo>
                    <a:pt x="4850" y="454"/>
                    <a:pt x="4352" y="94"/>
                    <a:pt x="3812" y="21"/>
                  </a:cubicBezTo>
                  <a:cubicBezTo>
                    <a:pt x="3770" y="10"/>
                    <a:pt x="3716" y="10"/>
                    <a:pt x="3653" y="10"/>
                  </a:cubicBezTo>
                  <a:cubicBezTo>
                    <a:pt x="3555" y="3"/>
                    <a:pt x="3451" y="0"/>
                    <a:pt x="3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2094475" y="4068250"/>
              <a:ext cx="3725" cy="2375"/>
            </a:xfrm>
            <a:custGeom>
              <a:rect b="b" l="l" r="r" t="t"/>
              <a:pathLst>
                <a:path extrusionOk="0" h="95" w="149">
                  <a:moveTo>
                    <a:pt x="149" y="0"/>
                  </a:moveTo>
                  <a:lnTo>
                    <a:pt x="149" y="0"/>
                  </a:lnTo>
                  <a:cubicBezTo>
                    <a:pt x="95" y="21"/>
                    <a:pt x="53" y="31"/>
                    <a:pt x="0" y="53"/>
                  </a:cubicBezTo>
                  <a:cubicBezTo>
                    <a:pt x="43" y="64"/>
                    <a:pt x="85" y="74"/>
                    <a:pt x="138" y="95"/>
                  </a:cubicBezTo>
                  <a:lnTo>
                    <a:pt x="138" y="85"/>
                  </a:lnTo>
                  <a:cubicBezTo>
                    <a:pt x="149" y="64"/>
                    <a:pt x="149" y="31"/>
                    <a:pt x="149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2039950" y="4040450"/>
              <a:ext cx="108275" cy="33700"/>
            </a:xfrm>
            <a:custGeom>
              <a:rect b="b" l="l" r="r" t="t"/>
              <a:pathLst>
                <a:path extrusionOk="0" h="1348" w="4331">
                  <a:moveTo>
                    <a:pt x="0" y="0"/>
                  </a:moveTo>
                  <a:cubicBezTo>
                    <a:pt x="22" y="11"/>
                    <a:pt x="45" y="23"/>
                    <a:pt x="68" y="35"/>
                  </a:cubicBezTo>
                  <a:lnTo>
                    <a:pt x="68" y="35"/>
                  </a:lnTo>
                  <a:lnTo>
                    <a:pt x="64" y="32"/>
                  </a:lnTo>
                  <a:lnTo>
                    <a:pt x="0" y="0"/>
                  </a:lnTo>
                  <a:close/>
                  <a:moveTo>
                    <a:pt x="68" y="35"/>
                  </a:moveTo>
                  <a:lnTo>
                    <a:pt x="95" y="53"/>
                  </a:lnTo>
                  <a:cubicBezTo>
                    <a:pt x="99" y="53"/>
                    <a:pt x="103" y="54"/>
                    <a:pt x="106" y="54"/>
                  </a:cubicBezTo>
                  <a:lnTo>
                    <a:pt x="106" y="54"/>
                  </a:lnTo>
                  <a:cubicBezTo>
                    <a:pt x="93" y="48"/>
                    <a:pt x="80" y="41"/>
                    <a:pt x="68" y="35"/>
                  </a:cubicBezTo>
                  <a:close/>
                  <a:moveTo>
                    <a:pt x="106" y="54"/>
                  </a:moveTo>
                  <a:cubicBezTo>
                    <a:pt x="187" y="95"/>
                    <a:pt x="274" y="137"/>
                    <a:pt x="367" y="181"/>
                  </a:cubicBezTo>
                  <a:lnTo>
                    <a:pt x="367" y="181"/>
                  </a:lnTo>
                  <a:cubicBezTo>
                    <a:pt x="317" y="157"/>
                    <a:pt x="268" y="131"/>
                    <a:pt x="222" y="106"/>
                  </a:cubicBezTo>
                  <a:lnTo>
                    <a:pt x="159" y="75"/>
                  </a:lnTo>
                  <a:cubicBezTo>
                    <a:pt x="141" y="65"/>
                    <a:pt x="124" y="57"/>
                    <a:pt x="106" y="54"/>
                  </a:cubicBezTo>
                  <a:close/>
                  <a:moveTo>
                    <a:pt x="367" y="181"/>
                  </a:moveTo>
                  <a:cubicBezTo>
                    <a:pt x="375" y="185"/>
                    <a:pt x="384" y="189"/>
                    <a:pt x="392" y="193"/>
                  </a:cubicBezTo>
                  <a:lnTo>
                    <a:pt x="392" y="193"/>
                  </a:lnTo>
                  <a:cubicBezTo>
                    <a:pt x="384" y="189"/>
                    <a:pt x="375" y="185"/>
                    <a:pt x="367" y="181"/>
                  </a:cubicBezTo>
                  <a:close/>
                  <a:moveTo>
                    <a:pt x="4330" y="1239"/>
                  </a:moveTo>
                  <a:cubicBezTo>
                    <a:pt x="4278" y="1303"/>
                    <a:pt x="4172" y="1334"/>
                    <a:pt x="4024" y="1345"/>
                  </a:cubicBezTo>
                  <a:cubicBezTo>
                    <a:pt x="4172" y="1345"/>
                    <a:pt x="4278" y="1303"/>
                    <a:pt x="4330" y="1239"/>
                  </a:cubicBezTo>
                  <a:close/>
                  <a:moveTo>
                    <a:pt x="392" y="193"/>
                  </a:moveTo>
                  <a:lnTo>
                    <a:pt x="392" y="193"/>
                  </a:lnTo>
                  <a:cubicBezTo>
                    <a:pt x="858" y="411"/>
                    <a:pt x="1452" y="658"/>
                    <a:pt x="2033" y="868"/>
                  </a:cubicBezTo>
                  <a:cubicBezTo>
                    <a:pt x="2043" y="868"/>
                    <a:pt x="2043" y="868"/>
                    <a:pt x="2054" y="879"/>
                  </a:cubicBezTo>
                  <a:lnTo>
                    <a:pt x="2340" y="974"/>
                  </a:lnTo>
                  <a:lnTo>
                    <a:pt x="2530" y="1038"/>
                  </a:lnTo>
                  <a:cubicBezTo>
                    <a:pt x="2563" y="1049"/>
                    <a:pt x="2584" y="1059"/>
                    <a:pt x="2615" y="1070"/>
                  </a:cubicBezTo>
                  <a:cubicBezTo>
                    <a:pt x="3142" y="1235"/>
                    <a:pt x="3615" y="1347"/>
                    <a:pt x="3943" y="1347"/>
                  </a:cubicBezTo>
                  <a:cubicBezTo>
                    <a:pt x="3971" y="1347"/>
                    <a:pt x="3998" y="1347"/>
                    <a:pt x="4024" y="1345"/>
                  </a:cubicBezTo>
                  <a:lnTo>
                    <a:pt x="4024" y="1345"/>
                  </a:lnTo>
                  <a:cubicBezTo>
                    <a:pt x="4011" y="1345"/>
                    <a:pt x="3997" y="1346"/>
                    <a:pt x="3984" y="1346"/>
                  </a:cubicBezTo>
                  <a:cubicBezTo>
                    <a:pt x="3664" y="1346"/>
                    <a:pt x="3164" y="1232"/>
                    <a:pt x="2626" y="1059"/>
                  </a:cubicBezTo>
                  <a:cubicBezTo>
                    <a:pt x="2594" y="1049"/>
                    <a:pt x="2573" y="1038"/>
                    <a:pt x="2552" y="1038"/>
                  </a:cubicBezTo>
                  <a:cubicBezTo>
                    <a:pt x="2478" y="1016"/>
                    <a:pt x="2403" y="985"/>
                    <a:pt x="2340" y="964"/>
                  </a:cubicBezTo>
                  <a:cubicBezTo>
                    <a:pt x="2245" y="932"/>
                    <a:pt x="2149" y="900"/>
                    <a:pt x="2065" y="868"/>
                  </a:cubicBezTo>
                  <a:lnTo>
                    <a:pt x="2043" y="868"/>
                  </a:lnTo>
                  <a:cubicBezTo>
                    <a:pt x="2001" y="847"/>
                    <a:pt x="1949" y="826"/>
                    <a:pt x="1895" y="816"/>
                  </a:cubicBezTo>
                  <a:cubicBezTo>
                    <a:pt x="1885" y="805"/>
                    <a:pt x="1874" y="805"/>
                    <a:pt x="1864" y="794"/>
                  </a:cubicBezTo>
                  <a:cubicBezTo>
                    <a:pt x="1768" y="762"/>
                    <a:pt x="1673" y="731"/>
                    <a:pt x="1578" y="689"/>
                  </a:cubicBezTo>
                  <a:cubicBezTo>
                    <a:pt x="1567" y="689"/>
                    <a:pt x="1556" y="689"/>
                    <a:pt x="1546" y="678"/>
                  </a:cubicBezTo>
                  <a:cubicBezTo>
                    <a:pt x="1504" y="656"/>
                    <a:pt x="1450" y="646"/>
                    <a:pt x="1398" y="625"/>
                  </a:cubicBezTo>
                  <a:cubicBezTo>
                    <a:pt x="1356" y="604"/>
                    <a:pt x="1302" y="583"/>
                    <a:pt x="1250" y="562"/>
                  </a:cubicBezTo>
                  <a:cubicBezTo>
                    <a:pt x="1154" y="519"/>
                    <a:pt x="1059" y="487"/>
                    <a:pt x="963" y="445"/>
                  </a:cubicBezTo>
                  <a:cubicBezTo>
                    <a:pt x="953" y="435"/>
                    <a:pt x="932" y="435"/>
                    <a:pt x="911" y="424"/>
                  </a:cubicBezTo>
                  <a:cubicBezTo>
                    <a:pt x="858" y="402"/>
                    <a:pt x="805" y="371"/>
                    <a:pt x="742" y="350"/>
                  </a:cubicBezTo>
                  <a:cubicBezTo>
                    <a:pt x="731" y="339"/>
                    <a:pt x="720" y="339"/>
                    <a:pt x="709" y="329"/>
                  </a:cubicBezTo>
                  <a:cubicBezTo>
                    <a:pt x="678" y="318"/>
                    <a:pt x="646" y="307"/>
                    <a:pt x="625" y="296"/>
                  </a:cubicBezTo>
                  <a:cubicBezTo>
                    <a:pt x="615" y="286"/>
                    <a:pt x="593" y="286"/>
                    <a:pt x="582" y="275"/>
                  </a:cubicBezTo>
                  <a:cubicBezTo>
                    <a:pt x="572" y="275"/>
                    <a:pt x="561" y="265"/>
                    <a:pt x="540" y="254"/>
                  </a:cubicBezTo>
                  <a:cubicBezTo>
                    <a:pt x="489" y="235"/>
                    <a:pt x="440" y="215"/>
                    <a:pt x="392" y="193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2162475" y="4036475"/>
              <a:ext cx="1625" cy="1075"/>
            </a:xfrm>
            <a:custGeom>
              <a:rect b="b" l="l" r="r" t="t"/>
              <a:pathLst>
                <a:path extrusionOk="0" h="43" w="65">
                  <a:moveTo>
                    <a:pt x="64" y="1"/>
                  </a:moveTo>
                  <a:cubicBezTo>
                    <a:pt x="43" y="11"/>
                    <a:pt x="22" y="22"/>
                    <a:pt x="1" y="22"/>
                  </a:cubicBezTo>
                  <a:lnTo>
                    <a:pt x="22" y="22"/>
                  </a:lnTo>
                  <a:cubicBezTo>
                    <a:pt x="33" y="32"/>
                    <a:pt x="54" y="32"/>
                    <a:pt x="64" y="43"/>
                  </a:cubicBezTo>
                  <a:lnTo>
                    <a:pt x="64" y="1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1881400" y="3999425"/>
              <a:ext cx="135000" cy="80050"/>
            </a:xfrm>
            <a:custGeom>
              <a:rect b="b" l="l" r="r" t="t"/>
              <a:pathLst>
                <a:path extrusionOk="0" h="3202" w="5400">
                  <a:moveTo>
                    <a:pt x="1866" y="178"/>
                  </a:moveTo>
                  <a:cubicBezTo>
                    <a:pt x="1975" y="178"/>
                    <a:pt x="2081" y="198"/>
                    <a:pt x="2181" y="244"/>
                  </a:cubicBezTo>
                  <a:cubicBezTo>
                    <a:pt x="2277" y="286"/>
                    <a:pt x="2372" y="349"/>
                    <a:pt x="2457" y="445"/>
                  </a:cubicBezTo>
                  <a:cubicBezTo>
                    <a:pt x="2393" y="836"/>
                    <a:pt x="1917" y="836"/>
                    <a:pt x="1589" y="1017"/>
                  </a:cubicBezTo>
                  <a:cubicBezTo>
                    <a:pt x="1398" y="1112"/>
                    <a:pt x="1261" y="1281"/>
                    <a:pt x="1282" y="1610"/>
                  </a:cubicBezTo>
                  <a:lnTo>
                    <a:pt x="1282" y="1631"/>
                  </a:lnTo>
                  <a:cubicBezTo>
                    <a:pt x="1292" y="1789"/>
                    <a:pt x="1271" y="1906"/>
                    <a:pt x="1218" y="1991"/>
                  </a:cubicBezTo>
                  <a:cubicBezTo>
                    <a:pt x="1156" y="2103"/>
                    <a:pt x="1056" y="2154"/>
                    <a:pt x="949" y="2154"/>
                  </a:cubicBezTo>
                  <a:cubicBezTo>
                    <a:pt x="783" y="2154"/>
                    <a:pt x="599" y="2029"/>
                    <a:pt x="509" y="1810"/>
                  </a:cubicBezTo>
                  <a:cubicBezTo>
                    <a:pt x="477" y="1726"/>
                    <a:pt x="456" y="1631"/>
                    <a:pt x="456" y="1514"/>
                  </a:cubicBezTo>
                  <a:cubicBezTo>
                    <a:pt x="456" y="1483"/>
                    <a:pt x="456" y="1461"/>
                    <a:pt x="466" y="1429"/>
                  </a:cubicBezTo>
                  <a:cubicBezTo>
                    <a:pt x="498" y="1196"/>
                    <a:pt x="626" y="942"/>
                    <a:pt x="816" y="731"/>
                  </a:cubicBezTo>
                  <a:cubicBezTo>
                    <a:pt x="1095" y="419"/>
                    <a:pt x="1494" y="178"/>
                    <a:pt x="1866" y="178"/>
                  </a:cubicBezTo>
                  <a:close/>
                  <a:moveTo>
                    <a:pt x="1854" y="0"/>
                  </a:moveTo>
                  <a:cubicBezTo>
                    <a:pt x="1832" y="0"/>
                    <a:pt x="1811" y="11"/>
                    <a:pt x="1790" y="11"/>
                  </a:cubicBezTo>
                  <a:lnTo>
                    <a:pt x="1748" y="11"/>
                  </a:lnTo>
                  <a:cubicBezTo>
                    <a:pt x="1694" y="11"/>
                    <a:pt x="1642" y="11"/>
                    <a:pt x="1589" y="22"/>
                  </a:cubicBezTo>
                  <a:cubicBezTo>
                    <a:pt x="1345" y="43"/>
                    <a:pt x="1080" y="159"/>
                    <a:pt x="847" y="328"/>
                  </a:cubicBezTo>
                  <a:cubicBezTo>
                    <a:pt x="636" y="476"/>
                    <a:pt x="445" y="688"/>
                    <a:pt x="318" y="911"/>
                  </a:cubicBezTo>
                  <a:cubicBezTo>
                    <a:pt x="297" y="953"/>
                    <a:pt x="276" y="985"/>
                    <a:pt x="266" y="1027"/>
                  </a:cubicBezTo>
                  <a:cubicBezTo>
                    <a:pt x="223" y="1133"/>
                    <a:pt x="181" y="1239"/>
                    <a:pt x="149" y="1356"/>
                  </a:cubicBezTo>
                  <a:cubicBezTo>
                    <a:pt x="128" y="1419"/>
                    <a:pt x="106" y="1493"/>
                    <a:pt x="96" y="1556"/>
                  </a:cubicBezTo>
                  <a:cubicBezTo>
                    <a:pt x="85" y="1610"/>
                    <a:pt x="75" y="1652"/>
                    <a:pt x="75" y="1705"/>
                  </a:cubicBezTo>
                  <a:cubicBezTo>
                    <a:pt x="0" y="2192"/>
                    <a:pt x="96" y="2690"/>
                    <a:pt x="487" y="3050"/>
                  </a:cubicBezTo>
                  <a:cubicBezTo>
                    <a:pt x="602" y="3147"/>
                    <a:pt x="786" y="3201"/>
                    <a:pt x="990" y="3201"/>
                  </a:cubicBezTo>
                  <a:cubicBezTo>
                    <a:pt x="1051" y="3201"/>
                    <a:pt x="1113" y="3196"/>
                    <a:pt x="1176" y="3187"/>
                  </a:cubicBezTo>
                  <a:cubicBezTo>
                    <a:pt x="1388" y="3155"/>
                    <a:pt x="1610" y="3113"/>
                    <a:pt x="1832" y="3071"/>
                  </a:cubicBezTo>
                  <a:cubicBezTo>
                    <a:pt x="2414" y="2954"/>
                    <a:pt x="3007" y="2795"/>
                    <a:pt x="3569" y="2584"/>
                  </a:cubicBezTo>
                  <a:cubicBezTo>
                    <a:pt x="3738" y="2520"/>
                    <a:pt x="3907" y="2446"/>
                    <a:pt x="4066" y="2372"/>
                  </a:cubicBezTo>
                  <a:lnTo>
                    <a:pt x="4129" y="2340"/>
                  </a:lnTo>
                  <a:cubicBezTo>
                    <a:pt x="4585" y="2128"/>
                    <a:pt x="5019" y="1874"/>
                    <a:pt x="5400" y="1567"/>
                  </a:cubicBezTo>
                  <a:cubicBezTo>
                    <a:pt x="5368" y="1546"/>
                    <a:pt x="5336" y="1535"/>
                    <a:pt x="5305" y="1514"/>
                  </a:cubicBezTo>
                  <a:cubicBezTo>
                    <a:pt x="5273" y="1535"/>
                    <a:pt x="5103" y="1631"/>
                    <a:pt x="4828" y="1768"/>
                  </a:cubicBezTo>
                  <a:cubicBezTo>
                    <a:pt x="4606" y="1885"/>
                    <a:pt x="4204" y="2065"/>
                    <a:pt x="3748" y="2245"/>
                  </a:cubicBezTo>
                  <a:lnTo>
                    <a:pt x="3738" y="2245"/>
                  </a:lnTo>
                  <a:cubicBezTo>
                    <a:pt x="3727" y="2245"/>
                    <a:pt x="3717" y="2255"/>
                    <a:pt x="3706" y="2255"/>
                  </a:cubicBezTo>
                  <a:cubicBezTo>
                    <a:pt x="3515" y="2330"/>
                    <a:pt x="3325" y="2403"/>
                    <a:pt x="3134" y="2467"/>
                  </a:cubicBezTo>
                  <a:cubicBezTo>
                    <a:pt x="2933" y="2541"/>
                    <a:pt x="2732" y="2605"/>
                    <a:pt x="2531" y="2668"/>
                  </a:cubicBezTo>
                  <a:lnTo>
                    <a:pt x="2520" y="2668"/>
                  </a:lnTo>
                  <a:cubicBezTo>
                    <a:pt x="2277" y="2753"/>
                    <a:pt x="2033" y="2817"/>
                    <a:pt x="1811" y="2869"/>
                  </a:cubicBezTo>
                  <a:cubicBezTo>
                    <a:pt x="1524" y="2941"/>
                    <a:pt x="1270" y="2984"/>
                    <a:pt x="1077" y="2984"/>
                  </a:cubicBezTo>
                  <a:cubicBezTo>
                    <a:pt x="986" y="2984"/>
                    <a:pt x="909" y="2974"/>
                    <a:pt x="847" y="2954"/>
                  </a:cubicBezTo>
                  <a:cubicBezTo>
                    <a:pt x="847" y="2954"/>
                    <a:pt x="847" y="2944"/>
                    <a:pt x="837" y="2944"/>
                  </a:cubicBezTo>
                  <a:cubicBezTo>
                    <a:pt x="774" y="2922"/>
                    <a:pt x="731" y="2890"/>
                    <a:pt x="720" y="2848"/>
                  </a:cubicBezTo>
                  <a:cubicBezTo>
                    <a:pt x="647" y="2679"/>
                    <a:pt x="1102" y="2467"/>
                    <a:pt x="1758" y="2255"/>
                  </a:cubicBezTo>
                  <a:cubicBezTo>
                    <a:pt x="1758" y="2213"/>
                    <a:pt x="1758" y="2170"/>
                    <a:pt x="1748" y="2118"/>
                  </a:cubicBezTo>
                  <a:lnTo>
                    <a:pt x="1748" y="2118"/>
                  </a:lnTo>
                  <a:lnTo>
                    <a:pt x="2002" y="2181"/>
                  </a:lnTo>
                  <a:cubicBezTo>
                    <a:pt x="2224" y="2118"/>
                    <a:pt x="2457" y="2054"/>
                    <a:pt x="2690" y="1991"/>
                  </a:cubicBezTo>
                  <a:lnTo>
                    <a:pt x="2722" y="1991"/>
                  </a:lnTo>
                  <a:cubicBezTo>
                    <a:pt x="3569" y="1768"/>
                    <a:pt x="4447" y="1578"/>
                    <a:pt x="4807" y="1525"/>
                  </a:cubicBezTo>
                  <a:cubicBezTo>
                    <a:pt x="4998" y="1493"/>
                    <a:pt x="5146" y="1472"/>
                    <a:pt x="5209" y="1461"/>
                  </a:cubicBezTo>
                  <a:lnTo>
                    <a:pt x="5241" y="1461"/>
                  </a:lnTo>
                  <a:lnTo>
                    <a:pt x="5220" y="1440"/>
                  </a:lnTo>
                  <a:cubicBezTo>
                    <a:pt x="5220" y="1440"/>
                    <a:pt x="5220" y="1429"/>
                    <a:pt x="5209" y="1429"/>
                  </a:cubicBezTo>
                  <a:cubicBezTo>
                    <a:pt x="5209" y="1419"/>
                    <a:pt x="5199" y="1419"/>
                    <a:pt x="5199" y="1408"/>
                  </a:cubicBezTo>
                  <a:cubicBezTo>
                    <a:pt x="5188" y="1398"/>
                    <a:pt x="5178" y="1387"/>
                    <a:pt x="5178" y="1377"/>
                  </a:cubicBezTo>
                  <a:lnTo>
                    <a:pt x="5167" y="1366"/>
                  </a:lnTo>
                  <a:lnTo>
                    <a:pt x="5167" y="1356"/>
                  </a:lnTo>
                  <a:lnTo>
                    <a:pt x="5157" y="1356"/>
                  </a:lnTo>
                  <a:lnTo>
                    <a:pt x="5157" y="1345"/>
                  </a:lnTo>
                  <a:cubicBezTo>
                    <a:pt x="5157" y="1334"/>
                    <a:pt x="5157" y="1334"/>
                    <a:pt x="5146" y="1323"/>
                  </a:cubicBezTo>
                  <a:lnTo>
                    <a:pt x="5146" y="1313"/>
                  </a:lnTo>
                  <a:lnTo>
                    <a:pt x="5136" y="1302"/>
                  </a:lnTo>
                  <a:lnTo>
                    <a:pt x="5136" y="1271"/>
                  </a:lnTo>
                  <a:cubicBezTo>
                    <a:pt x="5125" y="1260"/>
                    <a:pt x="5125" y="1250"/>
                    <a:pt x="5125" y="1239"/>
                  </a:cubicBezTo>
                  <a:lnTo>
                    <a:pt x="5125" y="1218"/>
                  </a:lnTo>
                  <a:cubicBezTo>
                    <a:pt x="5114" y="1218"/>
                    <a:pt x="5114" y="1218"/>
                    <a:pt x="5114" y="1207"/>
                  </a:cubicBezTo>
                  <a:lnTo>
                    <a:pt x="5114" y="1186"/>
                  </a:lnTo>
                  <a:lnTo>
                    <a:pt x="5114" y="1165"/>
                  </a:lnTo>
                  <a:lnTo>
                    <a:pt x="5114" y="1144"/>
                  </a:lnTo>
                  <a:cubicBezTo>
                    <a:pt x="4712" y="773"/>
                    <a:pt x="4214" y="466"/>
                    <a:pt x="3696" y="265"/>
                  </a:cubicBezTo>
                  <a:cubicBezTo>
                    <a:pt x="3452" y="170"/>
                    <a:pt x="3209" y="106"/>
                    <a:pt x="2965" y="74"/>
                  </a:cubicBezTo>
                  <a:lnTo>
                    <a:pt x="2743" y="43"/>
                  </a:lnTo>
                  <a:cubicBezTo>
                    <a:pt x="2711" y="43"/>
                    <a:pt x="2690" y="32"/>
                    <a:pt x="2658" y="32"/>
                  </a:cubicBezTo>
                  <a:cubicBezTo>
                    <a:pt x="2637" y="32"/>
                    <a:pt x="2616" y="32"/>
                    <a:pt x="2595" y="22"/>
                  </a:cubicBezTo>
                  <a:lnTo>
                    <a:pt x="2531" y="22"/>
                  </a:lnTo>
                  <a:cubicBezTo>
                    <a:pt x="2499" y="22"/>
                    <a:pt x="2478" y="11"/>
                    <a:pt x="2446" y="11"/>
                  </a:cubicBezTo>
                  <a:lnTo>
                    <a:pt x="2319" y="11"/>
                  </a:lnTo>
                  <a:cubicBezTo>
                    <a:pt x="2298" y="0"/>
                    <a:pt x="2287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1892800" y="4035150"/>
              <a:ext cx="4775" cy="1075"/>
            </a:xfrm>
            <a:custGeom>
              <a:rect b="b" l="l" r="r" t="t"/>
              <a:pathLst>
                <a:path extrusionOk="0" h="43" w="191">
                  <a:moveTo>
                    <a:pt x="10" y="0"/>
                  </a:moveTo>
                  <a:cubicBezTo>
                    <a:pt x="64" y="11"/>
                    <a:pt x="127" y="32"/>
                    <a:pt x="191" y="43"/>
                  </a:cubicBezTo>
                  <a:cubicBezTo>
                    <a:pt x="127" y="32"/>
                    <a:pt x="64" y="11"/>
                    <a:pt x="10" y="0"/>
                  </a:cubicBez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1904150" y="4037800"/>
              <a:ext cx="22275" cy="5575"/>
            </a:xfrm>
            <a:custGeom>
              <a:rect b="b" l="l" r="r" t="t"/>
              <a:pathLst>
                <a:path extrusionOk="0" h="223" w="891">
                  <a:moveTo>
                    <a:pt x="890" y="223"/>
                  </a:moveTo>
                  <a:cubicBezTo>
                    <a:pt x="859" y="212"/>
                    <a:pt x="838" y="212"/>
                    <a:pt x="817" y="202"/>
                  </a:cubicBezTo>
                  <a:cubicBezTo>
                    <a:pt x="668" y="170"/>
                    <a:pt x="520" y="127"/>
                    <a:pt x="372" y="96"/>
                  </a:cubicBezTo>
                  <a:cubicBezTo>
                    <a:pt x="255" y="64"/>
                    <a:pt x="128" y="32"/>
                    <a:pt x="1" y="0"/>
                  </a:cubicBezTo>
                  <a:cubicBezTo>
                    <a:pt x="128" y="32"/>
                    <a:pt x="255" y="64"/>
                    <a:pt x="372" y="96"/>
                  </a:cubicBezTo>
                  <a:cubicBezTo>
                    <a:pt x="520" y="127"/>
                    <a:pt x="668" y="170"/>
                    <a:pt x="817" y="202"/>
                  </a:cubicBezTo>
                  <a:lnTo>
                    <a:pt x="817" y="202"/>
                  </a:lnTo>
                  <a:cubicBezTo>
                    <a:pt x="838" y="212"/>
                    <a:pt x="859" y="212"/>
                    <a:pt x="890" y="223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1897550" y="4052350"/>
              <a:ext cx="33900" cy="18275"/>
            </a:xfrm>
            <a:custGeom>
              <a:rect b="b" l="l" r="r" t="t"/>
              <a:pathLst>
                <a:path extrusionOk="0" h="731" w="1356">
                  <a:moveTo>
                    <a:pt x="1102" y="1"/>
                  </a:moveTo>
                  <a:cubicBezTo>
                    <a:pt x="1112" y="53"/>
                    <a:pt x="1112" y="96"/>
                    <a:pt x="1112" y="138"/>
                  </a:cubicBezTo>
                  <a:cubicBezTo>
                    <a:pt x="1165" y="128"/>
                    <a:pt x="1218" y="107"/>
                    <a:pt x="1271" y="96"/>
                  </a:cubicBezTo>
                  <a:lnTo>
                    <a:pt x="1281" y="96"/>
                  </a:lnTo>
                  <a:lnTo>
                    <a:pt x="1281" y="86"/>
                  </a:lnTo>
                  <a:cubicBezTo>
                    <a:pt x="1302" y="86"/>
                    <a:pt x="1335" y="75"/>
                    <a:pt x="1356" y="64"/>
                  </a:cubicBezTo>
                  <a:lnTo>
                    <a:pt x="1102" y="1"/>
                  </a:lnTo>
                  <a:close/>
                  <a:moveTo>
                    <a:pt x="1112" y="138"/>
                  </a:moveTo>
                  <a:cubicBezTo>
                    <a:pt x="456" y="350"/>
                    <a:pt x="1" y="562"/>
                    <a:pt x="74" y="731"/>
                  </a:cubicBezTo>
                  <a:cubicBezTo>
                    <a:pt x="11" y="562"/>
                    <a:pt x="477" y="350"/>
                    <a:pt x="1112" y="138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1938575" y="4046250"/>
              <a:ext cx="10875" cy="2950"/>
            </a:xfrm>
            <a:custGeom>
              <a:rect b="b" l="l" r="r" t="t"/>
              <a:pathLst>
                <a:path extrusionOk="0" h="118" w="435">
                  <a:moveTo>
                    <a:pt x="435" y="118"/>
                  </a:moveTo>
                  <a:lnTo>
                    <a:pt x="435" y="118"/>
                  </a:lnTo>
                  <a:cubicBezTo>
                    <a:pt x="287" y="75"/>
                    <a:pt x="148" y="43"/>
                    <a:pt x="0" y="1"/>
                  </a:cubicBezTo>
                  <a:cubicBezTo>
                    <a:pt x="148" y="43"/>
                    <a:pt x="287" y="75"/>
                    <a:pt x="435" y="118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1902575" y="4071150"/>
              <a:ext cx="24125" cy="2875"/>
            </a:xfrm>
            <a:custGeom>
              <a:rect b="b" l="l" r="r" t="t"/>
              <a:pathLst>
                <a:path extrusionOk="0" h="115" w="965">
                  <a:moveTo>
                    <a:pt x="964" y="0"/>
                  </a:moveTo>
                  <a:lnTo>
                    <a:pt x="964" y="0"/>
                  </a:lnTo>
                  <a:cubicBezTo>
                    <a:pt x="667" y="67"/>
                    <a:pt x="406" y="108"/>
                    <a:pt x="211" y="108"/>
                  </a:cubicBezTo>
                  <a:cubicBezTo>
                    <a:pt x="128" y="108"/>
                    <a:pt x="57" y="101"/>
                    <a:pt x="0" y="85"/>
                  </a:cubicBezTo>
                  <a:lnTo>
                    <a:pt x="0" y="85"/>
                  </a:lnTo>
                  <a:cubicBezTo>
                    <a:pt x="62" y="105"/>
                    <a:pt x="139" y="115"/>
                    <a:pt x="230" y="115"/>
                  </a:cubicBezTo>
                  <a:cubicBezTo>
                    <a:pt x="423" y="115"/>
                    <a:pt x="677" y="72"/>
                    <a:pt x="964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1924800" y="3967675"/>
              <a:ext cx="85000" cy="60350"/>
            </a:xfrm>
            <a:custGeom>
              <a:rect b="b" l="l" r="r" t="t"/>
              <a:pathLst>
                <a:path extrusionOk="0" h="2414" w="3400">
                  <a:moveTo>
                    <a:pt x="848" y="0"/>
                  </a:moveTo>
                  <a:cubicBezTo>
                    <a:pt x="784" y="0"/>
                    <a:pt x="732" y="0"/>
                    <a:pt x="668" y="10"/>
                  </a:cubicBezTo>
                  <a:cubicBezTo>
                    <a:pt x="520" y="31"/>
                    <a:pt x="372" y="74"/>
                    <a:pt x="223" y="137"/>
                  </a:cubicBezTo>
                  <a:cubicBezTo>
                    <a:pt x="75" y="529"/>
                    <a:pt x="1" y="899"/>
                    <a:pt x="1" y="1132"/>
                  </a:cubicBezTo>
                  <a:lnTo>
                    <a:pt x="1" y="1175"/>
                  </a:lnTo>
                  <a:lnTo>
                    <a:pt x="1" y="1196"/>
                  </a:lnTo>
                  <a:lnTo>
                    <a:pt x="1" y="1207"/>
                  </a:lnTo>
                  <a:cubicBezTo>
                    <a:pt x="1" y="1238"/>
                    <a:pt x="12" y="1259"/>
                    <a:pt x="12" y="1281"/>
                  </a:cubicBezTo>
                  <a:lnTo>
                    <a:pt x="54" y="1281"/>
                  </a:lnTo>
                  <a:cubicBezTo>
                    <a:pt x="75" y="1281"/>
                    <a:pt x="96" y="1270"/>
                    <a:pt x="118" y="1270"/>
                  </a:cubicBezTo>
                  <a:lnTo>
                    <a:pt x="530" y="1270"/>
                  </a:lnTo>
                  <a:cubicBezTo>
                    <a:pt x="551" y="1270"/>
                    <a:pt x="562" y="1270"/>
                    <a:pt x="583" y="1281"/>
                  </a:cubicBezTo>
                  <a:lnTo>
                    <a:pt x="710" y="1281"/>
                  </a:lnTo>
                  <a:cubicBezTo>
                    <a:pt x="742" y="1281"/>
                    <a:pt x="763" y="1292"/>
                    <a:pt x="795" y="1292"/>
                  </a:cubicBezTo>
                  <a:lnTo>
                    <a:pt x="859" y="1292"/>
                  </a:lnTo>
                  <a:cubicBezTo>
                    <a:pt x="880" y="1302"/>
                    <a:pt x="901" y="1302"/>
                    <a:pt x="922" y="1302"/>
                  </a:cubicBezTo>
                  <a:cubicBezTo>
                    <a:pt x="954" y="1302"/>
                    <a:pt x="975" y="1313"/>
                    <a:pt x="1007" y="1313"/>
                  </a:cubicBezTo>
                  <a:lnTo>
                    <a:pt x="1229" y="1344"/>
                  </a:lnTo>
                  <a:cubicBezTo>
                    <a:pt x="1473" y="1376"/>
                    <a:pt x="1716" y="1440"/>
                    <a:pt x="1960" y="1535"/>
                  </a:cubicBezTo>
                  <a:cubicBezTo>
                    <a:pt x="2478" y="1736"/>
                    <a:pt x="2976" y="2043"/>
                    <a:pt x="3378" y="2414"/>
                  </a:cubicBezTo>
                  <a:cubicBezTo>
                    <a:pt x="3389" y="2318"/>
                    <a:pt x="3389" y="2266"/>
                    <a:pt x="3389" y="2170"/>
                  </a:cubicBezTo>
                  <a:lnTo>
                    <a:pt x="3389" y="2160"/>
                  </a:lnTo>
                  <a:cubicBezTo>
                    <a:pt x="3400" y="2149"/>
                    <a:pt x="3400" y="2139"/>
                    <a:pt x="3400" y="2128"/>
                  </a:cubicBezTo>
                  <a:cubicBezTo>
                    <a:pt x="3240" y="1821"/>
                    <a:pt x="3040" y="1514"/>
                    <a:pt x="2807" y="1228"/>
                  </a:cubicBezTo>
                  <a:cubicBezTo>
                    <a:pt x="2690" y="1080"/>
                    <a:pt x="2563" y="942"/>
                    <a:pt x="2426" y="815"/>
                  </a:cubicBezTo>
                  <a:cubicBezTo>
                    <a:pt x="2415" y="805"/>
                    <a:pt x="2415" y="794"/>
                    <a:pt x="2404" y="783"/>
                  </a:cubicBezTo>
                  <a:cubicBezTo>
                    <a:pt x="2171" y="572"/>
                    <a:pt x="1928" y="381"/>
                    <a:pt x="1673" y="243"/>
                  </a:cubicBezTo>
                  <a:cubicBezTo>
                    <a:pt x="1419" y="106"/>
                    <a:pt x="1155" y="0"/>
                    <a:pt x="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1930375" y="3967675"/>
              <a:ext cx="79425" cy="53200"/>
            </a:xfrm>
            <a:custGeom>
              <a:rect b="b" l="l" r="r" t="t"/>
              <a:pathLst>
                <a:path extrusionOk="0" h="2128" w="3177">
                  <a:moveTo>
                    <a:pt x="1450" y="243"/>
                  </a:moveTo>
                  <a:lnTo>
                    <a:pt x="1450" y="243"/>
                  </a:lnTo>
                  <a:cubicBezTo>
                    <a:pt x="1705" y="381"/>
                    <a:pt x="1948" y="572"/>
                    <a:pt x="2181" y="783"/>
                  </a:cubicBezTo>
                  <a:cubicBezTo>
                    <a:pt x="2192" y="794"/>
                    <a:pt x="2192" y="805"/>
                    <a:pt x="2203" y="815"/>
                  </a:cubicBezTo>
                  <a:cubicBezTo>
                    <a:pt x="2340" y="942"/>
                    <a:pt x="2467" y="1080"/>
                    <a:pt x="2584" y="1228"/>
                  </a:cubicBezTo>
                  <a:cubicBezTo>
                    <a:pt x="2817" y="1514"/>
                    <a:pt x="3017" y="1821"/>
                    <a:pt x="3177" y="2128"/>
                  </a:cubicBezTo>
                  <a:lnTo>
                    <a:pt x="3177" y="2128"/>
                  </a:lnTo>
                  <a:cubicBezTo>
                    <a:pt x="3017" y="1821"/>
                    <a:pt x="2817" y="1514"/>
                    <a:pt x="2584" y="1228"/>
                  </a:cubicBezTo>
                  <a:cubicBezTo>
                    <a:pt x="2467" y="1080"/>
                    <a:pt x="2340" y="942"/>
                    <a:pt x="2203" y="815"/>
                  </a:cubicBezTo>
                  <a:cubicBezTo>
                    <a:pt x="2192" y="805"/>
                    <a:pt x="2192" y="794"/>
                    <a:pt x="2181" y="783"/>
                  </a:cubicBezTo>
                  <a:cubicBezTo>
                    <a:pt x="1948" y="572"/>
                    <a:pt x="1705" y="381"/>
                    <a:pt x="1450" y="243"/>
                  </a:cubicBezTo>
                  <a:lnTo>
                    <a:pt x="1450" y="243"/>
                  </a:lnTo>
                  <a:close/>
                  <a:moveTo>
                    <a:pt x="445" y="10"/>
                  </a:moveTo>
                  <a:lnTo>
                    <a:pt x="445" y="10"/>
                  </a:lnTo>
                  <a:cubicBezTo>
                    <a:pt x="297" y="31"/>
                    <a:pt x="149" y="74"/>
                    <a:pt x="0" y="137"/>
                  </a:cubicBezTo>
                  <a:lnTo>
                    <a:pt x="0" y="137"/>
                  </a:lnTo>
                  <a:cubicBezTo>
                    <a:pt x="149" y="74"/>
                    <a:pt x="297" y="31"/>
                    <a:pt x="445" y="10"/>
                  </a:cubicBezTo>
                  <a:lnTo>
                    <a:pt x="445" y="10"/>
                  </a:lnTo>
                  <a:close/>
                  <a:moveTo>
                    <a:pt x="625" y="0"/>
                  </a:moveTo>
                  <a:cubicBezTo>
                    <a:pt x="932" y="0"/>
                    <a:pt x="1196" y="106"/>
                    <a:pt x="1450" y="243"/>
                  </a:cubicBezTo>
                  <a:cubicBezTo>
                    <a:pt x="1196" y="106"/>
                    <a:pt x="932" y="0"/>
                    <a:pt x="625" y="0"/>
                  </a:cubicBezTo>
                  <a:close/>
                  <a:moveTo>
                    <a:pt x="625" y="0"/>
                  </a:moveTo>
                  <a:lnTo>
                    <a:pt x="625" y="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D72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2009500" y="4020850"/>
              <a:ext cx="300" cy="825"/>
            </a:xfrm>
            <a:custGeom>
              <a:rect b="b" l="l" r="r" t="t"/>
              <a:pathLst>
                <a:path extrusionOk="0" h="33" w="12">
                  <a:moveTo>
                    <a:pt x="12" y="1"/>
                  </a:moveTo>
                  <a:lnTo>
                    <a:pt x="12" y="1"/>
                  </a:lnTo>
                  <a:cubicBezTo>
                    <a:pt x="12" y="12"/>
                    <a:pt x="12" y="22"/>
                    <a:pt x="1" y="33"/>
                  </a:cubicBezTo>
                  <a:cubicBezTo>
                    <a:pt x="12" y="22"/>
                    <a:pt x="12" y="12"/>
                    <a:pt x="12" y="1"/>
                  </a:cubicBezTo>
                  <a:close/>
                </a:path>
              </a:pathLst>
            </a:custGeom>
            <a:solidFill>
              <a:srgbClr val="D72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2038350" y="3967675"/>
              <a:ext cx="84725" cy="60350"/>
            </a:xfrm>
            <a:custGeom>
              <a:rect b="b" l="l" r="r" t="t"/>
              <a:pathLst>
                <a:path extrusionOk="0" h="2414" w="3389">
                  <a:moveTo>
                    <a:pt x="2552" y="0"/>
                  </a:moveTo>
                  <a:cubicBezTo>
                    <a:pt x="2245" y="0"/>
                    <a:pt x="1980" y="106"/>
                    <a:pt x="1726" y="243"/>
                  </a:cubicBezTo>
                  <a:lnTo>
                    <a:pt x="1716" y="243"/>
                  </a:lnTo>
                  <a:cubicBezTo>
                    <a:pt x="1462" y="381"/>
                    <a:pt x="1218" y="572"/>
                    <a:pt x="996" y="783"/>
                  </a:cubicBezTo>
                  <a:cubicBezTo>
                    <a:pt x="869" y="899"/>
                    <a:pt x="752" y="1027"/>
                    <a:pt x="646" y="1165"/>
                  </a:cubicBezTo>
                  <a:cubicBezTo>
                    <a:pt x="519" y="1302"/>
                    <a:pt x="413" y="1450"/>
                    <a:pt x="308" y="1598"/>
                  </a:cubicBezTo>
                  <a:cubicBezTo>
                    <a:pt x="192" y="1779"/>
                    <a:pt x="86" y="1958"/>
                    <a:pt x="1" y="2128"/>
                  </a:cubicBezTo>
                  <a:lnTo>
                    <a:pt x="1" y="2160"/>
                  </a:lnTo>
                  <a:lnTo>
                    <a:pt x="1" y="2170"/>
                  </a:lnTo>
                  <a:lnTo>
                    <a:pt x="1" y="2181"/>
                  </a:lnTo>
                  <a:lnTo>
                    <a:pt x="1" y="2223"/>
                  </a:lnTo>
                  <a:lnTo>
                    <a:pt x="1" y="2233"/>
                  </a:lnTo>
                  <a:lnTo>
                    <a:pt x="1" y="2244"/>
                  </a:lnTo>
                  <a:lnTo>
                    <a:pt x="1" y="2255"/>
                  </a:lnTo>
                  <a:cubicBezTo>
                    <a:pt x="11" y="2276"/>
                    <a:pt x="11" y="2297"/>
                    <a:pt x="11" y="2329"/>
                  </a:cubicBezTo>
                  <a:lnTo>
                    <a:pt x="11" y="2339"/>
                  </a:lnTo>
                  <a:lnTo>
                    <a:pt x="11" y="2350"/>
                  </a:lnTo>
                  <a:lnTo>
                    <a:pt x="11" y="2360"/>
                  </a:lnTo>
                  <a:lnTo>
                    <a:pt x="11" y="2382"/>
                  </a:lnTo>
                  <a:lnTo>
                    <a:pt x="11" y="2393"/>
                  </a:lnTo>
                  <a:lnTo>
                    <a:pt x="11" y="2414"/>
                  </a:lnTo>
                  <a:cubicBezTo>
                    <a:pt x="22" y="2414"/>
                    <a:pt x="22" y="2403"/>
                    <a:pt x="22" y="2403"/>
                  </a:cubicBezTo>
                  <a:cubicBezTo>
                    <a:pt x="32" y="2403"/>
                    <a:pt x="32" y="2403"/>
                    <a:pt x="32" y="2393"/>
                  </a:cubicBezTo>
                  <a:cubicBezTo>
                    <a:pt x="43" y="2382"/>
                    <a:pt x="53" y="2382"/>
                    <a:pt x="53" y="2372"/>
                  </a:cubicBezTo>
                  <a:lnTo>
                    <a:pt x="64" y="2372"/>
                  </a:lnTo>
                  <a:lnTo>
                    <a:pt x="75" y="2360"/>
                  </a:lnTo>
                  <a:lnTo>
                    <a:pt x="96" y="2339"/>
                  </a:lnTo>
                  <a:lnTo>
                    <a:pt x="107" y="2339"/>
                  </a:lnTo>
                  <a:lnTo>
                    <a:pt x="107" y="2329"/>
                  </a:lnTo>
                  <a:cubicBezTo>
                    <a:pt x="117" y="2329"/>
                    <a:pt x="117" y="2329"/>
                    <a:pt x="117" y="2318"/>
                  </a:cubicBezTo>
                  <a:lnTo>
                    <a:pt x="128" y="2318"/>
                  </a:lnTo>
                  <a:lnTo>
                    <a:pt x="128" y="2308"/>
                  </a:lnTo>
                  <a:cubicBezTo>
                    <a:pt x="138" y="2308"/>
                    <a:pt x="138" y="2308"/>
                    <a:pt x="149" y="2297"/>
                  </a:cubicBezTo>
                  <a:cubicBezTo>
                    <a:pt x="149" y="2297"/>
                    <a:pt x="149" y="2287"/>
                    <a:pt x="159" y="2287"/>
                  </a:cubicBezTo>
                  <a:lnTo>
                    <a:pt x="192" y="2255"/>
                  </a:lnTo>
                  <a:cubicBezTo>
                    <a:pt x="213" y="2244"/>
                    <a:pt x="234" y="2223"/>
                    <a:pt x="244" y="2212"/>
                  </a:cubicBezTo>
                  <a:cubicBezTo>
                    <a:pt x="255" y="2212"/>
                    <a:pt x="255" y="2212"/>
                    <a:pt x="255" y="2202"/>
                  </a:cubicBezTo>
                  <a:lnTo>
                    <a:pt x="265" y="2202"/>
                  </a:lnTo>
                  <a:cubicBezTo>
                    <a:pt x="276" y="2191"/>
                    <a:pt x="286" y="2181"/>
                    <a:pt x="308" y="2170"/>
                  </a:cubicBezTo>
                  <a:cubicBezTo>
                    <a:pt x="350" y="2128"/>
                    <a:pt x="403" y="2096"/>
                    <a:pt x="456" y="2054"/>
                  </a:cubicBezTo>
                  <a:cubicBezTo>
                    <a:pt x="477" y="2043"/>
                    <a:pt x="498" y="2022"/>
                    <a:pt x="519" y="2012"/>
                  </a:cubicBezTo>
                  <a:cubicBezTo>
                    <a:pt x="530" y="2001"/>
                    <a:pt x="540" y="2001"/>
                    <a:pt x="551" y="1990"/>
                  </a:cubicBezTo>
                  <a:cubicBezTo>
                    <a:pt x="573" y="1979"/>
                    <a:pt x="594" y="1958"/>
                    <a:pt x="615" y="1948"/>
                  </a:cubicBezTo>
                  <a:cubicBezTo>
                    <a:pt x="710" y="1885"/>
                    <a:pt x="816" y="1831"/>
                    <a:pt x="911" y="1779"/>
                  </a:cubicBezTo>
                  <a:cubicBezTo>
                    <a:pt x="922" y="1768"/>
                    <a:pt x="933" y="1768"/>
                    <a:pt x="943" y="1757"/>
                  </a:cubicBezTo>
                  <a:cubicBezTo>
                    <a:pt x="1017" y="1715"/>
                    <a:pt x="1102" y="1673"/>
                    <a:pt x="1187" y="1641"/>
                  </a:cubicBezTo>
                  <a:cubicBezTo>
                    <a:pt x="1197" y="1630"/>
                    <a:pt x="1208" y="1630"/>
                    <a:pt x="1218" y="1619"/>
                  </a:cubicBezTo>
                  <a:cubicBezTo>
                    <a:pt x="1250" y="1609"/>
                    <a:pt x="1271" y="1598"/>
                    <a:pt x="1293" y="1588"/>
                  </a:cubicBezTo>
                  <a:cubicBezTo>
                    <a:pt x="1303" y="1588"/>
                    <a:pt x="1314" y="1577"/>
                    <a:pt x="1324" y="1577"/>
                  </a:cubicBezTo>
                  <a:cubicBezTo>
                    <a:pt x="1345" y="1567"/>
                    <a:pt x="1366" y="1556"/>
                    <a:pt x="1387" y="1556"/>
                  </a:cubicBezTo>
                  <a:lnTo>
                    <a:pt x="1451" y="1525"/>
                  </a:lnTo>
                  <a:cubicBezTo>
                    <a:pt x="1472" y="1525"/>
                    <a:pt x="1493" y="1514"/>
                    <a:pt x="1514" y="1503"/>
                  </a:cubicBezTo>
                  <a:cubicBezTo>
                    <a:pt x="1536" y="1503"/>
                    <a:pt x="1557" y="1492"/>
                    <a:pt x="1578" y="1482"/>
                  </a:cubicBezTo>
                  <a:cubicBezTo>
                    <a:pt x="1631" y="1471"/>
                    <a:pt x="1695" y="1450"/>
                    <a:pt x="1747" y="1429"/>
                  </a:cubicBezTo>
                  <a:cubicBezTo>
                    <a:pt x="1885" y="1398"/>
                    <a:pt x="2023" y="1365"/>
                    <a:pt x="2171" y="1344"/>
                  </a:cubicBezTo>
                  <a:cubicBezTo>
                    <a:pt x="2171" y="1344"/>
                    <a:pt x="2171" y="1334"/>
                    <a:pt x="2182" y="1334"/>
                  </a:cubicBezTo>
                  <a:cubicBezTo>
                    <a:pt x="2500" y="1292"/>
                    <a:pt x="2785" y="1270"/>
                    <a:pt x="3050" y="1270"/>
                  </a:cubicBezTo>
                  <a:cubicBezTo>
                    <a:pt x="3166" y="1270"/>
                    <a:pt x="3272" y="1270"/>
                    <a:pt x="3378" y="1281"/>
                  </a:cubicBezTo>
                  <a:cubicBezTo>
                    <a:pt x="3389" y="1238"/>
                    <a:pt x="3389" y="1207"/>
                    <a:pt x="3389" y="1175"/>
                  </a:cubicBezTo>
                  <a:cubicBezTo>
                    <a:pt x="3389" y="953"/>
                    <a:pt x="3335" y="656"/>
                    <a:pt x="3241" y="349"/>
                  </a:cubicBezTo>
                  <a:cubicBezTo>
                    <a:pt x="3219" y="275"/>
                    <a:pt x="3198" y="212"/>
                    <a:pt x="3177" y="137"/>
                  </a:cubicBezTo>
                  <a:cubicBezTo>
                    <a:pt x="3018" y="74"/>
                    <a:pt x="2870" y="31"/>
                    <a:pt x="2732" y="10"/>
                  </a:cubicBezTo>
                  <a:cubicBezTo>
                    <a:pt x="2669" y="0"/>
                    <a:pt x="2605" y="0"/>
                    <a:pt x="2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2041275" y="4025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2038350" y="40235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2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2039150" y="4027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2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2040200" y="4026150"/>
              <a:ext cx="550" cy="550"/>
            </a:xfrm>
            <a:custGeom>
              <a:rect b="b" l="l" r="r" t="t"/>
              <a:pathLst>
                <a:path extrusionOk="0" h="22" w="22">
                  <a:moveTo>
                    <a:pt x="22" y="0"/>
                  </a:moveTo>
                  <a:lnTo>
                    <a:pt x="11" y="11"/>
                  </a:lnTo>
                  <a:lnTo>
                    <a:pt x="11" y="11"/>
                  </a:lnTo>
                  <a:cubicBezTo>
                    <a:pt x="11" y="11"/>
                    <a:pt x="12" y="11"/>
                    <a:pt x="12" y="11"/>
                  </a:cubicBezTo>
                  <a:lnTo>
                    <a:pt x="22" y="0"/>
                  </a:lnTo>
                  <a:close/>
                  <a:moveTo>
                    <a:pt x="11" y="11"/>
                  </a:moveTo>
                  <a:cubicBezTo>
                    <a:pt x="8" y="12"/>
                    <a:pt x="1" y="13"/>
                    <a:pt x="1" y="21"/>
                  </a:cubicBezTo>
                  <a:lnTo>
                    <a:pt x="11" y="11"/>
                  </a:lnTo>
                  <a:close/>
                </a:path>
              </a:pathLst>
            </a:custGeom>
            <a:solidFill>
              <a:srgbClr val="D72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2038350" y="3967675"/>
              <a:ext cx="81025" cy="53200"/>
            </a:xfrm>
            <a:custGeom>
              <a:rect b="b" l="l" r="r" t="t"/>
              <a:pathLst>
                <a:path extrusionOk="0" h="2128" w="3241">
                  <a:moveTo>
                    <a:pt x="1726" y="243"/>
                  </a:moveTo>
                  <a:lnTo>
                    <a:pt x="1716" y="243"/>
                  </a:lnTo>
                  <a:cubicBezTo>
                    <a:pt x="1462" y="381"/>
                    <a:pt x="1218" y="572"/>
                    <a:pt x="996" y="783"/>
                  </a:cubicBezTo>
                  <a:cubicBezTo>
                    <a:pt x="869" y="899"/>
                    <a:pt x="752" y="1027"/>
                    <a:pt x="646" y="1165"/>
                  </a:cubicBezTo>
                  <a:cubicBezTo>
                    <a:pt x="519" y="1302"/>
                    <a:pt x="413" y="1450"/>
                    <a:pt x="308" y="1598"/>
                  </a:cubicBezTo>
                  <a:cubicBezTo>
                    <a:pt x="192" y="1779"/>
                    <a:pt x="86" y="1958"/>
                    <a:pt x="1" y="2128"/>
                  </a:cubicBezTo>
                  <a:lnTo>
                    <a:pt x="1" y="2128"/>
                  </a:lnTo>
                  <a:cubicBezTo>
                    <a:pt x="86" y="1958"/>
                    <a:pt x="192" y="1779"/>
                    <a:pt x="308" y="1598"/>
                  </a:cubicBezTo>
                  <a:cubicBezTo>
                    <a:pt x="413" y="1450"/>
                    <a:pt x="519" y="1302"/>
                    <a:pt x="646" y="1165"/>
                  </a:cubicBezTo>
                  <a:cubicBezTo>
                    <a:pt x="752" y="1027"/>
                    <a:pt x="869" y="899"/>
                    <a:pt x="996" y="783"/>
                  </a:cubicBezTo>
                  <a:cubicBezTo>
                    <a:pt x="1218" y="572"/>
                    <a:pt x="1462" y="381"/>
                    <a:pt x="1716" y="243"/>
                  </a:cubicBezTo>
                  <a:lnTo>
                    <a:pt x="1726" y="243"/>
                  </a:lnTo>
                  <a:close/>
                  <a:moveTo>
                    <a:pt x="1726" y="243"/>
                  </a:moveTo>
                  <a:lnTo>
                    <a:pt x="1726" y="243"/>
                  </a:lnTo>
                  <a:lnTo>
                    <a:pt x="1726" y="243"/>
                  </a:lnTo>
                  <a:close/>
                  <a:moveTo>
                    <a:pt x="2552" y="0"/>
                  </a:moveTo>
                  <a:cubicBezTo>
                    <a:pt x="2605" y="0"/>
                    <a:pt x="2669" y="0"/>
                    <a:pt x="2732" y="10"/>
                  </a:cubicBezTo>
                  <a:cubicBezTo>
                    <a:pt x="2870" y="31"/>
                    <a:pt x="3018" y="74"/>
                    <a:pt x="3177" y="137"/>
                  </a:cubicBezTo>
                  <a:cubicBezTo>
                    <a:pt x="3198" y="212"/>
                    <a:pt x="3219" y="275"/>
                    <a:pt x="3241" y="349"/>
                  </a:cubicBezTo>
                  <a:lnTo>
                    <a:pt x="3241" y="349"/>
                  </a:lnTo>
                  <a:cubicBezTo>
                    <a:pt x="3219" y="275"/>
                    <a:pt x="3198" y="212"/>
                    <a:pt x="3177" y="137"/>
                  </a:cubicBezTo>
                  <a:cubicBezTo>
                    <a:pt x="3018" y="74"/>
                    <a:pt x="2870" y="31"/>
                    <a:pt x="2732" y="10"/>
                  </a:cubicBezTo>
                  <a:cubicBezTo>
                    <a:pt x="2669" y="0"/>
                    <a:pt x="2605" y="0"/>
                    <a:pt x="2552" y="0"/>
                  </a:cubicBezTo>
                  <a:close/>
                  <a:moveTo>
                    <a:pt x="2552" y="0"/>
                  </a:moveTo>
                  <a:lnTo>
                    <a:pt x="2552" y="0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rgbClr val="D72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2038350" y="4020850"/>
              <a:ext cx="25" cy="825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lnTo>
                    <a:pt x="1" y="1"/>
                  </a:lnTo>
                  <a:lnTo>
                    <a:pt x="1" y="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2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2038625" y="4025900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72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2038625" y="40261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2038625" y="4026425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2038625" y="4026425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0"/>
                  </a:lnTo>
                  <a:close/>
                </a:path>
              </a:pathLst>
            </a:custGeom>
            <a:solidFill>
              <a:srgbClr val="D72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038625" y="4026425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A40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038625" y="402720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038625" y="4028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83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071425" y="4005775"/>
              <a:ext cx="3200" cy="1350"/>
            </a:xfrm>
            <a:custGeom>
              <a:rect b="b" l="l" r="r" t="t"/>
              <a:pathLst>
                <a:path extrusionOk="0" h="54" w="128">
                  <a:moveTo>
                    <a:pt x="128" y="1"/>
                  </a:moveTo>
                  <a:lnTo>
                    <a:pt x="125" y="2"/>
                  </a:lnTo>
                  <a:lnTo>
                    <a:pt x="125" y="2"/>
                  </a:lnTo>
                  <a:cubicBezTo>
                    <a:pt x="126" y="2"/>
                    <a:pt x="127" y="1"/>
                    <a:pt x="128" y="1"/>
                  </a:cubicBezTo>
                  <a:close/>
                  <a:moveTo>
                    <a:pt x="125" y="2"/>
                  </a:moveTo>
                  <a:lnTo>
                    <a:pt x="125" y="2"/>
                  </a:lnTo>
                  <a:cubicBezTo>
                    <a:pt x="96" y="16"/>
                    <a:pt x="67" y="25"/>
                    <a:pt x="39" y="37"/>
                  </a:cubicBezTo>
                  <a:lnTo>
                    <a:pt x="39" y="37"/>
                  </a:lnTo>
                  <a:cubicBezTo>
                    <a:pt x="47" y="34"/>
                    <a:pt x="56" y="32"/>
                    <a:pt x="64" y="32"/>
                  </a:cubicBezTo>
                  <a:lnTo>
                    <a:pt x="125" y="2"/>
                  </a:lnTo>
                  <a:close/>
                  <a:moveTo>
                    <a:pt x="39" y="37"/>
                  </a:moveTo>
                  <a:lnTo>
                    <a:pt x="39" y="37"/>
                  </a:lnTo>
                  <a:cubicBezTo>
                    <a:pt x="29" y="40"/>
                    <a:pt x="20" y="44"/>
                    <a:pt x="10" y="49"/>
                  </a:cubicBezTo>
                  <a:lnTo>
                    <a:pt x="10" y="49"/>
                  </a:lnTo>
                  <a:cubicBezTo>
                    <a:pt x="20" y="44"/>
                    <a:pt x="29" y="40"/>
                    <a:pt x="39" y="37"/>
                  </a:cubicBezTo>
                  <a:close/>
                  <a:moveTo>
                    <a:pt x="10" y="49"/>
                  </a:moveTo>
                  <a:cubicBezTo>
                    <a:pt x="7" y="50"/>
                    <a:pt x="4" y="52"/>
                    <a:pt x="1" y="53"/>
                  </a:cubicBezTo>
                  <a:cubicBezTo>
                    <a:pt x="4" y="52"/>
                    <a:pt x="7" y="50"/>
                    <a:pt x="10" y="49"/>
                  </a:cubicBezTo>
                  <a:close/>
                </a:path>
              </a:pathLst>
            </a:custGeom>
            <a:solidFill>
              <a:srgbClr val="E83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092600" y="3999425"/>
              <a:ext cx="22000" cy="1875"/>
            </a:xfrm>
            <a:custGeom>
              <a:rect b="b" l="l" r="r" t="t"/>
              <a:pathLst>
                <a:path extrusionOk="0" h="75" w="880">
                  <a:moveTo>
                    <a:pt x="880" y="0"/>
                  </a:moveTo>
                  <a:lnTo>
                    <a:pt x="880" y="0"/>
                  </a:lnTo>
                  <a:cubicBezTo>
                    <a:pt x="615" y="0"/>
                    <a:pt x="329" y="22"/>
                    <a:pt x="12" y="64"/>
                  </a:cubicBezTo>
                  <a:cubicBezTo>
                    <a:pt x="1" y="64"/>
                    <a:pt x="1" y="74"/>
                    <a:pt x="1" y="74"/>
                  </a:cubicBezTo>
                  <a:cubicBezTo>
                    <a:pt x="318" y="22"/>
                    <a:pt x="615" y="0"/>
                    <a:pt x="880" y="0"/>
                  </a:cubicBezTo>
                  <a:close/>
                </a:path>
              </a:pathLst>
            </a:custGeom>
            <a:solidFill>
              <a:srgbClr val="E83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114600" y="3999425"/>
              <a:ext cx="8200" cy="275"/>
            </a:xfrm>
            <a:custGeom>
              <a:rect b="b" l="l" r="r" t="t"/>
              <a:pathLst>
                <a:path extrusionOk="0" h="11" w="328">
                  <a:moveTo>
                    <a:pt x="0" y="0"/>
                  </a:moveTo>
                  <a:cubicBezTo>
                    <a:pt x="116" y="0"/>
                    <a:pt x="222" y="0"/>
                    <a:pt x="328" y="11"/>
                  </a:cubicBezTo>
                  <a:lnTo>
                    <a:pt x="328" y="11"/>
                  </a:lnTo>
                  <a:cubicBezTo>
                    <a:pt x="222" y="0"/>
                    <a:pt x="116" y="0"/>
                    <a:pt x="0" y="0"/>
                  </a:cubicBezTo>
                  <a:close/>
                </a:path>
              </a:pathLst>
            </a:custGeom>
            <a:solidFill>
              <a:srgbClr val="E71F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119350" y="3976375"/>
              <a:ext cx="4800" cy="23325"/>
            </a:xfrm>
            <a:custGeom>
              <a:rect b="b" l="l" r="r" t="t"/>
              <a:pathLst>
                <a:path extrusionOk="0" h="933" w="192">
                  <a:moveTo>
                    <a:pt x="1" y="1"/>
                  </a:moveTo>
                  <a:lnTo>
                    <a:pt x="1" y="1"/>
                  </a:lnTo>
                  <a:cubicBezTo>
                    <a:pt x="95" y="308"/>
                    <a:pt x="149" y="605"/>
                    <a:pt x="149" y="827"/>
                  </a:cubicBezTo>
                  <a:cubicBezTo>
                    <a:pt x="149" y="859"/>
                    <a:pt x="149" y="890"/>
                    <a:pt x="138" y="933"/>
                  </a:cubicBezTo>
                  <a:cubicBezTo>
                    <a:pt x="191" y="763"/>
                    <a:pt x="128" y="403"/>
                    <a:pt x="1" y="1"/>
                  </a:cubicBez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1892800" y="4003925"/>
              <a:ext cx="50025" cy="49525"/>
            </a:xfrm>
            <a:custGeom>
              <a:rect b="b" l="l" r="r" t="t"/>
              <a:pathLst>
                <a:path extrusionOk="0" h="1981" w="2001">
                  <a:moveTo>
                    <a:pt x="1408" y="0"/>
                  </a:moveTo>
                  <a:cubicBezTo>
                    <a:pt x="1038" y="0"/>
                    <a:pt x="635" y="233"/>
                    <a:pt x="360" y="551"/>
                  </a:cubicBezTo>
                  <a:cubicBezTo>
                    <a:pt x="170" y="762"/>
                    <a:pt x="42" y="1016"/>
                    <a:pt x="10" y="1249"/>
                  </a:cubicBezTo>
                  <a:cubicBezTo>
                    <a:pt x="0" y="1281"/>
                    <a:pt x="0" y="1303"/>
                    <a:pt x="0" y="1334"/>
                  </a:cubicBezTo>
                  <a:lnTo>
                    <a:pt x="0" y="1345"/>
                  </a:lnTo>
                  <a:cubicBezTo>
                    <a:pt x="0" y="1451"/>
                    <a:pt x="21" y="1546"/>
                    <a:pt x="53" y="1630"/>
                  </a:cubicBezTo>
                  <a:cubicBezTo>
                    <a:pt x="148" y="1853"/>
                    <a:pt x="328" y="1980"/>
                    <a:pt x="497" y="1980"/>
                  </a:cubicBezTo>
                  <a:cubicBezTo>
                    <a:pt x="603" y="1980"/>
                    <a:pt x="709" y="1927"/>
                    <a:pt x="762" y="1811"/>
                  </a:cubicBezTo>
                  <a:cubicBezTo>
                    <a:pt x="805" y="1736"/>
                    <a:pt x="836" y="1641"/>
                    <a:pt x="836" y="1503"/>
                  </a:cubicBezTo>
                  <a:cubicBezTo>
                    <a:pt x="836" y="1493"/>
                    <a:pt x="836" y="1472"/>
                    <a:pt x="826" y="1451"/>
                  </a:cubicBezTo>
                  <a:lnTo>
                    <a:pt x="826" y="1430"/>
                  </a:lnTo>
                  <a:lnTo>
                    <a:pt x="826" y="1355"/>
                  </a:lnTo>
                  <a:cubicBezTo>
                    <a:pt x="826" y="1070"/>
                    <a:pt x="953" y="932"/>
                    <a:pt x="1133" y="837"/>
                  </a:cubicBezTo>
                  <a:cubicBezTo>
                    <a:pt x="1461" y="656"/>
                    <a:pt x="1937" y="656"/>
                    <a:pt x="2001" y="265"/>
                  </a:cubicBezTo>
                  <a:cubicBezTo>
                    <a:pt x="1916" y="169"/>
                    <a:pt x="1821" y="106"/>
                    <a:pt x="1725" y="64"/>
                  </a:cubicBezTo>
                  <a:cubicBezTo>
                    <a:pt x="1620" y="21"/>
                    <a:pt x="1514" y="0"/>
                    <a:pt x="1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1893050" y="4035150"/>
              <a:ext cx="4525" cy="1075"/>
            </a:xfrm>
            <a:custGeom>
              <a:rect b="b" l="l" r="r" t="t"/>
              <a:pathLst>
                <a:path extrusionOk="0" h="43" w="181">
                  <a:moveTo>
                    <a:pt x="0" y="0"/>
                  </a:moveTo>
                  <a:lnTo>
                    <a:pt x="0" y="0"/>
                  </a:lnTo>
                  <a:cubicBezTo>
                    <a:pt x="54" y="11"/>
                    <a:pt x="117" y="32"/>
                    <a:pt x="181" y="43"/>
                  </a:cubicBezTo>
                  <a:cubicBezTo>
                    <a:pt x="117" y="32"/>
                    <a:pt x="54" y="11"/>
                    <a:pt x="0" y="0"/>
                  </a:cubicBezTo>
                  <a:close/>
                </a:path>
              </a:pathLst>
            </a:custGeom>
            <a:solidFill>
              <a:srgbClr val="EC6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1904150" y="4037800"/>
              <a:ext cx="9300" cy="2400"/>
            </a:xfrm>
            <a:custGeom>
              <a:rect b="b" l="l" r="r" t="t"/>
              <a:pathLst>
                <a:path extrusionOk="0" h="96" w="372">
                  <a:moveTo>
                    <a:pt x="1" y="0"/>
                  </a:moveTo>
                  <a:cubicBezTo>
                    <a:pt x="128" y="32"/>
                    <a:pt x="255" y="64"/>
                    <a:pt x="372" y="96"/>
                  </a:cubicBezTo>
                  <a:lnTo>
                    <a:pt x="372" y="96"/>
                  </a:lnTo>
                  <a:lnTo>
                    <a:pt x="372" y="96"/>
                  </a:lnTo>
                  <a:cubicBezTo>
                    <a:pt x="255" y="64"/>
                    <a:pt x="128" y="32"/>
                    <a:pt x="1" y="0"/>
                  </a:cubicBezTo>
                  <a:close/>
                </a:path>
              </a:pathLst>
            </a:custGeom>
            <a:solidFill>
              <a:srgbClr val="EC6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14"/>
          <p:cNvGrpSpPr/>
          <p:nvPr/>
        </p:nvGrpSpPr>
        <p:grpSpPr>
          <a:xfrm>
            <a:off x="-423881" y="331184"/>
            <a:ext cx="1474299" cy="1148445"/>
            <a:chOff x="1773700" y="3097950"/>
            <a:chExt cx="349625" cy="272350"/>
          </a:xfrm>
        </p:grpSpPr>
        <p:sp>
          <p:nvSpPr>
            <p:cNvPr id="1102" name="Google Shape;1102;p14"/>
            <p:cNvSpPr/>
            <p:nvPr/>
          </p:nvSpPr>
          <p:spPr>
            <a:xfrm>
              <a:off x="1921100" y="3178400"/>
              <a:ext cx="7175" cy="3450"/>
            </a:xfrm>
            <a:custGeom>
              <a:rect b="b" l="l" r="r" t="t"/>
              <a:pathLst>
                <a:path extrusionOk="0" h="138" w="287">
                  <a:moveTo>
                    <a:pt x="1" y="1"/>
                  </a:moveTo>
                  <a:lnTo>
                    <a:pt x="1" y="1"/>
                  </a:lnTo>
                  <a:cubicBezTo>
                    <a:pt x="96" y="53"/>
                    <a:pt x="191" y="95"/>
                    <a:pt x="287" y="138"/>
                  </a:cubicBezTo>
                  <a:cubicBezTo>
                    <a:pt x="191" y="95"/>
                    <a:pt x="96" y="43"/>
                    <a:pt x="1" y="1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773700" y="3169400"/>
              <a:ext cx="199825" cy="200650"/>
            </a:xfrm>
            <a:custGeom>
              <a:rect b="b" l="l" r="r" t="t"/>
              <a:pathLst>
                <a:path extrusionOk="0" h="8026" w="7993">
                  <a:moveTo>
                    <a:pt x="4732" y="1"/>
                  </a:moveTo>
                  <a:cubicBezTo>
                    <a:pt x="4658" y="1"/>
                    <a:pt x="4584" y="11"/>
                    <a:pt x="4510" y="11"/>
                  </a:cubicBezTo>
                  <a:lnTo>
                    <a:pt x="3409" y="11"/>
                  </a:lnTo>
                  <a:cubicBezTo>
                    <a:pt x="3303" y="11"/>
                    <a:pt x="3197" y="22"/>
                    <a:pt x="3091" y="22"/>
                  </a:cubicBezTo>
                  <a:lnTo>
                    <a:pt x="2647" y="22"/>
                  </a:lnTo>
                  <a:cubicBezTo>
                    <a:pt x="2541" y="22"/>
                    <a:pt x="2445" y="22"/>
                    <a:pt x="2339" y="32"/>
                  </a:cubicBezTo>
                  <a:lnTo>
                    <a:pt x="1662" y="32"/>
                  </a:lnTo>
                  <a:cubicBezTo>
                    <a:pt x="1365" y="43"/>
                    <a:pt x="1059" y="43"/>
                    <a:pt x="751" y="53"/>
                  </a:cubicBezTo>
                  <a:cubicBezTo>
                    <a:pt x="508" y="53"/>
                    <a:pt x="254" y="64"/>
                    <a:pt x="0" y="64"/>
                  </a:cubicBezTo>
                  <a:lnTo>
                    <a:pt x="1334" y="3092"/>
                  </a:lnTo>
                  <a:cubicBezTo>
                    <a:pt x="1556" y="3579"/>
                    <a:pt x="1779" y="4076"/>
                    <a:pt x="1990" y="4574"/>
                  </a:cubicBezTo>
                  <a:cubicBezTo>
                    <a:pt x="2466" y="5633"/>
                    <a:pt x="2932" y="6692"/>
                    <a:pt x="3398" y="7750"/>
                  </a:cubicBezTo>
                  <a:cubicBezTo>
                    <a:pt x="4934" y="7824"/>
                    <a:pt x="6468" y="7909"/>
                    <a:pt x="7993" y="8026"/>
                  </a:cubicBezTo>
                  <a:cubicBezTo>
                    <a:pt x="7929" y="7760"/>
                    <a:pt x="7887" y="7496"/>
                    <a:pt x="7866" y="7231"/>
                  </a:cubicBezTo>
                  <a:cubicBezTo>
                    <a:pt x="7866" y="7200"/>
                    <a:pt x="7877" y="7168"/>
                    <a:pt x="7877" y="7125"/>
                  </a:cubicBezTo>
                  <a:cubicBezTo>
                    <a:pt x="7877" y="7104"/>
                    <a:pt x="7866" y="7083"/>
                    <a:pt x="7866" y="7062"/>
                  </a:cubicBezTo>
                  <a:cubicBezTo>
                    <a:pt x="7856" y="7030"/>
                    <a:pt x="7856" y="7009"/>
                    <a:pt x="7845" y="6988"/>
                  </a:cubicBezTo>
                  <a:cubicBezTo>
                    <a:pt x="7623" y="6120"/>
                    <a:pt x="7400" y="5252"/>
                    <a:pt x="7178" y="4373"/>
                  </a:cubicBezTo>
                  <a:cubicBezTo>
                    <a:pt x="7167" y="4341"/>
                    <a:pt x="7157" y="4309"/>
                    <a:pt x="7146" y="4267"/>
                  </a:cubicBezTo>
                  <a:cubicBezTo>
                    <a:pt x="7061" y="4320"/>
                    <a:pt x="6966" y="4351"/>
                    <a:pt x="6882" y="4384"/>
                  </a:cubicBezTo>
                  <a:cubicBezTo>
                    <a:pt x="6746" y="4436"/>
                    <a:pt x="6611" y="4466"/>
                    <a:pt x="6483" y="4466"/>
                  </a:cubicBezTo>
                  <a:cubicBezTo>
                    <a:pt x="6381" y="4466"/>
                    <a:pt x="6283" y="4447"/>
                    <a:pt x="6193" y="4405"/>
                  </a:cubicBezTo>
                  <a:cubicBezTo>
                    <a:pt x="6056" y="4351"/>
                    <a:pt x="5939" y="4257"/>
                    <a:pt x="5844" y="4097"/>
                  </a:cubicBezTo>
                  <a:cubicBezTo>
                    <a:pt x="5812" y="4034"/>
                    <a:pt x="5780" y="3970"/>
                    <a:pt x="5738" y="3907"/>
                  </a:cubicBezTo>
                  <a:cubicBezTo>
                    <a:pt x="5727" y="3886"/>
                    <a:pt x="5717" y="3875"/>
                    <a:pt x="5706" y="3854"/>
                  </a:cubicBezTo>
                  <a:cubicBezTo>
                    <a:pt x="5706" y="3833"/>
                    <a:pt x="5696" y="3822"/>
                    <a:pt x="5685" y="3801"/>
                  </a:cubicBezTo>
                  <a:cubicBezTo>
                    <a:pt x="5675" y="3780"/>
                    <a:pt x="5664" y="3770"/>
                    <a:pt x="5664" y="3748"/>
                  </a:cubicBezTo>
                  <a:lnTo>
                    <a:pt x="5632" y="3685"/>
                  </a:lnTo>
                  <a:cubicBezTo>
                    <a:pt x="5621" y="3674"/>
                    <a:pt x="5611" y="3653"/>
                    <a:pt x="5600" y="3632"/>
                  </a:cubicBezTo>
                  <a:cubicBezTo>
                    <a:pt x="5579" y="3589"/>
                    <a:pt x="5558" y="3547"/>
                    <a:pt x="5548" y="3504"/>
                  </a:cubicBezTo>
                  <a:cubicBezTo>
                    <a:pt x="5442" y="3283"/>
                    <a:pt x="5357" y="3050"/>
                    <a:pt x="5272" y="2817"/>
                  </a:cubicBezTo>
                  <a:cubicBezTo>
                    <a:pt x="5177" y="2530"/>
                    <a:pt x="5092" y="2245"/>
                    <a:pt x="5018" y="1959"/>
                  </a:cubicBezTo>
                  <a:cubicBezTo>
                    <a:pt x="4891" y="1462"/>
                    <a:pt x="4658" y="466"/>
                    <a:pt x="5124" y="212"/>
                  </a:cubicBezTo>
                  <a:cubicBezTo>
                    <a:pt x="5159" y="193"/>
                    <a:pt x="5205" y="185"/>
                    <a:pt x="5260" y="185"/>
                  </a:cubicBezTo>
                  <a:cubicBezTo>
                    <a:pt x="5420" y="185"/>
                    <a:pt x="5653" y="258"/>
                    <a:pt x="5897" y="361"/>
                  </a:cubicBezTo>
                  <a:cubicBezTo>
                    <a:pt x="5854" y="244"/>
                    <a:pt x="5833" y="117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975375" y="3368450"/>
              <a:ext cx="1075" cy="1850"/>
            </a:xfrm>
            <a:custGeom>
              <a:rect b="b" l="l" r="r" t="t"/>
              <a:pathLst>
                <a:path extrusionOk="0" h="74" w="43">
                  <a:moveTo>
                    <a:pt x="32" y="0"/>
                  </a:moveTo>
                  <a:lnTo>
                    <a:pt x="0" y="64"/>
                  </a:lnTo>
                  <a:cubicBezTo>
                    <a:pt x="10" y="64"/>
                    <a:pt x="32" y="74"/>
                    <a:pt x="43" y="74"/>
                  </a:cubicBezTo>
                  <a:cubicBezTo>
                    <a:pt x="43" y="53"/>
                    <a:pt x="32" y="21"/>
                    <a:pt x="32" y="0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928250" y="3097950"/>
              <a:ext cx="148250" cy="272350"/>
            </a:xfrm>
            <a:custGeom>
              <a:rect b="b" l="l" r="r" t="t"/>
              <a:pathLst>
                <a:path extrusionOk="0" h="10894" w="5930">
                  <a:moveTo>
                    <a:pt x="5495" y="3271"/>
                  </a:moveTo>
                  <a:cubicBezTo>
                    <a:pt x="5474" y="3282"/>
                    <a:pt x="5453" y="3303"/>
                    <a:pt x="5442" y="3324"/>
                  </a:cubicBezTo>
                  <a:cubicBezTo>
                    <a:pt x="5453" y="3313"/>
                    <a:pt x="5474" y="3303"/>
                    <a:pt x="5495" y="3292"/>
                  </a:cubicBezTo>
                  <a:lnTo>
                    <a:pt x="5495" y="3271"/>
                  </a:lnTo>
                  <a:close/>
                  <a:moveTo>
                    <a:pt x="5485" y="3134"/>
                  </a:moveTo>
                  <a:cubicBezTo>
                    <a:pt x="5347" y="3250"/>
                    <a:pt x="5220" y="3367"/>
                    <a:pt x="5093" y="3483"/>
                  </a:cubicBezTo>
                  <a:lnTo>
                    <a:pt x="5093" y="3483"/>
                  </a:lnTo>
                  <a:cubicBezTo>
                    <a:pt x="5220" y="3367"/>
                    <a:pt x="5347" y="3250"/>
                    <a:pt x="5485" y="3144"/>
                  </a:cubicBezTo>
                  <a:lnTo>
                    <a:pt x="5485" y="3134"/>
                  </a:lnTo>
                  <a:close/>
                  <a:moveTo>
                    <a:pt x="5220" y="0"/>
                  </a:moveTo>
                  <a:cubicBezTo>
                    <a:pt x="5072" y="85"/>
                    <a:pt x="4923" y="158"/>
                    <a:pt x="4775" y="233"/>
                  </a:cubicBezTo>
                  <a:cubicBezTo>
                    <a:pt x="4394" y="434"/>
                    <a:pt x="4013" y="635"/>
                    <a:pt x="3643" y="836"/>
                  </a:cubicBezTo>
                  <a:cubicBezTo>
                    <a:pt x="3780" y="1874"/>
                    <a:pt x="3918" y="2922"/>
                    <a:pt x="4055" y="3960"/>
                  </a:cubicBezTo>
                  <a:cubicBezTo>
                    <a:pt x="4119" y="3938"/>
                    <a:pt x="4172" y="3906"/>
                    <a:pt x="4236" y="3875"/>
                  </a:cubicBezTo>
                  <a:cubicBezTo>
                    <a:pt x="4521" y="3176"/>
                    <a:pt x="4923" y="2318"/>
                    <a:pt x="5400" y="2128"/>
                  </a:cubicBezTo>
                  <a:cubicBezTo>
                    <a:pt x="5337" y="1419"/>
                    <a:pt x="5273" y="709"/>
                    <a:pt x="5220" y="0"/>
                  </a:cubicBezTo>
                  <a:close/>
                  <a:moveTo>
                    <a:pt x="2118" y="1641"/>
                  </a:moveTo>
                  <a:cubicBezTo>
                    <a:pt x="1991" y="1715"/>
                    <a:pt x="1853" y="1789"/>
                    <a:pt x="1716" y="1863"/>
                  </a:cubicBezTo>
                  <a:cubicBezTo>
                    <a:pt x="1578" y="1937"/>
                    <a:pt x="1441" y="2012"/>
                    <a:pt x="1314" y="2075"/>
                  </a:cubicBezTo>
                  <a:cubicBezTo>
                    <a:pt x="1239" y="2117"/>
                    <a:pt x="1176" y="2149"/>
                    <a:pt x="1112" y="2191"/>
                  </a:cubicBezTo>
                  <a:cubicBezTo>
                    <a:pt x="1038" y="2223"/>
                    <a:pt x="975" y="2266"/>
                    <a:pt x="900" y="2297"/>
                  </a:cubicBezTo>
                  <a:cubicBezTo>
                    <a:pt x="837" y="2329"/>
                    <a:pt x="784" y="2361"/>
                    <a:pt x="721" y="2393"/>
                  </a:cubicBezTo>
                  <a:lnTo>
                    <a:pt x="498" y="2520"/>
                  </a:lnTo>
                  <a:cubicBezTo>
                    <a:pt x="1208" y="2964"/>
                    <a:pt x="1991" y="4012"/>
                    <a:pt x="2615" y="4626"/>
                  </a:cubicBezTo>
                  <a:cubicBezTo>
                    <a:pt x="2637" y="4647"/>
                    <a:pt x="2648" y="4669"/>
                    <a:pt x="2669" y="4680"/>
                  </a:cubicBezTo>
                  <a:cubicBezTo>
                    <a:pt x="2669" y="4658"/>
                    <a:pt x="2658" y="4637"/>
                    <a:pt x="2658" y="4605"/>
                  </a:cubicBezTo>
                  <a:cubicBezTo>
                    <a:pt x="2478" y="3621"/>
                    <a:pt x="2298" y="2626"/>
                    <a:pt x="2118" y="1641"/>
                  </a:cubicBezTo>
                  <a:close/>
                  <a:moveTo>
                    <a:pt x="1" y="3356"/>
                  </a:moveTo>
                  <a:lnTo>
                    <a:pt x="1" y="3356"/>
                  </a:lnTo>
                  <a:cubicBezTo>
                    <a:pt x="827" y="3758"/>
                    <a:pt x="1610" y="4256"/>
                    <a:pt x="2382" y="4732"/>
                  </a:cubicBezTo>
                  <a:cubicBezTo>
                    <a:pt x="1610" y="4256"/>
                    <a:pt x="816" y="3748"/>
                    <a:pt x="1" y="3356"/>
                  </a:cubicBezTo>
                  <a:close/>
                  <a:moveTo>
                    <a:pt x="4415" y="5315"/>
                  </a:moveTo>
                  <a:cubicBezTo>
                    <a:pt x="4426" y="5315"/>
                    <a:pt x="4436" y="5315"/>
                    <a:pt x="4436" y="5325"/>
                  </a:cubicBezTo>
                  <a:lnTo>
                    <a:pt x="4436" y="5315"/>
                  </a:lnTo>
                  <a:close/>
                  <a:moveTo>
                    <a:pt x="4490" y="5325"/>
                  </a:moveTo>
                  <a:lnTo>
                    <a:pt x="4500" y="5336"/>
                  </a:lnTo>
                  <a:lnTo>
                    <a:pt x="4523" y="5336"/>
                  </a:lnTo>
                  <a:cubicBezTo>
                    <a:pt x="4512" y="5333"/>
                    <a:pt x="4501" y="5329"/>
                    <a:pt x="4490" y="5325"/>
                  </a:cubicBezTo>
                  <a:close/>
                  <a:moveTo>
                    <a:pt x="4523" y="5336"/>
                  </a:moveTo>
                  <a:cubicBezTo>
                    <a:pt x="4532" y="5339"/>
                    <a:pt x="4541" y="5341"/>
                    <a:pt x="4549" y="5343"/>
                  </a:cubicBezTo>
                  <a:lnTo>
                    <a:pt x="4549" y="5343"/>
                  </a:lnTo>
                  <a:cubicBezTo>
                    <a:pt x="4545" y="5340"/>
                    <a:pt x="4538" y="5336"/>
                    <a:pt x="4532" y="5336"/>
                  </a:cubicBezTo>
                  <a:close/>
                  <a:moveTo>
                    <a:pt x="4549" y="5343"/>
                  </a:moveTo>
                  <a:cubicBezTo>
                    <a:pt x="4552" y="5345"/>
                    <a:pt x="4553" y="5346"/>
                    <a:pt x="4553" y="5346"/>
                  </a:cubicBezTo>
                  <a:lnTo>
                    <a:pt x="4574" y="5346"/>
                  </a:lnTo>
                  <a:cubicBezTo>
                    <a:pt x="4567" y="5346"/>
                    <a:pt x="4559" y="5345"/>
                    <a:pt x="4549" y="5343"/>
                  </a:cubicBezTo>
                  <a:close/>
                  <a:moveTo>
                    <a:pt x="4394" y="5452"/>
                  </a:moveTo>
                  <a:cubicBezTo>
                    <a:pt x="4352" y="5473"/>
                    <a:pt x="4309" y="5494"/>
                    <a:pt x="4257" y="5516"/>
                  </a:cubicBezTo>
                  <a:cubicBezTo>
                    <a:pt x="4267" y="5558"/>
                    <a:pt x="4267" y="5600"/>
                    <a:pt x="4278" y="5643"/>
                  </a:cubicBezTo>
                  <a:lnTo>
                    <a:pt x="4299" y="5621"/>
                  </a:lnTo>
                  <a:cubicBezTo>
                    <a:pt x="4299" y="5621"/>
                    <a:pt x="4299" y="5611"/>
                    <a:pt x="4309" y="5611"/>
                  </a:cubicBezTo>
                  <a:lnTo>
                    <a:pt x="4309" y="5600"/>
                  </a:lnTo>
                  <a:lnTo>
                    <a:pt x="4320" y="5600"/>
                  </a:lnTo>
                  <a:lnTo>
                    <a:pt x="4320" y="5590"/>
                  </a:lnTo>
                  <a:lnTo>
                    <a:pt x="4330" y="5579"/>
                  </a:lnTo>
                  <a:cubicBezTo>
                    <a:pt x="4330" y="5579"/>
                    <a:pt x="4330" y="5569"/>
                    <a:pt x="4341" y="5569"/>
                  </a:cubicBezTo>
                  <a:cubicBezTo>
                    <a:pt x="4341" y="5558"/>
                    <a:pt x="4341" y="5558"/>
                    <a:pt x="4352" y="5548"/>
                  </a:cubicBezTo>
                  <a:lnTo>
                    <a:pt x="4352" y="5537"/>
                  </a:lnTo>
                  <a:cubicBezTo>
                    <a:pt x="4352" y="5537"/>
                    <a:pt x="4363" y="5537"/>
                    <a:pt x="4363" y="5527"/>
                  </a:cubicBezTo>
                  <a:lnTo>
                    <a:pt x="4363" y="5516"/>
                  </a:lnTo>
                  <a:cubicBezTo>
                    <a:pt x="4373" y="5516"/>
                    <a:pt x="4373" y="5505"/>
                    <a:pt x="4373" y="5494"/>
                  </a:cubicBezTo>
                  <a:cubicBezTo>
                    <a:pt x="4373" y="5494"/>
                    <a:pt x="4384" y="5494"/>
                    <a:pt x="4384" y="5484"/>
                  </a:cubicBezTo>
                  <a:lnTo>
                    <a:pt x="4384" y="5463"/>
                  </a:lnTo>
                  <a:lnTo>
                    <a:pt x="4394" y="5463"/>
                  </a:lnTo>
                  <a:lnTo>
                    <a:pt x="4394" y="5452"/>
                  </a:lnTo>
                  <a:close/>
                  <a:moveTo>
                    <a:pt x="4585" y="5346"/>
                  </a:moveTo>
                  <a:cubicBezTo>
                    <a:pt x="4690" y="5399"/>
                    <a:pt x="4796" y="5463"/>
                    <a:pt x="4902" y="5516"/>
                  </a:cubicBezTo>
                  <a:cubicBezTo>
                    <a:pt x="4913" y="5527"/>
                    <a:pt x="4923" y="5537"/>
                    <a:pt x="4944" y="5548"/>
                  </a:cubicBezTo>
                  <a:cubicBezTo>
                    <a:pt x="5061" y="5611"/>
                    <a:pt x="5177" y="5675"/>
                    <a:pt x="5294" y="5748"/>
                  </a:cubicBezTo>
                  <a:cubicBezTo>
                    <a:pt x="5315" y="5759"/>
                    <a:pt x="5326" y="5770"/>
                    <a:pt x="5347" y="5781"/>
                  </a:cubicBezTo>
                  <a:cubicBezTo>
                    <a:pt x="5368" y="5791"/>
                    <a:pt x="5379" y="5802"/>
                    <a:pt x="5400" y="5812"/>
                  </a:cubicBezTo>
                  <a:cubicBezTo>
                    <a:pt x="5431" y="5833"/>
                    <a:pt x="5453" y="5854"/>
                    <a:pt x="5485" y="5865"/>
                  </a:cubicBezTo>
                  <a:cubicBezTo>
                    <a:pt x="5506" y="5886"/>
                    <a:pt x="5537" y="5908"/>
                    <a:pt x="5570" y="5918"/>
                  </a:cubicBezTo>
                  <a:cubicBezTo>
                    <a:pt x="5591" y="5939"/>
                    <a:pt x="5622" y="5960"/>
                    <a:pt x="5643" y="5971"/>
                  </a:cubicBezTo>
                  <a:cubicBezTo>
                    <a:pt x="5675" y="5992"/>
                    <a:pt x="5697" y="6014"/>
                    <a:pt x="5728" y="6035"/>
                  </a:cubicBezTo>
                  <a:cubicBezTo>
                    <a:pt x="5718" y="5854"/>
                    <a:pt x="5697" y="5675"/>
                    <a:pt x="5686" y="5494"/>
                  </a:cubicBezTo>
                  <a:lnTo>
                    <a:pt x="5686" y="5484"/>
                  </a:lnTo>
                  <a:cubicBezTo>
                    <a:pt x="5241" y="5452"/>
                    <a:pt x="4839" y="5388"/>
                    <a:pt x="4585" y="5346"/>
                  </a:cubicBezTo>
                  <a:close/>
                  <a:moveTo>
                    <a:pt x="3156" y="6183"/>
                  </a:moveTo>
                  <a:cubicBezTo>
                    <a:pt x="3155" y="6186"/>
                    <a:pt x="3155" y="6190"/>
                    <a:pt x="3154" y="6193"/>
                  </a:cubicBezTo>
                  <a:lnTo>
                    <a:pt x="3154" y="6193"/>
                  </a:lnTo>
                  <a:cubicBezTo>
                    <a:pt x="3155" y="6193"/>
                    <a:pt x="3155" y="6193"/>
                    <a:pt x="3156" y="6193"/>
                  </a:cubicBezTo>
                  <a:lnTo>
                    <a:pt x="3156" y="6183"/>
                  </a:lnTo>
                  <a:close/>
                  <a:moveTo>
                    <a:pt x="3154" y="6193"/>
                  </a:moveTo>
                  <a:cubicBezTo>
                    <a:pt x="3145" y="6194"/>
                    <a:pt x="3145" y="6205"/>
                    <a:pt x="3145" y="6214"/>
                  </a:cubicBezTo>
                  <a:lnTo>
                    <a:pt x="3145" y="6246"/>
                  </a:lnTo>
                  <a:lnTo>
                    <a:pt x="3145" y="6251"/>
                  </a:lnTo>
                  <a:lnTo>
                    <a:pt x="3145" y="6251"/>
                  </a:lnTo>
                  <a:cubicBezTo>
                    <a:pt x="3148" y="6231"/>
                    <a:pt x="3151" y="6212"/>
                    <a:pt x="3154" y="6193"/>
                  </a:cubicBezTo>
                  <a:close/>
                  <a:moveTo>
                    <a:pt x="3145" y="6251"/>
                  </a:moveTo>
                  <a:lnTo>
                    <a:pt x="3145" y="6251"/>
                  </a:lnTo>
                  <a:cubicBezTo>
                    <a:pt x="3144" y="6254"/>
                    <a:pt x="3144" y="6256"/>
                    <a:pt x="3144" y="6259"/>
                  </a:cubicBezTo>
                  <a:lnTo>
                    <a:pt x="3144" y="6259"/>
                  </a:lnTo>
                  <a:cubicBezTo>
                    <a:pt x="3144" y="6258"/>
                    <a:pt x="3144" y="6257"/>
                    <a:pt x="3145" y="6257"/>
                  </a:cubicBezTo>
                  <a:lnTo>
                    <a:pt x="3145" y="6251"/>
                  </a:lnTo>
                  <a:close/>
                  <a:moveTo>
                    <a:pt x="3144" y="6259"/>
                  </a:moveTo>
                  <a:cubicBezTo>
                    <a:pt x="3135" y="6279"/>
                    <a:pt x="3135" y="6289"/>
                    <a:pt x="3135" y="6299"/>
                  </a:cubicBezTo>
                  <a:lnTo>
                    <a:pt x="3135" y="6322"/>
                  </a:lnTo>
                  <a:lnTo>
                    <a:pt x="3135" y="6322"/>
                  </a:lnTo>
                  <a:cubicBezTo>
                    <a:pt x="3138" y="6300"/>
                    <a:pt x="3141" y="6279"/>
                    <a:pt x="3144" y="6259"/>
                  </a:cubicBezTo>
                  <a:close/>
                  <a:moveTo>
                    <a:pt x="3135" y="6322"/>
                  </a:moveTo>
                  <a:cubicBezTo>
                    <a:pt x="3133" y="6335"/>
                    <a:pt x="3131" y="6349"/>
                    <a:pt x="3129" y="6363"/>
                  </a:cubicBezTo>
                  <a:lnTo>
                    <a:pt x="3129" y="6363"/>
                  </a:lnTo>
                  <a:cubicBezTo>
                    <a:pt x="3132" y="6352"/>
                    <a:pt x="3135" y="6342"/>
                    <a:pt x="3135" y="6331"/>
                  </a:cubicBezTo>
                  <a:lnTo>
                    <a:pt x="3135" y="6322"/>
                  </a:lnTo>
                  <a:close/>
                  <a:moveTo>
                    <a:pt x="3129" y="6363"/>
                  </a:moveTo>
                  <a:cubicBezTo>
                    <a:pt x="3126" y="6373"/>
                    <a:pt x="3124" y="6384"/>
                    <a:pt x="3124" y="6395"/>
                  </a:cubicBezTo>
                  <a:lnTo>
                    <a:pt x="3124" y="6405"/>
                  </a:lnTo>
                  <a:cubicBezTo>
                    <a:pt x="3125" y="6391"/>
                    <a:pt x="3127" y="6377"/>
                    <a:pt x="3129" y="6363"/>
                  </a:cubicBezTo>
                  <a:close/>
                  <a:moveTo>
                    <a:pt x="4172" y="5727"/>
                  </a:moveTo>
                  <a:lnTo>
                    <a:pt x="4172" y="5727"/>
                  </a:lnTo>
                  <a:cubicBezTo>
                    <a:pt x="4225" y="5781"/>
                    <a:pt x="4267" y="5833"/>
                    <a:pt x="4309" y="5886"/>
                  </a:cubicBezTo>
                  <a:cubicBezTo>
                    <a:pt x="4447" y="6955"/>
                    <a:pt x="4596" y="8035"/>
                    <a:pt x="4733" y="9115"/>
                  </a:cubicBezTo>
                  <a:cubicBezTo>
                    <a:pt x="4284" y="9398"/>
                    <a:pt x="4051" y="9535"/>
                    <a:pt x="3618" y="9814"/>
                  </a:cubicBezTo>
                  <a:lnTo>
                    <a:pt x="3618" y="9814"/>
                  </a:lnTo>
                  <a:cubicBezTo>
                    <a:pt x="4385" y="9330"/>
                    <a:pt x="5155" y="8854"/>
                    <a:pt x="5929" y="8385"/>
                  </a:cubicBezTo>
                  <a:cubicBezTo>
                    <a:pt x="5918" y="8226"/>
                    <a:pt x="5908" y="8078"/>
                    <a:pt x="5887" y="7929"/>
                  </a:cubicBezTo>
                  <a:cubicBezTo>
                    <a:pt x="5739" y="7929"/>
                    <a:pt x="5601" y="7919"/>
                    <a:pt x="5453" y="7919"/>
                  </a:cubicBezTo>
                  <a:cubicBezTo>
                    <a:pt x="5177" y="7294"/>
                    <a:pt x="4871" y="6638"/>
                    <a:pt x="4468" y="6077"/>
                  </a:cubicBezTo>
                  <a:cubicBezTo>
                    <a:pt x="4436" y="6045"/>
                    <a:pt x="4405" y="6003"/>
                    <a:pt x="4373" y="5971"/>
                  </a:cubicBezTo>
                  <a:lnTo>
                    <a:pt x="4373" y="5960"/>
                  </a:lnTo>
                  <a:cubicBezTo>
                    <a:pt x="4352" y="5939"/>
                    <a:pt x="4330" y="5908"/>
                    <a:pt x="4309" y="5875"/>
                  </a:cubicBezTo>
                  <a:cubicBezTo>
                    <a:pt x="4267" y="5823"/>
                    <a:pt x="4214" y="5770"/>
                    <a:pt x="4172" y="5727"/>
                  </a:cubicBezTo>
                  <a:close/>
                  <a:moveTo>
                    <a:pt x="2637" y="5844"/>
                  </a:moveTo>
                  <a:lnTo>
                    <a:pt x="2637" y="5844"/>
                  </a:lnTo>
                  <a:cubicBezTo>
                    <a:pt x="2340" y="6098"/>
                    <a:pt x="1641" y="6786"/>
                    <a:pt x="964" y="7125"/>
                  </a:cubicBezTo>
                  <a:cubicBezTo>
                    <a:pt x="975" y="7167"/>
                    <a:pt x="985" y="7199"/>
                    <a:pt x="996" y="7231"/>
                  </a:cubicBezTo>
                  <a:cubicBezTo>
                    <a:pt x="1218" y="8110"/>
                    <a:pt x="1441" y="8978"/>
                    <a:pt x="1663" y="9846"/>
                  </a:cubicBezTo>
                  <a:lnTo>
                    <a:pt x="1663" y="9771"/>
                  </a:lnTo>
                  <a:lnTo>
                    <a:pt x="1663" y="9761"/>
                  </a:lnTo>
                  <a:lnTo>
                    <a:pt x="1663" y="9750"/>
                  </a:lnTo>
                  <a:lnTo>
                    <a:pt x="1663" y="9729"/>
                  </a:lnTo>
                  <a:cubicBezTo>
                    <a:pt x="1663" y="9729"/>
                    <a:pt x="1663" y="9719"/>
                    <a:pt x="1652" y="9719"/>
                  </a:cubicBezTo>
                  <a:lnTo>
                    <a:pt x="1652" y="9687"/>
                  </a:lnTo>
                  <a:lnTo>
                    <a:pt x="1652" y="9677"/>
                  </a:lnTo>
                  <a:lnTo>
                    <a:pt x="1652" y="9666"/>
                  </a:lnTo>
                  <a:lnTo>
                    <a:pt x="1652" y="9602"/>
                  </a:lnTo>
                  <a:lnTo>
                    <a:pt x="1652" y="9581"/>
                  </a:lnTo>
                  <a:lnTo>
                    <a:pt x="1652" y="9475"/>
                  </a:lnTo>
                  <a:lnTo>
                    <a:pt x="1652" y="9423"/>
                  </a:lnTo>
                  <a:lnTo>
                    <a:pt x="1652" y="9412"/>
                  </a:lnTo>
                  <a:lnTo>
                    <a:pt x="1652" y="9359"/>
                  </a:lnTo>
                  <a:lnTo>
                    <a:pt x="1652" y="9348"/>
                  </a:lnTo>
                  <a:cubicBezTo>
                    <a:pt x="1652" y="9317"/>
                    <a:pt x="1652" y="9284"/>
                    <a:pt x="1663" y="9253"/>
                  </a:cubicBezTo>
                  <a:lnTo>
                    <a:pt x="1663" y="9211"/>
                  </a:lnTo>
                  <a:lnTo>
                    <a:pt x="1663" y="9190"/>
                  </a:lnTo>
                  <a:lnTo>
                    <a:pt x="1663" y="9126"/>
                  </a:lnTo>
                  <a:lnTo>
                    <a:pt x="1663" y="9115"/>
                  </a:lnTo>
                  <a:lnTo>
                    <a:pt x="1663" y="9073"/>
                  </a:lnTo>
                  <a:cubicBezTo>
                    <a:pt x="1663" y="9063"/>
                    <a:pt x="1663" y="9052"/>
                    <a:pt x="1674" y="9041"/>
                  </a:cubicBezTo>
                  <a:lnTo>
                    <a:pt x="1674" y="9020"/>
                  </a:lnTo>
                  <a:lnTo>
                    <a:pt x="1674" y="9009"/>
                  </a:lnTo>
                  <a:lnTo>
                    <a:pt x="1674" y="8999"/>
                  </a:lnTo>
                  <a:lnTo>
                    <a:pt x="1674" y="8978"/>
                  </a:lnTo>
                  <a:lnTo>
                    <a:pt x="1674" y="8967"/>
                  </a:lnTo>
                  <a:lnTo>
                    <a:pt x="1674" y="8925"/>
                  </a:lnTo>
                  <a:lnTo>
                    <a:pt x="1674" y="8903"/>
                  </a:lnTo>
                  <a:cubicBezTo>
                    <a:pt x="1684" y="8893"/>
                    <a:pt x="1684" y="8882"/>
                    <a:pt x="1684" y="8872"/>
                  </a:cubicBezTo>
                  <a:lnTo>
                    <a:pt x="1684" y="8851"/>
                  </a:lnTo>
                  <a:lnTo>
                    <a:pt x="1684" y="8830"/>
                  </a:lnTo>
                  <a:lnTo>
                    <a:pt x="1684" y="8819"/>
                  </a:lnTo>
                  <a:lnTo>
                    <a:pt x="1684" y="8808"/>
                  </a:lnTo>
                  <a:lnTo>
                    <a:pt x="1684" y="8787"/>
                  </a:lnTo>
                  <a:cubicBezTo>
                    <a:pt x="1684" y="8787"/>
                    <a:pt x="1695" y="8776"/>
                    <a:pt x="1695" y="8766"/>
                  </a:cubicBezTo>
                  <a:lnTo>
                    <a:pt x="1695" y="8755"/>
                  </a:lnTo>
                  <a:lnTo>
                    <a:pt x="1695" y="8745"/>
                  </a:lnTo>
                  <a:lnTo>
                    <a:pt x="1695" y="8734"/>
                  </a:lnTo>
                  <a:lnTo>
                    <a:pt x="1695" y="8724"/>
                  </a:lnTo>
                  <a:lnTo>
                    <a:pt x="1695" y="8703"/>
                  </a:lnTo>
                  <a:lnTo>
                    <a:pt x="1695" y="8692"/>
                  </a:lnTo>
                  <a:cubicBezTo>
                    <a:pt x="1695" y="8681"/>
                    <a:pt x="1705" y="8681"/>
                    <a:pt x="1705" y="8670"/>
                  </a:cubicBezTo>
                  <a:lnTo>
                    <a:pt x="1705" y="8649"/>
                  </a:lnTo>
                  <a:lnTo>
                    <a:pt x="1705" y="8628"/>
                  </a:lnTo>
                  <a:lnTo>
                    <a:pt x="1705" y="8618"/>
                  </a:lnTo>
                  <a:cubicBezTo>
                    <a:pt x="1705" y="8607"/>
                    <a:pt x="1705" y="8597"/>
                    <a:pt x="1716" y="8586"/>
                  </a:cubicBezTo>
                  <a:lnTo>
                    <a:pt x="1716" y="8576"/>
                  </a:lnTo>
                  <a:lnTo>
                    <a:pt x="1716" y="8533"/>
                  </a:lnTo>
                  <a:lnTo>
                    <a:pt x="1716" y="8522"/>
                  </a:lnTo>
                  <a:cubicBezTo>
                    <a:pt x="1716" y="8512"/>
                    <a:pt x="1716" y="8512"/>
                    <a:pt x="1726" y="8512"/>
                  </a:cubicBezTo>
                  <a:lnTo>
                    <a:pt x="1726" y="8501"/>
                  </a:lnTo>
                  <a:lnTo>
                    <a:pt x="1726" y="8470"/>
                  </a:lnTo>
                  <a:lnTo>
                    <a:pt x="1726" y="8449"/>
                  </a:lnTo>
                  <a:cubicBezTo>
                    <a:pt x="1737" y="8438"/>
                    <a:pt x="1737" y="8416"/>
                    <a:pt x="1737" y="8406"/>
                  </a:cubicBezTo>
                  <a:lnTo>
                    <a:pt x="1737" y="8395"/>
                  </a:lnTo>
                  <a:cubicBezTo>
                    <a:pt x="1737" y="8374"/>
                    <a:pt x="1747" y="8353"/>
                    <a:pt x="1747" y="8321"/>
                  </a:cubicBezTo>
                  <a:cubicBezTo>
                    <a:pt x="1747" y="8300"/>
                    <a:pt x="1758" y="8289"/>
                    <a:pt x="1758" y="8268"/>
                  </a:cubicBezTo>
                  <a:lnTo>
                    <a:pt x="1758" y="8247"/>
                  </a:lnTo>
                  <a:lnTo>
                    <a:pt x="1768" y="8237"/>
                  </a:lnTo>
                  <a:lnTo>
                    <a:pt x="1768" y="8226"/>
                  </a:lnTo>
                  <a:lnTo>
                    <a:pt x="1768" y="8216"/>
                  </a:lnTo>
                  <a:lnTo>
                    <a:pt x="1768" y="8205"/>
                  </a:lnTo>
                  <a:lnTo>
                    <a:pt x="1768" y="8194"/>
                  </a:lnTo>
                  <a:cubicBezTo>
                    <a:pt x="1779" y="8183"/>
                    <a:pt x="1779" y="8173"/>
                    <a:pt x="1779" y="8162"/>
                  </a:cubicBezTo>
                  <a:cubicBezTo>
                    <a:pt x="1779" y="8152"/>
                    <a:pt x="1779" y="8131"/>
                    <a:pt x="1790" y="8120"/>
                  </a:cubicBezTo>
                  <a:lnTo>
                    <a:pt x="1790" y="8110"/>
                  </a:lnTo>
                  <a:cubicBezTo>
                    <a:pt x="1790" y="8089"/>
                    <a:pt x="1790" y="8078"/>
                    <a:pt x="1801" y="8056"/>
                  </a:cubicBezTo>
                  <a:cubicBezTo>
                    <a:pt x="1801" y="8025"/>
                    <a:pt x="1811" y="7993"/>
                    <a:pt x="1822" y="7951"/>
                  </a:cubicBezTo>
                  <a:cubicBezTo>
                    <a:pt x="1832" y="7919"/>
                    <a:pt x="1832" y="7887"/>
                    <a:pt x="1843" y="7845"/>
                  </a:cubicBezTo>
                  <a:cubicBezTo>
                    <a:pt x="1843" y="7834"/>
                    <a:pt x="1853" y="7813"/>
                    <a:pt x="1853" y="7802"/>
                  </a:cubicBezTo>
                  <a:cubicBezTo>
                    <a:pt x="1874" y="7718"/>
                    <a:pt x="1895" y="7644"/>
                    <a:pt x="1917" y="7559"/>
                  </a:cubicBezTo>
                  <a:cubicBezTo>
                    <a:pt x="1938" y="7496"/>
                    <a:pt x="1949" y="7432"/>
                    <a:pt x="1970" y="7369"/>
                  </a:cubicBezTo>
                  <a:cubicBezTo>
                    <a:pt x="1991" y="7305"/>
                    <a:pt x="2012" y="7252"/>
                    <a:pt x="2022" y="7188"/>
                  </a:cubicBezTo>
                  <a:cubicBezTo>
                    <a:pt x="2044" y="7157"/>
                    <a:pt x="2055" y="7115"/>
                    <a:pt x="2065" y="7082"/>
                  </a:cubicBezTo>
                  <a:cubicBezTo>
                    <a:pt x="2076" y="7040"/>
                    <a:pt x="2097" y="7009"/>
                    <a:pt x="2107" y="6966"/>
                  </a:cubicBezTo>
                  <a:cubicBezTo>
                    <a:pt x="2161" y="6828"/>
                    <a:pt x="2213" y="6691"/>
                    <a:pt x="2277" y="6553"/>
                  </a:cubicBezTo>
                  <a:cubicBezTo>
                    <a:pt x="2288" y="6522"/>
                    <a:pt x="2298" y="6501"/>
                    <a:pt x="2309" y="6468"/>
                  </a:cubicBezTo>
                  <a:cubicBezTo>
                    <a:pt x="2330" y="6437"/>
                    <a:pt x="2340" y="6395"/>
                    <a:pt x="2361" y="6362"/>
                  </a:cubicBezTo>
                  <a:cubicBezTo>
                    <a:pt x="2425" y="6235"/>
                    <a:pt x="2488" y="6098"/>
                    <a:pt x="2563" y="5981"/>
                  </a:cubicBezTo>
                  <a:cubicBezTo>
                    <a:pt x="2584" y="5950"/>
                    <a:pt x="2594" y="5918"/>
                    <a:pt x="2615" y="5897"/>
                  </a:cubicBezTo>
                  <a:cubicBezTo>
                    <a:pt x="2626" y="5875"/>
                    <a:pt x="2637" y="5854"/>
                    <a:pt x="2637" y="5844"/>
                  </a:cubicBezTo>
                  <a:close/>
                  <a:moveTo>
                    <a:pt x="1663" y="9846"/>
                  </a:moveTo>
                  <a:lnTo>
                    <a:pt x="1663" y="9846"/>
                  </a:lnTo>
                  <a:cubicBezTo>
                    <a:pt x="1674" y="9867"/>
                    <a:pt x="1674" y="9899"/>
                    <a:pt x="1684" y="9920"/>
                  </a:cubicBezTo>
                  <a:cubicBezTo>
                    <a:pt x="1674" y="9888"/>
                    <a:pt x="1674" y="9867"/>
                    <a:pt x="1663" y="9846"/>
                  </a:cubicBezTo>
                  <a:close/>
                  <a:moveTo>
                    <a:pt x="3092" y="7019"/>
                  </a:moveTo>
                  <a:cubicBezTo>
                    <a:pt x="3081" y="7644"/>
                    <a:pt x="3145" y="8279"/>
                    <a:pt x="3219" y="8903"/>
                  </a:cubicBezTo>
                  <a:cubicBezTo>
                    <a:pt x="2679" y="9465"/>
                    <a:pt x="2245" y="10121"/>
                    <a:pt x="1917" y="10820"/>
                  </a:cubicBezTo>
                  <a:cubicBezTo>
                    <a:pt x="1917" y="10841"/>
                    <a:pt x="1928" y="10873"/>
                    <a:pt x="1928" y="10894"/>
                  </a:cubicBezTo>
                  <a:cubicBezTo>
                    <a:pt x="2483" y="10534"/>
                    <a:pt x="3041" y="10177"/>
                    <a:pt x="3600" y="9825"/>
                  </a:cubicBezTo>
                  <a:lnTo>
                    <a:pt x="3600" y="9825"/>
                  </a:lnTo>
                  <a:cubicBezTo>
                    <a:pt x="3600" y="9825"/>
                    <a:pt x="3600" y="9825"/>
                    <a:pt x="3600" y="9825"/>
                  </a:cubicBezTo>
                  <a:cubicBezTo>
                    <a:pt x="3606" y="9821"/>
                    <a:pt x="3612" y="9817"/>
                    <a:pt x="3618" y="9814"/>
                  </a:cubicBezTo>
                  <a:lnTo>
                    <a:pt x="3618" y="9814"/>
                  </a:lnTo>
                  <a:cubicBezTo>
                    <a:pt x="3612" y="9817"/>
                    <a:pt x="3606" y="9821"/>
                    <a:pt x="3600" y="9825"/>
                  </a:cubicBezTo>
                  <a:lnTo>
                    <a:pt x="3600" y="9825"/>
                  </a:lnTo>
                  <a:cubicBezTo>
                    <a:pt x="3431" y="8893"/>
                    <a:pt x="3262" y="7950"/>
                    <a:pt x="3092" y="7019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1773700" y="3097950"/>
              <a:ext cx="285050" cy="73075"/>
            </a:xfrm>
            <a:custGeom>
              <a:rect b="b" l="l" r="r" t="t"/>
              <a:pathLst>
                <a:path extrusionOk="0" h="2923" w="11402">
                  <a:moveTo>
                    <a:pt x="11402" y="0"/>
                  </a:moveTo>
                  <a:lnTo>
                    <a:pt x="11402" y="0"/>
                  </a:lnTo>
                  <a:cubicBezTo>
                    <a:pt x="9380" y="10"/>
                    <a:pt x="7358" y="31"/>
                    <a:pt x="5346" y="74"/>
                  </a:cubicBezTo>
                  <a:cubicBezTo>
                    <a:pt x="4849" y="328"/>
                    <a:pt x="4362" y="582"/>
                    <a:pt x="3875" y="836"/>
                  </a:cubicBezTo>
                  <a:cubicBezTo>
                    <a:pt x="3356" y="1111"/>
                    <a:pt x="2837" y="1387"/>
                    <a:pt x="2329" y="1662"/>
                  </a:cubicBezTo>
                  <a:cubicBezTo>
                    <a:pt x="1546" y="2085"/>
                    <a:pt x="772" y="2499"/>
                    <a:pt x="0" y="2922"/>
                  </a:cubicBezTo>
                  <a:cubicBezTo>
                    <a:pt x="254" y="2922"/>
                    <a:pt x="508" y="2911"/>
                    <a:pt x="751" y="2911"/>
                  </a:cubicBezTo>
                  <a:cubicBezTo>
                    <a:pt x="1059" y="2901"/>
                    <a:pt x="1365" y="2901"/>
                    <a:pt x="1662" y="2890"/>
                  </a:cubicBezTo>
                  <a:lnTo>
                    <a:pt x="2339" y="2890"/>
                  </a:lnTo>
                  <a:cubicBezTo>
                    <a:pt x="2445" y="2880"/>
                    <a:pt x="2541" y="2880"/>
                    <a:pt x="2647" y="2880"/>
                  </a:cubicBezTo>
                  <a:lnTo>
                    <a:pt x="3091" y="2880"/>
                  </a:lnTo>
                  <a:cubicBezTo>
                    <a:pt x="3197" y="2880"/>
                    <a:pt x="3303" y="2869"/>
                    <a:pt x="3409" y="2869"/>
                  </a:cubicBezTo>
                  <a:lnTo>
                    <a:pt x="4510" y="2869"/>
                  </a:lnTo>
                  <a:cubicBezTo>
                    <a:pt x="4584" y="2869"/>
                    <a:pt x="4658" y="2859"/>
                    <a:pt x="4732" y="2859"/>
                  </a:cubicBezTo>
                  <a:lnTo>
                    <a:pt x="5823" y="2859"/>
                  </a:lnTo>
                  <a:cubicBezTo>
                    <a:pt x="5823" y="2554"/>
                    <a:pt x="5959" y="2314"/>
                    <a:pt x="6164" y="2314"/>
                  </a:cubicBezTo>
                  <a:cubicBezTo>
                    <a:pt x="6180" y="2314"/>
                    <a:pt x="6197" y="2315"/>
                    <a:pt x="6214" y="2318"/>
                  </a:cubicBezTo>
                  <a:cubicBezTo>
                    <a:pt x="6362" y="2350"/>
                    <a:pt x="6522" y="2424"/>
                    <a:pt x="6680" y="2520"/>
                  </a:cubicBezTo>
                  <a:lnTo>
                    <a:pt x="6903" y="2393"/>
                  </a:lnTo>
                  <a:cubicBezTo>
                    <a:pt x="6966" y="2361"/>
                    <a:pt x="7019" y="2329"/>
                    <a:pt x="7082" y="2297"/>
                  </a:cubicBezTo>
                  <a:cubicBezTo>
                    <a:pt x="7157" y="2266"/>
                    <a:pt x="7220" y="2223"/>
                    <a:pt x="7294" y="2191"/>
                  </a:cubicBezTo>
                  <a:cubicBezTo>
                    <a:pt x="7358" y="2149"/>
                    <a:pt x="7421" y="2117"/>
                    <a:pt x="7496" y="2075"/>
                  </a:cubicBezTo>
                  <a:cubicBezTo>
                    <a:pt x="7623" y="2012"/>
                    <a:pt x="7760" y="1937"/>
                    <a:pt x="7898" y="1863"/>
                  </a:cubicBezTo>
                  <a:cubicBezTo>
                    <a:pt x="8035" y="1789"/>
                    <a:pt x="8173" y="1715"/>
                    <a:pt x="8300" y="1641"/>
                  </a:cubicBezTo>
                  <a:cubicBezTo>
                    <a:pt x="8554" y="1503"/>
                    <a:pt x="8808" y="1376"/>
                    <a:pt x="9062" y="1238"/>
                  </a:cubicBezTo>
                  <a:cubicBezTo>
                    <a:pt x="9189" y="1175"/>
                    <a:pt x="9317" y="1101"/>
                    <a:pt x="9444" y="1038"/>
                  </a:cubicBezTo>
                  <a:cubicBezTo>
                    <a:pt x="9571" y="963"/>
                    <a:pt x="9698" y="900"/>
                    <a:pt x="9825" y="836"/>
                  </a:cubicBezTo>
                  <a:cubicBezTo>
                    <a:pt x="10195" y="635"/>
                    <a:pt x="10576" y="434"/>
                    <a:pt x="10957" y="233"/>
                  </a:cubicBezTo>
                  <a:cubicBezTo>
                    <a:pt x="11105" y="158"/>
                    <a:pt x="11254" y="85"/>
                    <a:pt x="11402" y="0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2019300" y="3097950"/>
              <a:ext cx="43975" cy="99000"/>
            </a:xfrm>
            <a:custGeom>
              <a:rect b="b" l="l" r="r" t="t"/>
              <a:pathLst>
                <a:path extrusionOk="0" h="3960" w="1759">
                  <a:moveTo>
                    <a:pt x="1578" y="0"/>
                  </a:moveTo>
                  <a:cubicBezTo>
                    <a:pt x="1430" y="85"/>
                    <a:pt x="1281" y="158"/>
                    <a:pt x="1133" y="233"/>
                  </a:cubicBezTo>
                  <a:cubicBezTo>
                    <a:pt x="752" y="434"/>
                    <a:pt x="371" y="635"/>
                    <a:pt x="1" y="836"/>
                  </a:cubicBezTo>
                  <a:cubicBezTo>
                    <a:pt x="138" y="1874"/>
                    <a:pt x="276" y="2922"/>
                    <a:pt x="413" y="3960"/>
                  </a:cubicBezTo>
                  <a:cubicBezTo>
                    <a:pt x="477" y="3938"/>
                    <a:pt x="530" y="3906"/>
                    <a:pt x="594" y="3875"/>
                  </a:cubicBezTo>
                  <a:cubicBezTo>
                    <a:pt x="879" y="3176"/>
                    <a:pt x="1281" y="2318"/>
                    <a:pt x="1758" y="2128"/>
                  </a:cubicBezTo>
                  <a:cubicBezTo>
                    <a:pt x="1695" y="1419"/>
                    <a:pt x="1631" y="709"/>
                    <a:pt x="1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1940675" y="3138950"/>
              <a:ext cx="54300" cy="76000"/>
            </a:xfrm>
            <a:custGeom>
              <a:rect b="b" l="l" r="r" t="t"/>
              <a:pathLst>
                <a:path extrusionOk="0" h="3040" w="2172">
                  <a:moveTo>
                    <a:pt x="1621" y="1"/>
                  </a:moveTo>
                  <a:cubicBezTo>
                    <a:pt x="1494" y="75"/>
                    <a:pt x="1356" y="149"/>
                    <a:pt x="1219" y="223"/>
                  </a:cubicBezTo>
                  <a:cubicBezTo>
                    <a:pt x="1081" y="297"/>
                    <a:pt x="944" y="372"/>
                    <a:pt x="817" y="435"/>
                  </a:cubicBezTo>
                  <a:cubicBezTo>
                    <a:pt x="742" y="477"/>
                    <a:pt x="679" y="509"/>
                    <a:pt x="615" y="551"/>
                  </a:cubicBezTo>
                  <a:cubicBezTo>
                    <a:pt x="541" y="583"/>
                    <a:pt x="478" y="626"/>
                    <a:pt x="403" y="657"/>
                  </a:cubicBezTo>
                  <a:cubicBezTo>
                    <a:pt x="340" y="689"/>
                    <a:pt x="287" y="721"/>
                    <a:pt x="224" y="753"/>
                  </a:cubicBezTo>
                  <a:lnTo>
                    <a:pt x="1" y="880"/>
                  </a:lnTo>
                  <a:cubicBezTo>
                    <a:pt x="711" y="1324"/>
                    <a:pt x="1494" y="2372"/>
                    <a:pt x="2118" y="2986"/>
                  </a:cubicBezTo>
                  <a:cubicBezTo>
                    <a:pt x="2140" y="3007"/>
                    <a:pt x="2151" y="3029"/>
                    <a:pt x="2172" y="3040"/>
                  </a:cubicBezTo>
                  <a:cubicBezTo>
                    <a:pt x="2172" y="3018"/>
                    <a:pt x="2161" y="2997"/>
                    <a:pt x="2161" y="2965"/>
                  </a:cubicBezTo>
                  <a:cubicBezTo>
                    <a:pt x="1981" y="1981"/>
                    <a:pt x="1801" y="986"/>
                    <a:pt x="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2031475" y="3210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2042850" y="3231600"/>
              <a:ext cx="28600" cy="17225"/>
            </a:xfrm>
            <a:custGeom>
              <a:rect b="b" l="l" r="r" t="t"/>
              <a:pathLst>
                <a:path extrusionOk="0" h="689" w="1144">
                  <a:moveTo>
                    <a:pt x="1" y="0"/>
                  </a:moveTo>
                  <a:lnTo>
                    <a:pt x="1" y="0"/>
                  </a:lnTo>
                  <a:cubicBezTo>
                    <a:pt x="106" y="53"/>
                    <a:pt x="212" y="117"/>
                    <a:pt x="318" y="170"/>
                  </a:cubicBezTo>
                  <a:cubicBezTo>
                    <a:pt x="329" y="181"/>
                    <a:pt x="339" y="191"/>
                    <a:pt x="360" y="202"/>
                  </a:cubicBezTo>
                  <a:cubicBezTo>
                    <a:pt x="477" y="265"/>
                    <a:pt x="593" y="329"/>
                    <a:pt x="710" y="402"/>
                  </a:cubicBezTo>
                  <a:cubicBezTo>
                    <a:pt x="731" y="413"/>
                    <a:pt x="742" y="424"/>
                    <a:pt x="763" y="435"/>
                  </a:cubicBezTo>
                  <a:cubicBezTo>
                    <a:pt x="784" y="445"/>
                    <a:pt x="795" y="456"/>
                    <a:pt x="816" y="466"/>
                  </a:cubicBezTo>
                  <a:cubicBezTo>
                    <a:pt x="847" y="487"/>
                    <a:pt x="869" y="508"/>
                    <a:pt x="901" y="519"/>
                  </a:cubicBezTo>
                  <a:cubicBezTo>
                    <a:pt x="922" y="540"/>
                    <a:pt x="953" y="562"/>
                    <a:pt x="986" y="572"/>
                  </a:cubicBezTo>
                  <a:cubicBezTo>
                    <a:pt x="1007" y="593"/>
                    <a:pt x="1038" y="614"/>
                    <a:pt x="1059" y="625"/>
                  </a:cubicBezTo>
                  <a:cubicBezTo>
                    <a:pt x="1091" y="646"/>
                    <a:pt x="1113" y="668"/>
                    <a:pt x="1144" y="689"/>
                  </a:cubicBezTo>
                  <a:cubicBezTo>
                    <a:pt x="1134" y="508"/>
                    <a:pt x="1113" y="329"/>
                    <a:pt x="1102" y="148"/>
                  </a:cubicBezTo>
                  <a:cubicBezTo>
                    <a:pt x="657" y="117"/>
                    <a:pt x="244" y="4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1976150" y="3245100"/>
              <a:ext cx="100350" cy="125200"/>
            </a:xfrm>
            <a:custGeom>
              <a:rect b="b" l="l" r="r" t="t"/>
              <a:pathLst>
                <a:path extrusionOk="0" h="5008" w="4014">
                  <a:moveTo>
                    <a:pt x="2393" y="0"/>
                  </a:moveTo>
                  <a:lnTo>
                    <a:pt x="2393" y="0"/>
                  </a:lnTo>
                  <a:cubicBezTo>
                    <a:pt x="2531" y="1069"/>
                    <a:pt x="2680" y="2149"/>
                    <a:pt x="2817" y="3229"/>
                  </a:cubicBezTo>
                  <a:cubicBezTo>
                    <a:pt x="2368" y="3512"/>
                    <a:pt x="2135" y="3649"/>
                    <a:pt x="1702" y="3928"/>
                  </a:cubicBezTo>
                  <a:lnTo>
                    <a:pt x="1702" y="3928"/>
                  </a:lnTo>
                  <a:cubicBezTo>
                    <a:pt x="2469" y="3444"/>
                    <a:pt x="3239" y="2968"/>
                    <a:pt x="4013" y="2499"/>
                  </a:cubicBezTo>
                  <a:cubicBezTo>
                    <a:pt x="4002" y="2340"/>
                    <a:pt x="3992" y="2192"/>
                    <a:pt x="3971" y="2043"/>
                  </a:cubicBezTo>
                  <a:cubicBezTo>
                    <a:pt x="3854" y="2043"/>
                    <a:pt x="3738" y="2033"/>
                    <a:pt x="3621" y="2033"/>
                  </a:cubicBezTo>
                  <a:lnTo>
                    <a:pt x="3537" y="2033"/>
                  </a:lnTo>
                  <a:cubicBezTo>
                    <a:pt x="3261" y="1408"/>
                    <a:pt x="2955" y="752"/>
                    <a:pt x="2552" y="191"/>
                  </a:cubicBezTo>
                  <a:lnTo>
                    <a:pt x="2541" y="191"/>
                  </a:lnTo>
                  <a:cubicBezTo>
                    <a:pt x="2520" y="159"/>
                    <a:pt x="2489" y="117"/>
                    <a:pt x="2457" y="85"/>
                  </a:cubicBezTo>
                  <a:lnTo>
                    <a:pt x="2457" y="74"/>
                  </a:lnTo>
                  <a:cubicBezTo>
                    <a:pt x="2436" y="53"/>
                    <a:pt x="2414" y="22"/>
                    <a:pt x="2393" y="0"/>
                  </a:cubicBezTo>
                  <a:close/>
                  <a:moveTo>
                    <a:pt x="1176" y="1133"/>
                  </a:moveTo>
                  <a:lnTo>
                    <a:pt x="1176" y="1250"/>
                  </a:lnTo>
                  <a:cubicBezTo>
                    <a:pt x="1176" y="1843"/>
                    <a:pt x="1229" y="2435"/>
                    <a:pt x="1303" y="3017"/>
                  </a:cubicBezTo>
                  <a:cubicBezTo>
                    <a:pt x="763" y="3579"/>
                    <a:pt x="329" y="4235"/>
                    <a:pt x="1" y="4934"/>
                  </a:cubicBezTo>
                  <a:cubicBezTo>
                    <a:pt x="1" y="4955"/>
                    <a:pt x="12" y="4987"/>
                    <a:pt x="12" y="5008"/>
                  </a:cubicBezTo>
                  <a:cubicBezTo>
                    <a:pt x="567" y="4648"/>
                    <a:pt x="1125" y="4291"/>
                    <a:pt x="1684" y="3939"/>
                  </a:cubicBezTo>
                  <a:lnTo>
                    <a:pt x="1684" y="3939"/>
                  </a:lnTo>
                  <a:cubicBezTo>
                    <a:pt x="1684" y="3939"/>
                    <a:pt x="1684" y="3939"/>
                    <a:pt x="1684" y="3939"/>
                  </a:cubicBezTo>
                  <a:cubicBezTo>
                    <a:pt x="1690" y="3935"/>
                    <a:pt x="1696" y="3931"/>
                    <a:pt x="1702" y="3928"/>
                  </a:cubicBezTo>
                  <a:lnTo>
                    <a:pt x="1702" y="3928"/>
                  </a:lnTo>
                  <a:cubicBezTo>
                    <a:pt x="1696" y="3931"/>
                    <a:pt x="1690" y="3935"/>
                    <a:pt x="1684" y="3939"/>
                  </a:cubicBezTo>
                  <a:lnTo>
                    <a:pt x="1684" y="3939"/>
                  </a:lnTo>
                  <a:cubicBezTo>
                    <a:pt x="1515" y="3007"/>
                    <a:pt x="1346" y="2064"/>
                    <a:pt x="1176" y="1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2007125" y="32525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1953125" y="3261775"/>
              <a:ext cx="32050" cy="82350"/>
            </a:xfrm>
            <a:custGeom>
              <a:rect b="b" l="l" r="r" t="t"/>
              <a:pathLst>
                <a:path extrusionOk="0" h="3294" w="1282">
                  <a:moveTo>
                    <a:pt x="1282" y="0"/>
                  </a:moveTo>
                  <a:lnTo>
                    <a:pt x="1282" y="0"/>
                  </a:lnTo>
                  <a:cubicBezTo>
                    <a:pt x="848" y="233"/>
                    <a:pt x="424" y="456"/>
                    <a:pt x="1" y="678"/>
                  </a:cubicBezTo>
                  <a:cubicBezTo>
                    <a:pt x="223" y="1557"/>
                    <a:pt x="446" y="2425"/>
                    <a:pt x="668" y="3293"/>
                  </a:cubicBezTo>
                  <a:cubicBezTo>
                    <a:pt x="646" y="2827"/>
                    <a:pt x="668" y="2340"/>
                    <a:pt x="742" y="1874"/>
                  </a:cubicBezTo>
                  <a:lnTo>
                    <a:pt x="742" y="1853"/>
                  </a:lnTo>
                  <a:cubicBezTo>
                    <a:pt x="742" y="1821"/>
                    <a:pt x="752" y="1800"/>
                    <a:pt x="752" y="1768"/>
                  </a:cubicBezTo>
                  <a:cubicBezTo>
                    <a:pt x="752" y="1757"/>
                    <a:pt x="752" y="1757"/>
                    <a:pt x="763" y="1747"/>
                  </a:cubicBezTo>
                  <a:cubicBezTo>
                    <a:pt x="773" y="1663"/>
                    <a:pt x="784" y="1588"/>
                    <a:pt x="806" y="1503"/>
                  </a:cubicBezTo>
                  <a:cubicBezTo>
                    <a:pt x="806" y="1472"/>
                    <a:pt x="816" y="1440"/>
                    <a:pt x="827" y="1398"/>
                  </a:cubicBezTo>
                  <a:cubicBezTo>
                    <a:pt x="837" y="1366"/>
                    <a:pt x="837" y="1334"/>
                    <a:pt x="848" y="1292"/>
                  </a:cubicBezTo>
                  <a:cubicBezTo>
                    <a:pt x="848" y="1281"/>
                    <a:pt x="858" y="1260"/>
                    <a:pt x="858" y="1249"/>
                  </a:cubicBezTo>
                  <a:cubicBezTo>
                    <a:pt x="879" y="1165"/>
                    <a:pt x="900" y="1091"/>
                    <a:pt x="922" y="1006"/>
                  </a:cubicBezTo>
                  <a:cubicBezTo>
                    <a:pt x="943" y="943"/>
                    <a:pt x="954" y="879"/>
                    <a:pt x="975" y="816"/>
                  </a:cubicBezTo>
                  <a:cubicBezTo>
                    <a:pt x="996" y="752"/>
                    <a:pt x="1017" y="699"/>
                    <a:pt x="1027" y="635"/>
                  </a:cubicBezTo>
                  <a:cubicBezTo>
                    <a:pt x="1049" y="604"/>
                    <a:pt x="1060" y="562"/>
                    <a:pt x="1070" y="529"/>
                  </a:cubicBezTo>
                  <a:cubicBezTo>
                    <a:pt x="1081" y="487"/>
                    <a:pt x="1102" y="456"/>
                    <a:pt x="1112" y="413"/>
                  </a:cubicBezTo>
                  <a:cubicBezTo>
                    <a:pt x="1166" y="275"/>
                    <a:pt x="1218" y="138"/>
                    <a:pt x="1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1971675" y="3306025"/>
              <a:ext cx="275" cy="1825"/>
            </a:xfrm>
            <a:custGeom>
              <a:rect b="b" l="l" r="r" t="t"/>
              <a:pathLst>
                <a:path extrusionOk="0" h="73" w="11">
                  <a:moveTo>
                    <a:pt x="10" y="0"/>
                  </a:moveTo>
                  <a:lnTo>
                    <a:pt x="10" y="0"/>
                  </a:lnTo>
                  <a:cubicBezTo>
                    <a:pt x="10" y="21"/>
                    <a:pt x="10" y="42"/>
                    <a:pt x="0" y="72"/>
                  </a:cubicBezTo>
                  <a:cubicBezTo>
                    <a:pt x="10" y="52"/>
                    <a:pt x="10" y="21"/>
                    <a:pt x="10" y="0"/>
                  </a:cubicBez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1970325" y="3316275"/>
              <a:ext cx="300" cy="1625"/>
            </a:xfrm>
            <a:custGeom>
              <a:rect b="b" l="l" r="r" t="t"/>
              <a:pathLst>
                <a:path extrusionOk="0" h="65" w="12">
                  <a:moveTo>
                    <a:pt x="12" y="1"/>
                  </a:moveTo>
                  <a:cubicBezTo>
                    <a:pt x="12" y="15"/>
                    <a:pt x="12" y="30"/>
                    <a:pt x="8" y="44"/>
                  </a:cubicBezTo>
                  <a:lnTo>
                    <a:pt x="8" y="44"/>
                  </a:lnTo>
                  <a:cubicBezTo>
                    <a:pt x="10" y="41"/>
                    <a:pt x="12" y="37"/>
                    <a:pt x="12" y="33"/>
                  </a:cubicBezTo>
                  <a:lnTo>
                    <a:pt x="12" y="22"/>
                  </a:lnTo>
                  <a:lnTo>
                    <a:pt x="12" y="12"/>
                  </a:lnTo>
                  <a:lnTo>
                    <a:pt x="12" y="1"/>
                  </a:lnTo>
                  <a:close/>
                  <a:moveTo>
                    <a:pt x="8" y="44"/>
                  </a:moveTo>
                  <a:lnTo>
                    <a:pt x="8" y="44"/>
                  </a:lnTo>
                  <a:cubicBezTo>
                    <a:pt x="5" y="50"/>
                    <a:pt x="1" y="54"/>
                    <a:pt x="1" y="54"/>
                  </a:cubicBezTo>
                  <a:lnTo>
                    <a:pt x="1" y="64"/>
                  </a:lnTo>
                  <a:cubicBezTo>
                    <a:pt x="4" y="58"/>
                    <a:pt x="7" y="51"/>
                    <a:pt x="8" y="44"/>
                  </a:cubicBez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1970325" y="3318150"/>
              <a:ext cx="25" cy="275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1969550" y="3318400"/>
              <a:ext cx="800" cy="12725"/>
            </a:xfrm>
            <a:custGeom>
              <a:rect b="b" l="l" r="r" t="t"/>
              <a:pathLst>
                <a:path extrusionOk="0" h="509" w="32">
                  <a:moveTo>
                    <a:pt x="32" y="1"/>
                  </a:moveTo>
                  <a:cubicBezTo>
                    <a:pt x="32" y="26"/>
                    <a:pt x="28" y="51"/>
                    <a:pt x="25" y="76"/>
                  </a:cubicBezTo>
                  <a:lnTo>
                    <a:pt x="25" y="76"/>
                  </a:lnTo>
                  <a:cubicBezTo>
                    <a:pt x="27" y="71"/>
                    <a:pt x="29" y="67"/>
                    <a:pt x="32" y="64"/>
                  </a:cubicBezTo>
                  <a:lnTo>
                    <a:pt x="32" y="33"/>
                  </a:lnTo>
                  <a:lnTo>
                    <a:pt x="32" y="12"/>
                  </a:lnTo>
                  <a:lnTo>
                    <a:pt x="32" y="1"/>
                  </a:lnTo>
                  <a:close/>
                  <a:moveTo>
                    <a:pt x="25" y="76"/>
                  </a:moveTo>
                  <a:cubicBezTo>
                    <a:pt x="22" y="86"/>
                    <a:pt x="22" y="99"/>
                    <a:pt x="22" y="107"/>
                  </a:cubicBezTo>
                  <a:lnTo>
                    <a:pt x="22" y="128"/>
                  </a:lnTo>
                  <a:cubicBezTo>
                    <a:pt x="22" y="110"/>
                    <a:pt x="23" y="93"/>
                    <a:pt x="25" y="76"/>
                  </a:cubicBezTo>
                  <a:close/>
                  <a:moveTo>
                    <a:pt x="22" y="139"/>
                  </a:moveTo>
                  <a:cubicBezTo>
                    <a:pt x="22" y="169"/>
                    <a:pt x="19" y="199"/>
                    <a:pt x="16" y="229"/>
                  </a:cubicBezTo>
                  <a:lnTo>
                    <a:pt x="16" y="229"/>
                  </a:lnTo>
                  <a:cubicBezTo>
                    <a:pt x="18" y="227"/>
                    <a:pt x="19" y="225"/>
                    <a:pt x="22" y="223"/>
                  </a:cubicBezTo>
                  <a:lnTo>
                    <a:pt x="22" y="202"/>
                  </a:lnTo>
                  <a:lnTo>
                    <a:pt x="22" y="191"/>
                  </a:lnTo>
                  <a:lnTo>
                    <a:pt x="22" y="160"/>
                  </a:lnTo>
                  <a:lnTo>
                    <a:pt x="22" y="149"/>
                  </a:lnTo>
                  <a:lnTo>
                    <a:pt x="22" y="139"/>
                  </a:lnTo>
                  <a:close/>
                  <a:moveTo>
                    <a:pt x="16" y="229"/>
                  </a:moveTo>
                  <a:cubicBezTo>
                    <a:pt x="11" y="238"/>
                    <a:pt x="11" y="246"/>
                    <a:pt x="11" y="255"/>
                  </a:cubicBezTo>
                  <a:lnTo>
                    <a:pt x="11" y="297"/>
                  </a:lnTo>
                  <a:lnTo>
                    <a:pt x="11" y="308"/>
                  </a:lnTo>
                  <a:lnTo>
                    <a:pt x="11" y="329"/>
                  </a:lnTo>
                  <a:cubicBezTo>
                    <a:pt x="11" y="296"/>
                    <a:pt x="14" y="263"/>
                    <a:pt x="16" y="229"/>
                  </a:cubicBezTo>
                  <a:close/>
                  <a:moveTo>
                    <a:pt x="11" y="350"/>
                  </a:moveTo>
                  <a:cubicBezTo>
                    <a:pt x="11" y="387"/>
                    <a:pt x="6" y="423"/>
                    <a:pt x="3" y="460"/>
                  </a:cubicBezTo>
                  <a:lnTo>
                    <a:pt x="3" y="460"/>
                  </a:lnTo>
                  <a:cubicBezTo>
                    <a:pt x="4" y="452"/>
                    <a:pt x="7" y="443"/>
                    <a:pt x="11" y="435"/>
                  </a:cubicBezTo>
                  <a:lnTo>
                    <a:pt x="11" y="414"/>
                  </a:lnTo>
                  <a:lnTo>
                    <a:pt x="11" y="393"/>
                  </a:lnTo>
                  <a:lnTo>
                    <a:pt x="11" y="382"/>
                  </a:lnTo>
                  <a:lnTo>
                    <a:pt x="11" y="372"/>
                  </a:lnTo>
                  <a:lnTo>
                    <a:pt x="11" y="350"/>
                  </a:lnTo>
                  <a:close/>
                  <a:moveTo>
                    <a:pt x="3" y="460"/>
                  </a:moveTo>
                  <a:cubicBezTo>
                    <a:pt x="0" y="473"/>
                    <a:pt x="0" y="486"/>
                    <a:pt x="0" y="499"/>
                  </a:cubicBezTo>
                  <a:lnTo>
                    <a:pt x="0" y="509"/>
                  </a:lnTo>
                  <a:cubicBezTo>
                    <a:pt x="0" y="493"/>
                    <a:pt x="1" y="476"/>
                    <a:pt x="3" y="460"/>
                  </a:cubicBez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1969550" y="3336400"/>
              <a:ext cx="275" cy="5325"/>
            </a:xfrm>
            <a:custGeom>
              <a:rect b="b" l="l" r="r" t="t"/>
              <a:pathLst>
                <a:path extrusionOk="0" h="213" w="11">
                  <a:moveTo>
                    <a:pt x="0" y="1"/>
                  </a:moveTo>
                  <a:lnTo>
                    <a:pt x="0" y="22"/>
                  </a:lnTo>
                  <a:lnTo>
                    <a:pt x="0" y="43"/>
                  </a:lnTo>
                  <a:lnTo>
                    <a:pt x="0" y="106"/>
                  </a:lnTo>
                  <a:lnTo>
                    <a:pt x="0" y="160"/>
                  </a:lnTo>
                  <a:lnTo>
                    <a:pt x="0" y="170"/>
                  </a:lnTo>
                  <a:cubicBezTo>
                    <a:pt x="0" y="180"/>
                    <a:pt x="0" y="181"/>
                    <a:pt x="7" y="188"/>
                  </a:cubicBezTo>
                  <a:lnTo>
                    <a:pt x="7" y="188"/>
                  </a:lnTo>
                  <a:cubicBezTo>
                    <a:pt x="0" y="130"/>
                    <a:pt x="0" y="66"/>
                    <a:pt x="0" y="1"/>
                  </a:cubicBezTo>
                  <a:close/>
                  <a:moveTo>
                    <a:pt x="7" y="188"/>
                  </a:moveTo>
                  <a:cubicBezTo>
                    <a:pt x="8" y="196"/>
                    <a:pt x="9" y="204"/>
                    <a:pt x="11" y="212"/>
                  </a:cubicBezTo>
                  <a:lnTo>
                    <a:pt x="11" y="202"/>
                  </a:lnTo>
                  <a:lnTo>
                    <a:pt x="11" y="191"/>
                  </a:lnTo>
                  <a:cubicBezTo>
                    <a:pt x="9" y="190"/>
                    <a:pt x="8" y="189"/>
                    <a:pt x="7" y="188"/>
                  </a:cubicBez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1969800" y="3341975"/>
              <a:ext cx="25" cy="2150"/>
            </a:xfrm>
            <a:custGeom>
              <a:rect b="b" l="l" r="r" t="t"/>
              <a:pathLst>
                <a:path extrusionOk="0" h="86" w="1">
                  <a:moveTo>
                    <a:pt x="1" y="0"/>
                  </a:moveTo>
                  <a:lnTo>
                    <a:pt x="1" y="85"/>
                  </a:ln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1773700" y="3097950"/>
              <a:ext cx="285050" cy="73075"/>
            </a:xfrm>
            <a:custGeom>
              <a:rect b="b" l="l" r="r" t="t"/>
              <a:pathLst>
                <a:path extrusionOk="0" h="2923" w="11402">
                  <a:moveTo>
                    <a:pt x="11402" y="0"/>
                  </a:moveTo>
                  <a:lnTo>
                    <a:pt x="11402" y="0"/>
                  </a:lnTo>
                  <a:cubicBezTo>
                    <a:pt x="9380" y="10"/>
                    <a:pt x="7358" y="31"/>
                    <a:pt x="5346" y="74"/>
                  </a:cubicBezTo>
                  <a:cubicBezTo>
                    <a:pt x="4849" y="328"/>
                    <a:pt x="4362" y="582"/>
                    <a:pt x="3875" y="836"/>
                  </a:cubicBezTo>
                  <a:cubicBezTo>
                    <a:pt x="3356" y="1111"/>
                    <a:pt x="2837" y="1387"/>
                    <a:pt x="2329" y="1662"/>
                  </a:cubicBezTo>
                  <a:cubicBezTo>
                    <a:pt x="1546" y="2085"/>
                    <a:pt x="772" y="2499"/>
                    <a:pt x="0" y="2922"/>
                  </a:cubicBezTo>
                  <a:cubicBezTo>
                    <a:pt x="254" y="2922"/>
                    <a:pt x="508" y="2911"/>
                    <a:pt x="751" y="2911"/>
                  </a:cubicBezTo>
                  <a:cubicBezTo>
                    <a:pt x="1059" y="2901"/>
                    <a:pt x="1365" y="2901"/>
                    <a:pt x="1662" y="2890"/>
                  </a:cubicBezTo>
                  <a:lnTo>
                    <a:pt x="2339" y="2890"/>
                  </a:lnTo>
                  <a:cubicBezTo>
                    <a:pt x="2445" y="2880"/>
                    <a:pt x="2541" y="2880"/>
                    <a:pt x="2647" y="2880"/>
                  </a:cubicBezTo>
                  <a:lnTo>
                    <a:pt x="3091" y="2880"/>
                  </a:lnTo>
                  <a:cubicBezTo>
                    <a:pt x="3197" y="2880"/>
                    <a:pt x="3303" y="2869"/>
                    <a:pt x="3409" y="2869"/>
                  </a:cubicBezTo>
                  <a:lnTo>
                    <a:pt x="4510" y="2869"/>
                  </a:lnTo>
                  <a:cubicBezTo>
                    <a:pt x="4584" y="2869"/>
                    <a:pt x="4658" y="2859"/>
                    <a:pt x="4732" y="2859"/>
                  </a:cubicBezTo>
                  <a:lnTo>
                    <a:pt x="5823" y="2859"/>
                  </a:lnTo>
                  <a:lnTo>
                    <a:pt x="5823" y="2848"/>
                  </a:lnTo>
                  <a:lnTo>
                    <a:pt x="5823" y="2837"/>
                  </a:lnTo>
                  <a:cubicBezTo>
                    <a:pt x="5823" y="2551"/>
                    <a:pt x="5960" y="2318"/>
                    <a:pt x="6162" y="2318"/>
                  </a:cubicBezTo>
                  <a:lnTo>
                    <a:pt x="6214" y="2318"/>
                  </a:lnTo>
                  <a:cubicBezTo>
                    <a:pt x="6362" y="2350"/>
                    <a:pt x="6522" y="2424"/>
                    <a:pt x="6680" y="2520"/>
                  </a:cubicBezTo>
                  <a:lnTo>
                    <a:pt x="6903" y="2393"/>
                  </a:lnTo>
                  <a:cubicBezTo>
                    <a:pt x="6966" y="2361"/>
                    <a:pt x="7019" y="2329"/>
                    <a:pt x="7082" y="2297"/>
                  </a:cubicBezTo>
                  <a:cubicBezTo>
                    <a:pt x="7157" y="2266"/>
                    <a:pt x="7220" y="2223"/>
                    <a:pt x="7294" y="2191"/>
                  </a:cubicBezTo>
                  <a:cubicBezTo>
                    <a:pt x="7358" y="2149"/>
                    <a:pt x="7421" y="2117"/>
                    <a:pt x="7496" y="2075"/>
                  </a:cubicBezTo>
                  <a:cubicBezTo>
                    <a:pt x="7623" y="2012"/>
                    <a:pt x="7760" y="1937"/>
                    <a:pt x="7898" y="1863"/>
                  </a:cubicBezTo>
                  <a:cubicBezTo>
                    <a:pt x="8035" y="1789"/>
                    <a:pt x="8173" y="1715"/>
                    <a:pt x="8300" y="1641"/>
                  </a:cubicBezTo>
                  <a:cubicBezTo>
                    <a:pt x="8554" y="1503"/>
                    <a:pt x="8808" y="1376"/>
                    <a:pt x="9062" y="1238"/>
                  </a:cubicBezTo>
                  <a:cubicBezTo>
                    <a:pt x="9189" y="1175"/>
                    <a:pt x="9317" y="1101"/>
                    <a:pt x="9444" y="1038"/>
                  </a:cubicBezTo>
                  <a:cubicBezTo>
                    <a:pt x="9571" y="963"/>
                    <a:pt x="9698" y="900"/>
                    <a:pt x="9825" y="836"/>
                  </a:cubicBezTo>
                  <a:cubicBezTo>
                    <a:pt x="10195" y="635"/>
                    <a:pt x="10576" y="434"/>
                    <a:pt x="10957" y="233"/>
                  </a:cubicBezTo>
                  <a:cubicBezTo>
                    <a:pt x="11105" y="158"/>
                    <a:pt x="11254" y="85"/>
                    <a:pt x="11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1807025" y="3239800"/>
              <a:ext cx="121500" cy="43975"/>
            </a:xfrm>
            <a:custGeom>
              <a:rect b="b" l="l" r="r" t="t"/>
              <a:pathLst>
                <a:path extrusionOk="0" h="1759" w="4860">
                  <a:moveTo>
                    <a:pt x="3939" y="1"/>
                  </a:moveTo>
                  <a:cubicBezTo>
                    <a:pt x="2627" y="85"/>
                    <a:pt x="1314" y="180"/>
                    <a:pt x="1" y="276"/>
                  </a:cubicBezTo>
                  <a:cubicBezTo>
                    <a:pt x="223" y="763"/>
                    <a:pt x="446" y="1260"/>
                    <a:pt x="657" y="1758"/>
                  </a:cubicBezTo>
                  <a:cubicBezTo>
                    <a:pt x="2065" y="1695"/>
                    <a:pt x="3462" y="1641"/>
                    <a:pt x="4860" y="1589"/>
                  </a:cubicBezTo>
                  <a:cubicBezTo>
                    <a:pt x="4723" y="1535"/>
                    <a:pt x="4606" y="1441"/>
                    <a:pt x="4511" y="1281"/>
                  </a:cubicBezTo>
                  <a:cubicBezTo>
                    <a:pt x="4479" y="1218"/>
                    <a:pt x="4447" y="1154"/>
                    <a:pt x="4405" y="1091"/>
                  </a:cubicBezTo>
                  <a:cubicBezTo>
                    <a:pt x="4394" y="1070"/>
                    <a:pt x="4384" y="1059"/>
                    <a:pt x="4373" y="1038"/>
                  </a:cubicBezTo>
                  <a:cubicBezTo>
                    <a:pt x="4373" y="1017"/>
                    <a:pt x="4363" y="1006"/>
                    <a:pt x="4352" y="985"/>
                  </a:cubicBezTo>
                  <a:cubicBezTo>
                    <a:pt x="4342" y="964"/>
                    <a:pt x="4331" y="954"/>
                    <a:pt x="4331" y="932"/>
                  </a:cubicBezTo>
                  <a:lnTo>
                    <a:pt x="4299" y="869"/>
                  </a:lnTo>
                  <a:cubicBezTo>
                    <a:pt x="4288" y="858"/>
                    <a:pt x="4278" y="837"/>
                    <a:pt x="4267" y="816"/>
                  </a:cubicBezTo>
                  <a:cubicBezTo>
                    <a:pt x="4246" y="773"/>
                    <a:pt x="4225" y="731"/>
                    <a:pt x="4215" y="688"/>
                  </a:cubicBezTo>
                  <a:cubicBezTo>
                    <a:pt x="4109" y="467"/>
                    <a:pt x="4024" y="234"/>
                    <a:pt x="3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945725" y="3276050"/>
              <a:ext cx="7425" cy="2950"/>
            </a:xfrm>
            <a:custGeom>
              <a:rect b="b" l="l" r="r" t="t"/>
              <a:pathLst>
                <a:path extrusionOk="0" h="118" w="297">
                  <a:moveTo>
                    <a:pt x="265" y="1"/>
                  </a:moveTo>
                  <a:cubicBezTo>
                    <a:pt x="180" y="54"/>
                    <a:pt x="85" y="85"/>
                    <a:pt x="1" y="118"/>
                  </a:cubicBezTo>
                  <a:cubicBezTo>
                    <a:pt x="95" y="118"/>
                    <a:pt x="201" y="118"/>
                    <a:pt x="297" y="107"/>
                  </a:cubicBezTo>
                  <a:cubicBezTo>
                    <a:pt x="286" y="75"/>
                    <a:pt x="276" y="43"/>
                    <a:pt x="265" y="1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981200" y="3118850"/>
              <a:ext cx="52950" cy="96100"/>
            </a:xfrm>
            <a:custGeom>
              <a:rect b="b" l="l" r="r" t="t"/>
              <a:pathLst>
                <a:path extrusionOk="0" h="3844" w="2118">
                  <a:moveTo>
                    <a:pt x="1525" y="0"/>
                  </a:moveTo>
                  <a:cubicBezTo>
                    <a:pt x="1398" y="64"/>
                    <a:pt x="1271" y="127"/>
                    <a:pt x="1144" y="202"/>
                  </a:cubicBezTo>
                  <a:cubicBezTo>
                    <a:pt x="1017" y="265"/>
                    <a:pt x="889" y="339"/>
                    <a:pt x="762" y="402"/>
                  </a:cubicBezTo>
                  <a:cubicBezTo>
                    <a:pt x="508" y="540"/>
                    <a:pt x="254" y="667"/>
                    <a:pt x="0" y="805"/>
                  </a:cubicBezTo>
                  <a:cubicBezTo>
                    <a:pt x="180" y="1790"/>
                    <a:pt x="360" y="2785"/>
                    <a:pt x="540" y="3769"/>
                  </a:cubicBezTo>
                  <a:cubicBezTo>
                    <a:pt x="540" y="3801"/>
                    <a:pt x="551" y="3822"/>
                    <a:pt x="551" y="3844"/>
                  </a:cubicBezTo>
                  <a:cubicBezTo>
                    <a:pt x="641" y="3744"/>
                    <a:pt x="770" y="3691"/>
                    <a:pt x="911" y="3691"/>
                  </a:cubicBezTo>
                  <a:cubicBezTo>
                    <a:pt x="935" y="3691"/>
                    <a:pt x="960" y="3692"/>
                    <a:pt x="984" y="3695"/>
                  </a:cubicBezTo>
                  <a:cubicBezTo>
                    <a:pt x="1017" y="3705"/>
                    <a:pt x="1027" y="3705"/>
                    <a:pt x="1048" y="3705"/>
                  </a:cubicBezTo>
                  <a:cubicBezTo>
                    <a:pt x="1075" y="3711"/>
                    <a:pt x="1103" y="3714"/>
                    <a:pt x="1132" y="3714"/>
                  </a:cubicBezTo>
                  <a:cubicBezTo>
                    <a:pt x="1213" y="3714"/>
                    <a:pt x="1295" y="3692"/>
                    <a:pt x="1365" y="3653"/>
                  </a:cubicBezTo>
                  <a:cubicBezTo>
                    <a:pt x="1387" y="3642"/>
                    <a:pt x="1398" y="3642"/>
                    <a:pt x="1419" y="3632"/>
                  </a:cubicBezTo>
                  <a:cubicBezTo>
                    <a:pt x="1493" y="3588"/>
                    <a:pt x="1581" y="3567"/>
                    <a:pt x="1670" y="3567"/>
                  </a:cubicBezTo>
                  <a:cubicBezTo>
                    <a:pt x="1733" y="3567"/>
                    <a:pt x="1795" y="3578"/>
                    <a:pt x="1852" y="3600"/>
                  </a:cubicBezTo>
                  <a:cubicBezTo>
                    <a:pt x="1874" y="3589"/>
                    <a:pt x="1885" y="3589"/>
                    <a:pt x="1895" y="3578"/>
                  </a:cubicBezTo>
                  <a:cubicBezTo>
                    <a:pt x="1927" y="3526"/>
                    <a:pt x="1948" y="3462"/>
                    <a:pt x="1969" y="3399"/>
                  </a:cubicBezTo>
                  <a:cubicBezTo>
                    <a:pt x="2022" y="3293"/>
                    <a:pt x="2064" y="3166"/>
                    <a:pt x="2118" y="3039"/>
                  </a:cubicBezTo>
                  <a:lnTo>
                    <a:pt x="2118" y="3039"/>
                  </a:lnTo>
                  <a:cubicBezTo>
                    <a:pt x="2054" y="3070"/>
                    <a:pt x="2001" y="3102"/>
                    <a:pt x="1937" y="3124"/>
                  </a:cubicBezTo>
                  <a:cubicBezTo>
                    <a:pt x="1800" y="2086"/>
                    <a:pt x="1662" y="1038"/>
                    <a:pt x="1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2037825" y="3185000"/>
              <a:ext cx="17750" cy="19900"/>
            </a:xfrm>
            <a:custGeom>
              <a:rect b="b" l="l" r="r" t="t"/>
              <a:pathLst>
                <a:path extrusionOk="0" h="796" w="710">
                  <a:moveTo>
                    <a:pt x="710" y="1"/>
                  </a:moveTo>
                  <a:cubicBezTo>
                    <a:pt x="456" y="245"/>
                    <a:pt x="213" y="520"/>
                    <a:pt x="1" y="795"/>
                  </a:cubicBezTo>
                  <a:cubicBezTo>
                    <a:pt x="213" y="520"/>
                    <a:pt x="456" y="245"/>
                    <a:pt x="710" y="1"/>
                  </a:cubicBezTo>
                  <a:lnTo>
                    <a:pt x="710" y="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1919250" y="3155775"/>
              <a:ext cx="75725" cy="63400"/>
            </a:xfrm>
            <a:custGeom>
              <a:rect b="b" l="l" r="r" t="t"/>
              <a:pathLst>
                <a:path extrusionOk="0" h="2536" w="3029">
                  <a:moveTo>
                    <a:pt x="342" y="1"/>
                  </a:moveTo>
                  <a:cubicBezTo>
                    <a:pt x="137" y="1"/>
                    <a:pt x="1" y="241"/>
                    <a:pt x="1" y="546"/>
                  </a:cubicBezTo>
                  <a:cubicBezTo>
                    <a:pt x="11" y="662"/>
                    <a:pt x="32" y="789"/>
                    <a:pt x="75" y="906"/>
                  </a:cubicBezTo>
                  <a:cubicBezTo>
                    <a:pt x="170" y="948"/>
                    <a:pt x="265" y="1000"/>
                    <a:pt x="361" y="1043"/>
                  </a:cubicBezTo>
                  <a:cubicBezTo>
                    <a:pt x="1176" y="1435"/>
                    <a:pt x="1970" y="1943"/>
                    <a:pt x="2742" y="2419"/>
                  </a:cubicBezTo>
                  <a:cubicBezTo>
                    <a:pt x="2775" y="2440"/>
                    <a:pt x="2817" y="2461"/>
                    <a:pt x="2848" y="2483"/>
                  </a:cubicBezTo>
                  <a:cubicBezTo>
                    <a:pt x="2880" y="2504"/>
                    <a:pt x="2902" y="2525"/>
                    <a:pt x="2933" y="2536"/>
                  </a:cubicBezTo>
                  <a:cubicBezTo>
                    <a:pt x="2933" y="2536"/>
                    <a:pt x="2944" y="2525"/>
                    <a:pt x="2944" y="2515"/>
                  </a:cubicBezTo>
                  <a:cubicBezTo>
                    <a:pt x="2944" y="2504"/>
                    <a:pt x="2954" y="2494"/>
                    <a:pt x="2954" y="2483"/>
                  </a:cubicBezTo>
                  <a:lnTo>
                    <a:pt x="2954" y="2472"/>
                  </a:lnTo>
                  <a:cubicBezTo>
                    <a:pt x="2965" y="2472"/>
                    <a:pt x="2965" y="2472"/>
                    <a:pt x="2965" y="2461"/>
                  </a:cubicBezTo>
                  <a:cubicBezTo>
                    <a:pt x="2965" y="2461"/>
                    <a:pt x="2965" y="2451"/>
                    <a:pt x="2975" y="2451"/>
                  </a:cubicBezTo>
                  <a:lnTo>
                    <a:pt x="2975" y="2440"/>
                  </a:lnTo>
                  <a:lnTo>
                    <a:pt x="2986" y="2430"/>
                  </a:lnTo>
                  <a:cubicBezTo>
                    <a:pt x="2986" y="2430"/>
                    <a:pt x="2986" y="2419"/>
                    <a:pt x="2997" y="2419"/>
                  </a:cubicBezTo>
                  <a:lnTo>
                    <a:pt x="2997" y="2409"/>
                  </a:lnTo>
                  <a:cubicBezTo>
                    <a:pt x="3008" y="2398"/>
                    <a:pt x="3018" y="2377"/>
                    <a:pt x="3029" y="2367"/>
                  </a:cubicBezTo>
                  <a:cubicBezTo>
                    <a:pt x="3008" y="2356"/>
                    <a:pt x="2997" y="2334"/>
                    <a:pt x="2975" y="2313"/>
                  </a:cubicBezTo>
                  <a:cubicBezTo>
                    <a:pt x="2351" y="1699"/>
                    <a:pt x="1568" y="651"/>
                    <a:pt x="858" y="207"/>
                  </a:cubicBezTo>
                  <a:cubicBezTo>
                    <a:pt x="700" y="111"/>
                    <a:pt x="540" y="37"/>
                    <a:pt x="392" y="5"/>
                  </a:cubicBezTo>
                  <a:cubicBezTo>
                    <a:pt x="375" y="2"/>
                    <a:pt x="358" y="1"/>
                    <a:pt x="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1993625" y="3213075"/>
              <a:ext cx="1350" cy="1875"/>
            </a:xfrm>
            <a:custGeom>
              <a:rect b="b" l="l" r="r" t="t"/>
              <a:pathLst>
                <a:path extrusionOk="0" h="75" w="54">
                  <a:moveTo>
                    <a:pt x="43" y="0"/>
                  </a:moveTo>
                  <a:cubicBezTo>
                    <a:pt x="33" y="11"/>
                    <a:pt x="11" y="21"/>
                    <a:pt x="0" y="21"/>
                  </a:cubicBezTo>
                  <a:cubicBezTo>
                    <a:pt x="22" y="42"/>
                    <a:pt x="33" y="64"/>
                    <a:pt x="54" y="75"/>
                  </a:cubicBezTo>
                  <a:cubicBezTo>
                    <a:pt x="54" y="53"/>
                    <a:pt x="43" y="32"/>
                    <a:pt x="43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1950500" y="3268650"/>
              <a:ext cx="1850" cy="7425"/>
            </a:xfrm>
            <a:custGeom>
              <a:rect b="b" l="l" r="r" t="t"/>
              <a:pathLst>
                <a:path extrusionOk="0" h="297" w="74">
                  <a:moveTo>
                    <a:pt x="0" y="0"/>
                  </a:moveTo>
                  <a:cubicBezTo>
                    <a:pt x="21" y="96"/>
                    <a:pt x="53" y="202"/>
                    <a:pt x="74" y="297"/>
                  </a:cubicBezTo>
                  <a:lnTo>
                    <a:pt x="74" y="297"/>
                  </a:lnTo>
                  <a:cubicBezTo>
                    <a:pt x="53" y="202"/>
                    <a:pt x="21" y="96"/>
                    <a:pt x="0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1952325" y="3244050"/>
              <a:ext cx="41850" cy="34675"/>
            </a:xfrm>
            <a:custGeom>
              <a:rect b="b" l="l" r="r" t="t"/>
              <a:pathLst>
                <a:path extrusionOk="0" h="1387" w="1674">
                  <a:moveTo>
                    <a:pt x="1674" y="0"/>
                  </a:moveTo>
                  <a:lnTo>
                    <a:pt x="1674" y="0"/>
                  </a:lnTo>
                  <a:cubicBezTo>
                    <a:pt x="1377" y="254"/>
                    <a:pt x="678" y="942"/>
                    <a:pt x="1" y="1281"/>
                  </a:cubicBezTo>
                  <a:cubicBezTo>
                    <a:pt x="12" y="1323"/>
                    <a:pt x="22" y="1355"/>
                    <a:pt x="33" y="1387"/>
                  </a:cubicBezTo>
                  <a:cubicBezTo>
                    <a:pt x="456" y="1165"/>
                    <a:pt x="880" y="942"/>
                    <a:pt x="1314" y="709"/>
                  </a:cubicBezTo>
                  <a:cubicBezTo>
                    <a:pt x="1325" y="678"/>
                    <a:pt x="1335" y="657"/>
                    <a:pt x="1346" y="624"/>
                  </a:cubicBezTo>
                  <a:cubicBezTo>
                    <a:pt x="1367" y="593"/>
                    <a:pt x="1377" y="551"/>
                    <a:pt x="1398" y="518"/>
                  </a:cubicBezTo>
                  <a:cubicBezTo>
                    <a:pt x="1462" y="391"/>
                    <a:pt x="1525" y="254"/>
                    <a:pt x="1600" y="137"/>
                  </a:cubicBezTo>
                  <a:cubicBezTo>
                    <a:pt x="1621" y="106"/>
                    <a:pt x="1631" y="74"/>
                    <a:pt x="1652" y="53"/>
                  </a:cubicBezTo>
                  <a:cubicBezTo>
                    <a:pt x="1663" y="31"/>
                    <a:pt x="1674" y="10"/>
                    <a:pt x="1674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1993900" y="3231325"/>
              <a:ext cx="275" cy="825"/>
            </a:xfrm>
            <a:custGeom>
              <a:rect b="b" l="l" r="r" t="t"/>
              <a:pathLst>
                <a:path extrusionOk="0" h="33" w="11">
                  <a:moveTo>
                    <a:pt x="11" y="32"/>
                  </a:moveTo>
                  <a:cubicBezTo>
                    <a:pt x="0" y="22"/>
                    <a:pt x="0" y="11"/>
                    <a:pt x="0" y="1"/>
                  </a:cubicBezTo>
                  <a:cubicBezTo>
                    <a:pt x="0" y="11"/>
                    <a:pt x="0" y="22"/>
                    <a:pt x="11" y="32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1996275" y="3240050"/>
              <a:ext cx="550" cy="1100"/>
            </a:xfrm>
            <a:custGeom>
              <a:rect b="b" l="l" r="r" t="t"/>
              <a:pathLst>
                <a:path extrusionOk="0" h="44" w="22">
                  <a:moveTo>
                    <a:pt x="21" y="43"/>
                  </a:moveTo>
                  <a:cubicBezTo>
                    <a:pt x="21" y="22"/>
                    <a:pt x="11" y="12"/>
                    <a:pt x="0" y="1"/>
                  </a:cubicBezTo>
                  <a:cubicBezTo>
                    <a:pt x="11" y="12"/>
                    <a:pt x="21" y="22"/>
                    <a:pt x="21" y="43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1998925" y="3243775"/>
              <a:ext cx="2650" cy="2125"/>
            </a:xfrm>
            <a:custGeom>
              <a:rect b="b" l="l" r="r" t="t"/>
              <a:pathLst>
                <a:path extrusionOk="0" h="85" w="106">
                  <a:moveTo>
                    <a:pt x="64" y="53"/>
                  </a:moveTo>
                  <a:cubicBezTo>
                    <a:pt x="75" y="64"/>
                    <a:pt x="85" y="75"/>
                    <a:pt x="106" y="85"/>
                  </a:cubicBezTo>
                  <a:cubicBezTo>
                    <a:pt x="85" y="75"/>
                    <a:pt x="75" y="64"/>
                    <a:pt x="64" y="53"/>
                  </a:cubicBezTo>
                  <a:cubicBezTo>
                    <a:pt x="42" y="32"/>
                    <a:pt x="21" y="21"/>
                    <a:pt x="0" y="0"/>
                  </a:cubicBezTo>
                  <a:cubicBezTo>
                    <a:pt x="21" y="21"/>
                    <a:pt x="42" y="32"/>
                    <a:pt x="64" y="53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2031475" y="3210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2036775" y="3221275"/>
              <a:ext cx="25" cy="550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2037025" y="3222875"/>
              <a:ext cx="300" cy="275"/>
            </a:xfrm>
            <a:custGeom>
              <a:rect b="b" l="l" r="r" t="t"/>
              <a:pathLst>
                <a:path extrusionOk="0" h="11" w="12"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2037825" y="3225775"/>
              <a:ext cx="275" cy="300"/>
            </a:xfrm>
            <a:custGeom>
              <a:rect b="b" l="l" r="r" t="t"/>
              <a:pathLst>
                <a:path extrusionOk="0" h="12" w="11">
                  <a:moveTo>
                    <a:pt x="1" y="11"/>
                  </a:moveTo>
                  <a:lnTo>
                    <a:pt x="11" y="11"/>
                  </a:lnTo>
                  <a:lnTo>
                    <a:pt x="1" y="1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2038075" y="32263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2038350" y="3232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2038625" y="3228150"/>
              <a:ext cx="25" cy="575"/>
            </a:xfrm>
            <a:custGeom>
              <a:rect b="b" l="l" r="r" t="t"/>
              <a:pathLst>
                <a:path extrusionOk="0" h="23" w="1">
                  <a:moveTo>
                    <a:pt x="0" y="11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038625" y="3229225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2038625" y="3230800"/>
              <a:ext cx="550" cy="275"/>
            </a:xfrm>
            <a:custGeom>
              <a:rect b="b" l="l" r="r" t="t"/>
              <a:pathLst>
                <a:path extrusionOk="0" h="11" w="22">
                  <a:moveTo>
                    <a:pt x="0" y="1"/>
                  </a:moveTo>
                  <a:cubicBezTo>
                    <a:pt x="11" y="1"/>
                    <a:pt x="21" y="1"/>
                    <a:pt x="21" y="11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2039675" y="32310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1" y="1"/>
                  </a:lnTo>
                  <a:lnTo>
                    <a:pt x="1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2040475" y="3231050"/>
              <a:ext cx="2150" cy="575"/>
            </a:xfrm>
            <a:custGeom>
              <a:rect b="b" l="l" r="r" t="t"/>
              <a:pathLst>
                <a:path extrusionOk="0" h="23" w="86">
                  <a:moveTo>
                    <a:pt x="1" y="1"/>
                  </a:moveTo>
                  <a:lnTo>
                    <a:pt x="11" y="12"/>
                  </a:lnTo>
                  <a:lnTo>
                    <a:pt x="34" y="12"/>
                  </a:lnTo>
                  <a:cubicBezTo>
                    <a:pt x="23" y="9"/>
                    <a:pt x="12" y="5"/>
                    <a:pt x="1" y="1"/>
                  </a:cubicBezTo>
                  <a:close/>
                  <a:moveTo>
                    <a:pt x="34" y="12"/>
                  </a:moveTo>
                  <a:cubicBezTo>
                    <a:pt x="43" y="15"/>
                    <a:pt x="52" y="17"/>
                    <a:pt x="60" y="19"/>
                  </a:cubicBezTo>
                  <a:lnTo>
                    <a:pt x="60" y="19"/>
                  </a:lnTo>
                  <a:cubicBezTo>
                    <a:pt x="56" y="16"/>
                    <a:pt x="49" y="12"/>
                    <a:pt x="43" y="12"/>
                  </a:cubicBezTo>
                  <a:close/>
                  <a:moveTo>
                    <a:pt x="60" y="19"/>
                  </a:moveTo>
                  <a:cubicBezTo>
                    <a:pt x="63" y="21"/>
                    <a:pt x="64" y="22"/>
                    <a:pt x="64" y="22"/>
                  </a:cubicBezTo>
                  <a:lnTo>
                    <a:pt x="85" y="22"/>
                  </a:lnTo>
                  <a:cubicBezTo>
                    <a:pt x="78" y="22"/>
                    <a:pt x="70" y="21"/>
                    <a:pt x="60" y="19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1831650" y="3118050"/>
              <a:ext cx="187675" cy="21450"/>
            </a:xfrm>
            <a:custGeom>
              <a:rect b="b" l="l" r="r" t="t"/>
              <a:pathLst>
                <a:path extrusionOk="0" h="858" w="7507">
                  <a:moveTo>
                    <a:pt x="7496" y="1"/>
                  </a:moveTo>
                  <a:cubicBezTo>
                    <a:pt x="5516" y="1"/>
                    <a:pt x="3536" y="11"/>
                    <a:pt x="1557" y="32"/>
                  </a:cubicBezTo>
                  <a:lnTo>
                    <a:pt x="0" y="858"/>
                  </a:lnTo>
                  <a:lnTo>
                    <a:pt x="11" y="858"/>
                  </a:lnTo>
                  <a:cubicBezTo>
                    <a:pt x="1472" y="842"/>
                    <a:pt x="2932" y="833"/>
                    <a:pt x="4392" y="833"/>
                  </a:cubicBezTo>
                  <a:cubicBezTo>
                    <a:pt x="4922" y="833"/>
                    <a:pt x="5452" y="834"/>
                    <a:pt x="5982" y="837"/>
                  </a:cubicBezTo>
                  <a:cubicBezTo>
                    <a:pt x="6236" y="699"/>
                    <a:pt x="6490" y="572"/>
                    <a:pt x="6744" y="434"/>
                  </a:cubicBezTo>
                  <a:cubicBezTo>
                    <a:pt x="6871" y="371"/>
                    <a:pt x="6999" y="297"/>
                    <a:pt x="7126" y="234"/>
                  </a:cubicBezTo>
                  <a:cubicBezTo>
                    <a:pt x="7253" y="159"/>
                    <a:pt x="7380" y="96"/>
                    <a:pt x="7507" y="32"/>
                  </a:cubicBezTo>
                  <a:cubicBezTo>
                    <a:pt x="7507" y="22"/>
                    <a:pt x="7496" y="11"/>
                    <a:pt x="7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2006325" y="3252500"/>
              <a:ext cx="825" cy="5575"/>
            </a:xfrm>
            <a:custGeom>
              <a:rect b="b" l="l" r="r" t="t"/>
              <a:pathLst>
                <a:path extrusionOk="0" h="223" w="33">
                  <a:moveTo>
                    <a:pt x="33" y="1"/>
                  </a:moveTo>
                  <a:cubicBezTo>
                    <a:pt x="32" y="4"/>
                    <a:pt x="32" y="8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2" y="11"/>
                    <a:pt x="33" y="11"/>
                  </a:cubicBezTo>
                  <a:lnTo>
                    <a:pt x="33" y="1"/>
                  </a:lnTo>
                  <a:close/>
                  <a:moveTo>
                    <a:pt x="31" y="11"/>
                  </a:moveTo>
                  <a:cubicBezTo>
                    <a:pt x="22" y="12"/>
                    <a:pt x="22" y="23"/>
                    <a:pt x="22" y="32"/>
                  </a:cubicBezTo>
                  <a:lnTo>
                    <a:pt x="22" y="64"/>
                  </a:lnTo>
                  <a:lnTo>
                    <a:pt x="22" y="69"/>
                  </a:lnTo>
                  <a:lnTo>
                    <a:pt x="22" y="69"/>
                  </a:lnTo>
                  <a:cubicBezTo>
                    <a:pt x="25" y="49"/>
                    <a:pt x="28" y="30"/>
                    <a:pt x="31" y="11"/>
                  </a:cubicBezTo>
                  <a:close/>
                  <a:moveTo>
                    <a:pt x="22" y="69"/>
                  </a:moveTo>
                  <a:lnTo>
                    <a:pt x="22" y="69"/>
                  </a:lnTo>
                  <a:cubicBezTo>
                    <a:pt x="21" y="72"/>
                    <a:pt x="21" y="74"/>
                    <a:pt x="21" y="77"/>
                  </a:cubicBezTo>
                  <a:lnTo>
                    <a:pt x="21" y="77"/>
                  </a:lnTo>
                  <a:cubicBezTo>
                    <a:pt x="21" y="76"/>
                    <a:pt x="21" y="75"/>
                    <a:pt x="22" y="75"/>
                  </a:cubicBezTo>
                  <a:lnTo>
                    <a:pt x="22" y="69"/>
                  </a:lnTo>
                  <a:close/>
                  <a:moveTo>
                    <a:pt x="21" y="77"/>
                  </a:moveTo>
                  <a:cubicBezTo>
                    <a:pt x="12" y="97"/>
                    <a:pt x="12" y="107"/>
                    <a:pt x="12" y="117"/>
                  </a:cubicBezTo>
                  <a:lnTo>
                    <a:pt x="12" y="140"/>
                  </a:lnTo>
                  <a:lnTo>
                    <a:pt x="12" y="140"/>
                  </a:lnTo>
                  <a:cubicBezTo>
                    <a:pt x="15" y="118"/>
                    <a:pt x="18" y="97"/>
                    <a:pt x="21" y="77"/>
                  </a:cubicBezTo>
                  <a:close/>
                  <a:moveTo>
                    <a:pt x="12" y="140"/>
                  </a:moveTo>
                  <a:cubicBezTo>
                    <a:pt x="10" y="153"/>
                    <a:pt x="8" y="167"/>
                    <a:pt x="6" y="181"/>
                  </a:cubicBezTo>
                  <a:lnTo>
                    <a:pt x="6" y="181"/>
                  </a:lnTo>
                  <a:cubicBezTo>
                    <a:pt x="9" y="170"/>
                    <a:pt x="12" y="160"/>
                    <a:pt x="12" y="149"/>
                  </a:cubicBezTo>
                  <a:lnTo>
                    <a:pt x="12" y="140"/>
                  </a:lnTo>
                  <a:close/>
                  <a:moveTo>
                    <a:pt x="6" y="181"/>
                  </a:moveTo>
                  <a:cubicBezTo>
                    <a:pt x="3" y="191"/>
                    <a:pt x="1" y="202"/>
                    <a:pt x="1" y="213"/>
                  </a:cubicBezTo>
                  <a:lnTo>
                    <a:pt x="1" y="223"/>
                  </a:lnTo>
                  <a:cubicBezTo>
                    <a:pt x="2" y="209"/>
                    <a:pt x="4" y="195"/>
                    <a:pt x="6" y="181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2007375" y="3250925"/>
              <a:ext cx="25" cy="275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0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2007375" y="32501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2000500" y="3245100"/>
              <a:ext cx="1075" cy="800"/>
            </a:xfrm>
            <a:custGeom>
              <a:rect b="b" l="l" r="r" t="t"/>
              <a:pathLst>
                <a:path extrusionOk="0" h="32" w="43">
                  <a:moveTo>
                    <a:pt x="1" y="0"/>
                  </a:moveTo>
                  <a:cubicBezTo>
                    <a:pt x="12" y="11"/>
                    <a:pt x="22" y="22"/>
                    <a:pt x="43" y="32"/>
                  </a:cubicBezTo>
                  <a:cubicBezTo>
                    <a:pt x="22" y="22"/>
                    <a:pt x="12" y="11"/>
                    <a:pt x="1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2032550" y="3241125"/>
              <a:ext cx="3450" cy="4000"/>
            </a:xfrm>
            <a:custGeom>
              <a:rect b="b" l="l" r="r" t="t"/>
              <a:pathLst>
                <a:path extrusionOk="0" h="160" w="138">
                  <a:moveTo>
                    <a:pt x="0" y="0"/>
                  </a:moveTo>
                  <a:lnTo>
                    <a:pt x="0" y="0"/>
                  </a:lnTo>
                  <a:cubicBezTo>
                    <a:pt x="53" y="54"/>
                    <a:pt x="95" y="106"/>
                    <a:pt x="137" y="159"/>
                  </a:cubicBezTo>
                  <a:lnTo>
                    <a:pt x="137" y="148"/>
                  </a:lnTo>
                  <a:cubicBezTo>
                    <a:pt x="95" y="96"/>
                    <a:pt x="42" y="43"/>
                    <a:pt x="0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2005550" y="3241125"/>
              <a:ext cx="41025" cy="102450"/>
            </a:xfrm>
            <a:custGeom>
              <a:rect b="b" l="l" r="r" t="t"/>
              <a:pathLst>
                <a:path extrusionOk="0" h="4098" w="1641">
                  <a:moveTo>
                    <a:pt x="1080" y="0"/>
                  </a:moveTo>
                  <a:cubicBezTo>
                    <a:pt x="1006" y="43"/>
                    <a:pt x="921" y="64"/>
                    <a:pt x="836" y="75"/>
                  </a:cubicBezTo>
                  <a:cubicBezTo>
                    <a:pt x="773" y="75"/>
                    <a:pt x="741" y="75"/>
                    <a:pt x="667" y="85"/>
                  </a:cubicBezTo>
                  <a:cubicBezTo>
                    <a:pt x="635" y="85"/>
                    <a:pt x="614" y="85"/>
                    <a:pt x="582" y="96"/>
                  </a:cubicBezTo>
                  <a:cubicBezTo>
                    <a:pt x="551" y="106"/>
                    <a:pt x="508" y="117"/>
                    <a:pt x="466" y="138"/>
                  </a:cubicBezTo>
                  <a:cubicBezTo>
                    <a:pt x="413" y="159"/>
                    <a:pt x="381" y="181"/>
                    <a:pt x="318" y="212"/>
                  </a:cubicBezTo>
                  <a:cubicBezTo>
                    <a:pt x="243" y="244"/>
                    <a:pt x="170" y="254"/>
                    <a:pt x="95" y="265"/>
                  </a:cubicBezTo>
                  <a:cubicBezTo>
                    <a:pt x="95" y="276"/>
                    <a:pt x="95" y="297"/>
                    <a:pt x="85" y="318"/>
                  </a:cubicBezTo>
                  <a:cubicBezTo>
                    <a:pt x="85" y="329"/>
                    <a:pt x="85" y="339"/>
                    <a:pt x="74" y="360"/>
                  </a:cubicBezTo>
                  <a:lnTo>
                    <a:pt x="74" y="371"/>
                  </a:lnTo>
                  <a:lnTo>
                    <a:pt x="74" y="381"/>
                  </a:lnTo>
                  <a:lnTo>
                    <a:pt x="74" y="392"/>
                  </a:lnTo>
                  <a:cubicBezTo>
                    <a:pt x="74" y="403"/>
                    <a:pt x="64" y="414"/>
                    <a:pt x="64" y="424"/>
                  </a:cubicBezTo>
                  <a:lnTo>
                    <a:pt x="64" y="456"/>
                  </a:lnTo>
                  <a:lnTo>
                    <a:pt x="64" y="466"/>
                  </a:lnTo>
                  <a:cubicBezTo>
                    <a:pt x="53" y="466"/>
                    <a:pt x="53" y="477"/>
                    <a:pt x="53" y="487"/>
                  </a:cubicBezTo>
                  <a:lnTo>
                    <a:pt x="53" y="519"/>
                  </a:lnTo>
                  <a:lnTo>
                    <a:pt x="53" y="530"/>
                  </a:lnTo>
                  <a:cubicBezTo>
                    <a:pt x="43" y="551"/>
                    <a:pt x="43" y="562"/>
                    <a:pt x="43" y="572"/>
                  </a:cubicBezTo>
                  <a:lnTo>
                    <a:pt x="43" y="604"/>
                  </a:lnTo>
                  <a:cubicBezTo>
                    <a:pt x="43" y="625"/>
                    <a:pt x="32" y="646"/>
                    <a:pt x="32" y="668"/>
                  </a:cubicBezTo>
                  <a:lnTo>
                    <a:pt x="32" y="678"/>
                  </a:lnTo>
                  <a:lnTo>
                    <a:pt x="32" y="689"/>
                  </a:lnTo>
                  <a:lnTo>
                    <a:pt x="32" y="731"/>
                  </a:lnTo>
                  <a:cubicBezTo>
                    <a:pt x="21" y="741"/>
                    <a:pt x="21" y="752"/>
                    <a:pt x="21" y="763"/>
                  </a:cubicBezTo>
                  <a:cubicBezTo>
                    <a:pt x="10" y="943"/>
                    <a:pt x="0" y="1112"/>
                    <a:pt x="0" y="1292"/>
                  </a:cubicBezTo>
                  <a:cubicBezTo>
                    <a:pt x="170" y="2224"/>
                    <a:pt x="339" y="3166"/>
                    <a:pt x="508" y="4098"/>
                  </a:cubicBezTo>
                  <a:cubicBezTo>
                    <a:pt x="953" y="3812"/>
                    <a:pt x="1186" y="3674"/>
                    <a:pt x="1641" y="3388"/>
                  </a:cubicBezTo>
                  <a:cubicBezTo>
                    <a:pt x="1504" y="2308"/>
                    <a:pt x="1355" y="1228"/>
                    <a:pt x="1217" y="159"/>
                  </a:cubicBezTo>
                  <a:cubicBezTo>
                    <a:pt x="1175" y="106"/>
                    <a:pt x="1133" y="54"/>
                    <a:pt x="10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1992025" y="3208000"/>
              <a:ext cx="46625" cy="39775"/>
            </a:xfrm>
            <a:custGeom>
              <a:rect b="b" l="l" r="r" t="t"/>
              <a:pathLst>
                <a:path extrusionOk="0" h="1591" w="1865">
                  <a:moveTo>
                    <a:pt x="1237" y="1"/>
                  </a:moveTo>
                  <a:cubicBezTo>
                    <a:pt x="1148" y="1"/>
                    <a:pt x="1060" y="22"/>
                    <a:pt x="986" y="66"/>
                  </a:cubicBezTo>
                  <a:cubicBezTo>
                    <a:pt x="965" y="76"/>
                    <a:pt x="954" y="76"/>
                    <a:pt x="932" y="87"/>
                  </a:cubicBezTo>
                  <a:cubicBezTo>
                    <a:pt x="862" y="126"/>
                    <a:pt x="780" y="148"/>
                    <a:pt x="699" y="148"/>
                  </a:cubicBezTo>
                  <a:cubicBezTo>
                    <a:pt x="670" y="148"/>
                    <a:pt x="642" y="145"/>
                    <a:pt x="615" y="139"/>
                  </a:cubicBezTo>
                  <a:cubicBezTo>
                    <a:pt x="594" y="139"/>
                    <a:pt x="584" y="139"/>
                    <a:pt x="551" y="129"/>
                  </a:cubicBezTo>
                  <a:cubicBezTo>
                    <a:pt x="527" y="126"/>
                    <a:pt x="502" y="125"/>
                    <a:pt x="478" y="125"/>
                  </a:cubicBezTo>
                  <a:cubicBezTo>
                    <a:pt x="337" y="125"/>
                    <a:pt x="208" y="178"/>
                    <a:pt x="118" y="278"/>
                  </a:cubicBezTo>
                  <a:cubicBezTo>
                    <a:pt x="107" y="288"/>
                    <a:pt x="97" y="309"/>
                    <a:pt x="86" y="320"/>
                  </a:cubicBezTo>
                  <a:lnTo>
                    <a:pt x="86" y="330"/>
                  </a:lnTo>
                  <a:cubicBezTo>
                    <a:pt x="75" y="330"/>
                    <a:pt x="75" y="341"/>
                    <a:pt x="75" y="341"/>
                  </a:cubicBezTo>
                  <a:lnTo>
                    <a:pt x="64" y="351"/>
                  </a:lnTo>
                  <a:lnTo>
                    <a:pt x="64" y="362"/>
                  </a:lnTo>
                  <a:cubicBezTo>
                    <a:pt x="54" y="362"/>
                    <a:pt x="54" y="372"/>
                    <a:pt x="54" y="372"/>
                  </a:cubicBezTo>
                  <a:cubicBezTo>
                    <a:pt x="54" y="383"/>
                    <a:pt x="54" y="383"/>
                    <a:pt x="43" y="383"/>
                  </a:cubicBezTo>
                  <a:lnTo>
                    <a:pt x="43" y="394"/>
                  </a:lnTo>
                  <a:cubicBezTo>
                    <a:pt x="43" y="405"/>
                    <a:pt x="33" y="415"/>
                    <a:pt x="33" y="426"/>
                  </a:cubicBezTo>
                  <a:cubicBezTo>
                    <a:pt x="33" y="436"/>
                    <a:pt x="22" y="447"/>
                    <a:pt x="22" y="447"/>
                  </a:cubicBezTo>
                  <a:cubicBezTo>
                    <a:pt x="1" y="542"/>
                    <a:pt x="1" y="638"/>
                    <a:pt x="22" y="732"/>
                  </a:cubicBezTo>
                  <a:cubicBezTo>
                    <a:pt x="33" y="796"/>
                    <a:pt x="54" y="838"/>
                    <a:pt x="64" y="892"/>
                  </a:cubicBezTo>
                  <a:lnTo>
                    <a:pt x="64" y="913"/>
                  </a:lnTo>
                  <a:cubicBezTo>
                    <a:pt x="64" y="923"/>
                    <a:pt x="75" y="923"/>
                    <a:pt x="75" y="934"/>
                  </a:cubicBezTo>
                  <a:cubicBezTo>
                    <a:pt x="75" y="944"/>
                    <a:pt x="75" y="955"/>
                    <a:pt x="86" y="965"/>
                  </a:cubicBezTo>
                  <a:cubicBezTo>
                    <a:pt x="86" y="986"/>
                    <a:pt x="97" y="1008"/>
                    <a:pt x="97" y="1029"/>
                  </a:cubicBezTo>
                  <a:cubicBezTo>
                    <a:pt x="97" y="1040"/>
                    <a:pt x="97" y="1040"/>
                    <a:pt x="107" y="1050"/>
                  </a:cubicBezTo>
                  <a:lnTo>
                    <a:pt x="107" y="1061"/>
                  </a:lnTo>
                  <a:lnTo>
                    <a:pt x="107" y="1071"/>
                  </a:lnTo>
                  <a:lnTo>
                    <a:pt x="107" y="1082"/>
                  </a:lnTo>
                  <a:cubicBezTo>
                    <a:pt x="118" y="1092"/>
                    <a:pt x="118" y="1092"/>
                    <a:pt x="118" y="1103"/>
                  </a:cubicBezTo>
                  <a:cubicBezTo>
                    <a:pt x="118" y="1125"/>
                    <a:pt x="128" y="1135"/>
                    <a:pt x="128" y="1156"/>
                  </a:cubicBezTo>
                  <a:lnTo>
                    <a:pt x="128" y="1177"/>
                  </a:lnTo>
                  <a:cubicBezTo>
                    <a:pt x="139" y="1188"/>
                    <a:pt x="139" y="1209"/>
                    <a:pt x="149" y="1219"/>
                  </a:cubicBezTo>
                  <a:cubicBezTo>
                    <a:pt x="149" y="1241"/>
                    <a:pt x="160" y="1252"/>
                    <a:pt x="160" y="1262"/>
                  </a:cubicBezTo>
                  <a:cubicBezTo>
                    <a:pt x="170" y="1273"/>
                    <a:pt x="170" y="1273"/>
                    <a:pt x="170" y="1283"/>
                  </a:cubicBezTo>
                  <a:cubicBezTo>
                    <a:pt x="181" y="1294"/>
                    <a:pt x="191" y="1304"/>
                    <a:pt x="191" y="1325"/>
                  </a:cubicBezTo>
                  <a:cubicBezTo>
                    <a:pt x="202" y="1325"/>
                    <a:pt x="202" y="1336"/>
                    <a:pt x="202" y="1346"/>
                  </a:cubicBezTo>
                  <a:cubicBezTo>
                    <a:pt x="224" y="1357"/>
                    <a:pt x="234" y="1379"/>
                    <a:pt x="245" y="1400"/>
                  </a:cubicBezTo>
                  <a:lnTo>
                    <a:pt x="255" y="1410"/>
                  </a:lnTo>
                  <a:lnTo>
                    <a:pt x="276" y="1431"/>
                  </a:lnTo>
                  <a:cubicBezTo>
                    <a:pt x="297" y="1452"/>
                    <a:pt x="318" y="1463"/>
                    <a:pt x="340" y="1484"/>
                  </a:cubicBezTo>
                  <a:cubicBezTo>
                    <a:pt x="351" y="1495"/>
                    <a:pt x="361" y="1506"/>
                    <a:pt x="382" y="1516"/>
                  </a:cubicBezTo>
                  <a:lnTo>
                    <a:pt x="393" y="1516"/>
                  </a:lnTo>
                  <a:cubicBezTo>
                    <a:pt x="424" y="1537"/>
                    <a:pt x="467" y="1558"/>
                    <a:pt x="499" y="1569"/>
                  </a:cubicBezTo>
                  <a:lnTo>
                    <a:pt x="520" y="1569"/>
                  </a:lnTo>
                  <a:cubicBezTo>
                    <a:pt x="530" y="1579"/>
                    <a:pt x="541" y="1579"/>
                    <a:pt x="551" y="1579"/>
                  </a:cubicBezTo>
                  <a:lnTo>
                    <a:pt x="562" y="1579"/>
                  </a:lnTo>
                  <a:cubicBezTo>
                    <a:pt x="594" y="1590"/>
                    <a:pt x="615" y="1590"/>
                    <a:pt x="636" y="1590"/>
                  </a:cubicBezTo>
                  <a:cubicBezTo>
                    <a:pt x="711" y="1579"/>
                    <a:pt x="784" y="1569"/>
                    <a:pt x="859" y="1537"/>
                  </a:cubicBezTo>
                  <a:cubicBezTo>
                    <a:pt x="922" y="1506"/>
                    <a:pt x="954" y="1484"/>
                    <a:pt x="1007" y="1463"/>
                  </a:cubicBezTo>
                  <a:cubicBezTo>
                    <a:pt x="1049" y="1442"/>
                    <a:pt x="1092" y="1431"/>
                    <a:pt x="1123" y="1421"/>
                  </a:cubicBezTo>
                  <a:cubicBezTo>
                    <a:pt x="1155" y="1410"/>
                    <a:pt x="1176" y="1410"/>
                    <a:pt x="1208" y="1410"/>
                  </a:cubicBezTo>
                  <a:cubicBezTo>
                    <a:pt x="1282" y="1400"/>
                    <a:pt x="1314" y="1400"/>
                    <a:pt x="1377" y="1400"/>
                  </a:cubicBezTo>
                  <a:cubicBezTo>
                    <a:pt x="1462" y="1389"/>
                    <a:pt x="1547" y="1368"/>
                    <a:pt x="1621" y="1325"/>
                  </a:cubicBezTo>
                  <a:cubicBezTo>
                    <a:pt x="1631" y="1315"/>
                    <a:pt x="1642" y="1315"/>
                    <a:pt x="1652" y="1304"/>
                  </a:cubicBezTo>
                  <a:cubicBezTo>
                    <a:pt x="1663" y="1304"/>
                    <a:pt x="1663" y="1294"/>
                    <a:pt x="1674" y="1283"/>
                  </a:cubicBezTo>
                  <a:cubicBezTo>
                    <a:pt x="1685" y="1283"/>
                    <a:pt x="1685" y="1273"/>
                    <a:pt x="1695" y="1273"/>
                  </a:cubicBezTo>
                  <a:lnTo>
                    <a:pt x="1706" y="1262"/>
                  </a:lnTo>
                  <a:lnTo>
                    <a:pt x="1727" y="1241"/>
                  </a:lnTo>
                  <a:cubicBezTo>
                    <a:pt x="1716" y="1198"/>
                    <a:pt x="1716" y="1156"/>
                    <a:pt x="1706" y="1114"/>
                  </a:cubicBezTo>
                  <a:cubicBezTo>
                    <a:pt x="1758" y="1092"/>
                    <a:pt x="1801" y="1071"/>
                    <a:pt x="1843" y="1050"/>
                  </a:cubicBezTo>
                  <a:lnTo>
                    <a:pt x="1843" y="1029"/>
                  </a:lnTo>
                  <a:cubicBezTo>
                    <a:pt x="1854" y="1029"/>
                    <a:pt x="1854" y="1029"/>
                    <a:pt x="1854" y="1019"/>
                  </a:cubicBezTo>
                  <a:lnTo>
                    <a:pt x="1854" y="1008"/>
                  </a:lnTo>
                  <a:lnTo>
                    <a:pt x="1854" y="997"/>
                  </a:lnTo>
                  <a:lnTo>
                    <a:pt x="1854" y="986"/>
                  </a:lnTo>
                  <a:cubicBezTo>
                    <a:pt x="1854" y="986"/>
                    <a:pt x="1864" y="986"/>
                    <a:pt x="1864" y="976"/>
                  </a:cubicBezTo>
                  <a:lnTo>
                    <a:pt x="1864" y="944"/>
                  </a:lnTo>
                  <a:lnTo>
                    <a:pt x="1864" y="913"/>
                  </a:lnTo>
                  <a:lnTo>
                    <a:pt x="1864" y="870"/>
                  </a:lnTo>
                  <a:lnTo>
                    <a:pt x="1864" y="859"/>
                  </a:lnTo>
                  <a:lnTo>
                    <a:pt x="1864" y="849"/>
                  </a:lnTo>
                  <a:lnTo>
                    <a:pt x="1864" y="838"/>
                  </a:lnTo>
                  <a:lnTo>
                    <a:pt x="1864" y="828"/>
                  </a:lnTo>
                  <a:lnTo>
                    <a:pt x="1864" y="807"/>
                  </a:lnTo>
                  <a:cubicBezTo>
                    <a:pt x="1854" y="796"/>
                    <a:pt x="1854" y="786"/>
                    <a:pt x="1854" y="775"/>
                  </a:cubicBezTo>
                  <a:cubicBezTo>
                    <a:pt x="1854" y="765"/>
                    <a:pt x="1843" y="754"/>
                    <a:pt x="1843" y="743"/>
                  </a:cubicBezTo>
                  <a:lnTo>
                    <a:pt x="1843" y="732"/>
                  </a:lnTo>
                  <a:lnTo>
                    <a:pt x="1843" y="722"/>
                  </a:lnTo>
                  <a:lnTo>
                    <a:pt x="1833" y="722"/>
                  </a:lnTo>
                  <a:lnTo>
                    <a:pt x="1833" y="711"/>
                  </a:lnTo>
                  <a:lnTo>
                    <a:pt x="1833" y="701"/>
                  </a:lnTo>
                  <a:lnTo>
                    <a:pt x="1833" y="690"/>
                  </a:lnTo>
                  <a:cubicBezTo>
                    <a:pt x="1833" y="680"/>
                    <a:pt x="1822" y="680"/>
                    <a:pt x="1822" y="669"/>
                  </a:cubicBezTo>
                  <a:lnTo>
                    <a:pt x="1822" y="659"/>
                  </a:lnTo>
                  <a:lnTo>
                    <a:pt x="1822" y="638"/>
                  </a:lnTo>
                  <a:lnTo>
                    <a:pt x="1812" y="638"/>
                  </a:lnTo>
                  <a:lnTo>
                    <a:pt x="1812" y="626"/>
                  </a:lnTo>
                  <a:lnTo>
                    <a:pt x="1812" y="616"/>
                  </a:lnTo>
                  <a:lnTo>
                    <a:pt x="1812" y="605"/>
                  </a:lnTo>
                  <a:lnTo>
                    <a:pt x="1801" y="595"/>
                  </a:lnTo>
                  <a:lnTo>
                    <a:pt x="1801" y="584"/>
                  </a:lnTo>
                  <a:cubicBezTo>
                    <a:pt x="1801" y="574"/>
                    <a:pt x="1801" y="563"/>
                    <a:pt x="1790" y="553"/>
                  </a:cubicBezTo>
                  <a:lnTo>
                    <a:pt x="1790" y="532"/>
                  </a:lnTo>
                  <a:cubicBezTo>
                    <a:pt x="1790" y="521"/>
                    <a:pt x="1779" y="510"/>
                    <a:pt x="1779" y="499"/>
                  </a:cubicBezTo>
                  <a:cubicBezTo>
                    <a:pt x="1779" y="489"/>
                    <a:pt x="1779" y="478"/>
                    <a:pt x="1769" y="468"/>
                  </a:cubicBezTo>
                  <a:lnTo>
                    <a:pt x="1769" y="457"/>
                  </a:lnTo>
                  <a:cubicBezTo>
                    <a:pt x="1758" y="436"/>
                    <a:pt x="1758" y="415"/>
                    <a:pt x="1748" y="383"/>
                  </a:cubicBezTo>
                  <a:cubicBezTo>
                    <a:pt x="1727" y="299"/>
                    <a:pt x="1685" y="214"/>
                    <a:pt x="1610" y="151"/>
                  </a:cubicBezTo>
                  <a:lnTo>
                    <a:pt x="1589" y="129"/>
                  </a:lnTo>
                  <a:cubicBezTo>
                    <a:pt x="1579" y="129"/>
                    <a:pt x="1579" y="118"/>
                    <a:pt x="1579" y="118"/>
                  </a:cubicBezTo>
                  <a:cubicBezTo>
                    <a:pt x="1568" y="118"/>
                    <a:pt x="1568" y="108"/>
                    <a:pt x="1558" y="108"/>
                  </a:cubicBezTo>
                  <a:cubicBezTo>
                    <a:pt x="1558" y="97"/>
                    <a:pt x="1547" y="97"/>
                    <a:pt x="1536" y="97"/>
                  </a:cubicBezTo>
                  <a:lnTo>
                    <a:pt x="1504" y="66"/>
                  </a:lnTo>
                  <a:cubicBezTo>
                    <a:pt x="1494" y="66"/>
                    <a:pt x="1494" y="66"/>
                    <a:pt x="1483" y="55"/>
                  </a:cubicBezTo>
                  <a:cubicBezTo>
                    <a:pt x="1473" y="55"/>
                    <a:pt x="1473" y="55"/>
                    <a:pt x="1462" y="45"/>
                  </a:cubicBezTo>
                  <a:lnTo>
                    <a:pt x="1441" y="45"/>
                  </a:lnTo>
                  <a:cubicBezTo>
                    <a:pt x="1441" y="34"/>
                    <a:pt x="1430" y="34"/>
                    <a:pt x="1419" y="34"/>
                  </a:cubicBezTo>
                  <a:cubicBezTo>
                    <a:pt x="1362" y="12"/>
                    <a:pt x="1300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2031475" y="3210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2036775" y="3221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2037025" y="3222875"/>
              <a:ext cx="300" cy="275"/>
            </a:xfrm>
            <a:custGeom>
              <a:rect b="b" l="l" r="r" t="t"/>
              <a:pathLst>
                <a:path extrusionOk="0" h="11" w="12">
                  <a:moveTo>
                    <a:pt x="12" y="10"/>
                  </a:moveTo>
                  <a:lnTo>
                    <a:pt x="1" y="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2038075" y="32263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2034650" y="3234225"/>
              <a:ext cx="3450" cy="4800"/>
            </a:xfrm>
            <a:custGeom>
              <a:rect b="b" l="l" r="r" t="t"/>
              <a:pathLst>
                <a:path extrusionOk="0" h="192" w="138">
                  <a:moveTo>
                    <a:pt x="138" y="1"/>
                  </a:moveTo>
                  <a:cubicBezTo>
                    <a:pt x="96" y="22"/>
                    <a:pt x="53" y="43"/>
                    <a:pt x="1" y="65"/>
                  </a:cubicBezTo>
                  <a:cubicBezTo>
                    <a:pt x="11" y="107"/>
                    <a:pt x="11" y="149"/>
                    <a:pt x="22" y="192"/>
                  </a:cubicBezTo>
                  <a:lnTo>
                    <a:pt x="43" y="170"/>
                  </a:lnTo>
                  <a:cubicBezTo>
                    <a:pt x="43" y="170"/>
                    <a:pt x="43" y="160"/>
                    <a:pt x="53" y="160"/>
                  </a:cubicBezTo>
                  <a:lnTo>
                    <a:pt x="53" y="149"/>
                  </a:lnTo>
                  <a:lnTo>
                    <a:pt x="64" y="149"/>
                  </a:lnTo>
                  <a:lnTo>
                    <a:pt x="64" y="139"/>
                  </a:lnTo>
                  <a:lnTo>
                    <a:pt x="74" y="128"/>
                  </a:lnTo>
                  <a:cubicBezTo>
                    <a:pt x="74" y="128"/>
                    <a:pt x="74" y="118"/>
                    <a:pt x="85" y="118"/>
                  </a:cubicBezTo>
                  <a:cubicBezTo>
                    <a:pt x="85" y="107"/>
                    <a:pt x="85" y="107"/>
                    <a:pt x="96" y="97"/>
                  </a:cubicBezTo>
                  <a:lnTo>
                    <a:pt x="96" y="86"/>
                  </a:lnTo>
                  <a:cubicBezTo>
                    <a:pt x="96" y="86"/>
                    <a:pt x="107" y="86"/>
                    <a:pt x="107" y="76"/>
                  </a:cubicBezTo>
                  <a:lnTo>
                    <a:pt x="107" y="65"/>
                  </a:lnTo>
                  <a:lnTo>
                    <a:pt x="117" y="65"/>
                  </a:lnTo>
                  <a:lnTo>
                    <a:pt x="117" y="43"/>
                  </a:lnTo>
                  <a:cubicBezTo>
                    <a:pt x="117" y="43"/>
                    <a:pt x="128" y="43"/>
                    <a:pt x="128" y="33"/>
                  </a:cubicBezTo>
                  <a:lnTo>
                    <a:pt x="128" y="12"/>
                  </a:lnTo>
                  <a:lnTo>
                    <a:pt x="138" y="12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2038625" y="3228150"/>
              <a:ext cx="25" cy="575"/>
            </a:xfrm>
            <a:custGeom>
              <a:rect b="b" l="l" r="r" t="t"/>
              <a:pathLst>
                <a:path extrusionOk="0" h="23" w="1">
                  <a:moveTo>
                    <a:pt x="0" y="11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2038625" y="3229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2039950" y="3249875"/>
              <a:ext cx="73600" cy="51625"/>
            </a:xfrm>
            <a:custGeom>
              <a:rect b="b" l="l" r="r" t="t"/>
              <a:pathLst>
                <a:path extrusionOk="0" h="2065" w="2944">
                  <a:moveTo>
                    <a:pt x="2424" y="1016"/>
                  </a:moveTo>
                  <a:cubicBezTo>
                    <a:pt x="2495" y="1106"/>
                    <a:pt x="2562" y="1199"/>
                    <a:pt x="2622" y="1294"/>
                  </a:cubicBezTo>
                  <a:lnTo>
                    <a:pt x="2622" y="1294"/>
                  </a:lnTo>
                  <a:cubicBezTo>
                    <a:pt x="2562" y="1198"/>
                    <a:pt x="2495" y="1105"/>
                    <a:pt x="2424" y="1016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403" y="561"/>
                    <a:pt x="709" y="1217"/>
                    <a:pt x="985" y="1842"/>
                  </a:cubicBezTo>
                  <a:cubicBezTo>
                    <a:pt x="1133" y="1842"/>
                    <a:pt x="1271" y="1852"/>
                    <a:pt x="1419" y="1852"/>
                  </a:cubicBezTo>
                  <a:cubicBezTo>
                    <a:pt x="1937" y="1874"/>
                    <a:pt x="2446" y="1958"/>
                    <a:pt x="2944" y="2064"/>
                  </a:cubicBezTo>
                  <a:cubicBezTo>
                    <a:pt x="2899" y="1858"/>
                    <a:pt x="2825" y="1663"/>
                    <a:pt x="2729" y="1480"/>
                  </a:cubicBezTo>
                  <a:lnTo>
                    <a:pt x="2729" y="1480"/>
                  </a:lnTo>
                  <a:cubicBezTo>
                    <a:pt x="2730" y="1481"/>
                    <a:pt x="2731" y="1481"/>
                    <a:pt x="2732" y="1482"/>
                  </a:cubicBezTo>
                  <a:cubicBezTo>
                    <a:pt x="2698" y="1419"/>
                    <a:pt x="2662" y="1356"/>
                    <a:pt x="2622" y="1294"/>
                  </a:cubicBezTo>
                  <a:lnTo>
                    <a:pt x="2622" y="1294"/>
                  </a:lnTo>
                  <a:cubicBezTo>
                    <a:pt x="2660" y="1355"/>
                    <a:pt x="2696" y="1417"/>
                    <a:pt x="2729" y="1480"/>
                  </a:cubicBezTo>
                  <a:lnTo>
                    <a:pt x="2729" y="1480"/>
                  </a:lnTo>
                  <a:cubicBezTo>
                    <a:pt x="2539" y="1333"/>
                    <a:pt x="2339" y="1185"/>
                    <a:pt x="2118" y="1048"/>
                  </a:cubicBezTo>
                  <a:cubicBezTo>
                    <a:pt x="1864" y="889"/>
                    <a:pt x="1589" y="741"/>
                    <a:pt x="1313" y="593"/>
                  </a:cubicBezTo>
                  <a:cubicBezTo>
                    <a:pt x="921" y="391"/>
                    <a:pt x="509" y="201"/>
                    <a:pt x="95" y="42"/>
                  </a:cubicBezTo>
                  <a:cubicBezTo>
                    <a:pt x="64" y="31"/>
                    <a:pt x="32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2032550" y="3241125"/>
              <a:ext cx="5025" cy="5825"/>
            </a:xfrm>
            <a:custGeom>
              <a:rect b="b" l="l" r="r" t="t"/>
              <a:pathLst>
                <a:path extrusionOk="0" h="233" w="201">
                  <a:moveTo>
                    <a:pt x="0" y="0"/>
                  </a:moveTo>
                  <a:lnTo>
                    <a:pt x="0" y="0"/>
                  </a:lnTo>
                  <a:cubicBezTo>
                    <a:pt x="53" y="54"/>
                    <a:pt x="95" y="106"/>
                    <a:pt x="137" y="159"/>
                  </a:cubicBezTo>
                  <a:cubicBezTo>
                    <a:pt x="158" y="181"/>
                    <a:pt x="179" y="212"/>
                    <a:pt x="200" y="233"/>
                  </a:cubicBezTo>
                  <a:lnTo>
                    <a:pt x="200" y="233"/>
                  </a:lnTo>
                  <a:cubicBezTo>
                    <a:pt x="179" y="212"/>
                    <a:pt x="158" y="180"/>
                    <a:pt x="137" y="148"/>
                  </a:cubicBezTo>
                  <a:cubicBezTo>
                    <a:pt x="95" y="96"/>
                    <a:pt x="42" y="43"/>
                    <a:pt x="0" y="0"/>
                  </a:cubicBez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2037825" y="3234500"/>
              <a:ext cx="275" cy="25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2039675" y="32310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040475" y="3231050"/>
              <a:ext cx="2150" cy="575"/>
            </a:xfrm>
            <a:custGeom>
              <a:rect b="b" l="l" r="r" t="t"/>
              <a:pathLst>
                <a:path extrusionOk="0" h="23" w="86">
                  <a:moveTo>
                    <a:pt x="1" y="1"/>
                  </a:moveTo>
                  <a:lnTo>
                    <a:pt x="11" y="12"/>
                  </a:lnTo>
                  <a:lnTo>
                    <a:pt x="34" y="12"/>
                  </a:lnTo>
                  <a:cubicBezTo>
                    <a:pt x="23" y="9"/>
                    <a:pt x="12" y="5"/>
                    <a:pt x="1" y="1"/>
                  </a:cubicBezTo>
                  <a:close/>
                  <a:moveTo>
                    <a:pt x="34" y="12"/>
                  </a:moveTo>
                  <a:cubicBezTo>
                    <a:pt x="43" y="15"/>
                    <a:pt x="52" y="17"/>
                    <a:pt x="60" y="19"/>
                  </a:cubicBezTo>
                  <a:lnTo>
                    <a:pt x="60" y="19"/>
                  </a:lnTo>
                  <a:cubicBezTo>
                    <a:pt x="56" y="16"/>
                    <a:pt x="49" y="12"/>
                    <a:pt x="43" y="12"/>
                  </a:cubicBezTo>
                  <a:close/>
                  <a:moveTo>
                    <a:pt x="60" y="19"/>
                  </a:moveTo>
                  <a:cubicBezTo>
                    <a:pt x="63" y="21"/>
                    <a:pt x="64" y="22"/>
                    <a:pt x="64" y="22"/>
                  </a:cubicBezTo>
                  <a:lnTo>
                    <a:pt x="85" y="22"/>
                  </a:lnTo>
                  <a:cubicBezTo>
                    <a:pt x="78" y="22"/>
                    <a:pt x="70" y="21"/>
                    <a:pt x="60" y="19"/>
                  </a:cubicBez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2095000" y="3268650"/>
              <a:ext cx="1875" cy="1875"/>
            </a:xfrm>
            <a:custGeom>
              <a:rect b="b" l="l" r="r" t="t"/>
              <a:pathLst>
                <a:path extrusionOk="0" h="75" w="75">
                  <a:moveTo>
                    <a:pt x="74" y="7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970325" y="3263350"/>
              <a:ext cx="38425" cy="106700"/>
            </a:xfrm>
            <a:custGeom>
              <a:rect b="b" l="l" r="r" t="t"/>
              <a:pathLst>
                <a:path extrusionOk="0" h="4268" w="1537">
                  <a:moveTo>
                    <a:pt x="1335" y="1"/>
                  </a:moveTo>
                  <a:cubicBezTo>
                    <a:pt x="816" y="742"/>
                    <a:pt x="478" y="1589"/>
                    <a:pt x="223" y="2436"/>
                  </a:cubicBezTo>
                  <a:cubicBezTo>
                    <a:pt x="139" y="2732"/>
                    <a:pt x="75" y="3050"/>
                    <a:pt x="12" y="3367"/>
                  </a:cubicBezTo>
                  <a:cubicBezTo>
                    <a:pt x="12" y="3410"/>
                    <a:pt x="1" y="3442"/>
                    <a:pt x="1" y="3473"/>
                  </a:cubicBezTo>
                  <a:cubicBezTo>
                    <a:pt x="22" y="3738"/>
                    <a:pt x="64" y="4002"/>
                    <a:pt x="128" y="4268"/>
                  </a:cubicBezTo>
                  <a:lnTo>
                    <a:pt x="202" y="4268"/>
                  </a:lnTo>
                  <a:lnTo>
                    <a:pt x="234" y="4204"/>
                  </a:lnTo>
                  <a:cubicBezTo>
                    <a:pt x="562" y="3505"/>
                    <a:pt x="996" y="2849"/>
                    <a:pt x="1536" y="2287"/>
                  </a:cubicBezTo>
                  <a:cubicBezTo>
                    <a:pt x="1462" y="1663"/>
                    <a:pt x="1398" y="1028"/>
                    <a:pt x="1409" y="403"/>
                  </a:cubicBezTo>
                  <a:cubicBezTo>
                    <a:pt x="1388" y="266"/>
                    <a:pt x="1367" y="139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969600" y="3306025"/>
              <a:ext cx="2325" cy="44175"/>
            </a:xfrm>
            <a:custGeom>
              <a:rect b="b" l="l" r="r" t="t"/>
              <a:pathLst>
                <a:path extrusionOk="0" h="1767" w="93">
                  <a:moveTo>
                    <a:pt x="93" y="0"/>
                  </a:moveTo>
                  <a:cubicBezTo>
                    <a:pt x="28" y="389"/>
                    <a:pt x="1" y="777"/>
                    <a:pt x="1" y="1165"/>
                  </a:cubicBezTo>
                  <a:lnTo>
                    <a:pt x="1" y="1165"/>
                  </a:lnTo>
                  <a:cubicBezTo>
                    <a:pt x="1" y="780"/>
                    <a:pt x="29" y="387"/>
                    <a:pt x="93" y="0"/>
                  </a:cubicBezTo>
                  <a:close/>
                  <a:moveTo>
                    <a:pt x="1" y="1165"/>
                  </a:moveTo>
                  <a:lnTo>
                    <a:pt x="1" y="1165"/>
                  </a:lnTo>
                  <a:cubicBezTo>
                    <a:pt x="1" y="1285"/>
                    <a:pt x="3" y="1405"/>
                    <a:pt x="9" y="1523"/>
                  </a:cubicBezTo>
                  <a:cubicBezTo>
                    <a:pt x="4" y="1404"/>
                    <a:pt x="1" y="1285"/>
                    <a:pt x="1" y="1165"/>
                  </a:cubicBezTo>
                  <a:close/>
                  <a:moveTo>
                    <a:pt x="9" y="1523"/>
                  </a:moveTo>
                  <a:lnTo>
                    <a:pt x="9" y="1587"/>
                  </a:lnTo>
                  <a:cubicBezTo>
                    <a:pt x="9" y="1608"/>
                    <a:pt x="20" y="1629"/>
                    <a:pt x="20" y="1650"/>
                  </a:cubicBezTo>
                  <a:cubicBezTo>
                    <a:pt x="20" y="1692"/>
                    <a:pt x="20" y="1735"/>
                    <a:pt x="30" y="1766"/>
                  </a:cubicBezTo>
                  <a:cubicBezTo>
                    <a:pt x="30" y="1735"/>
                    <a:pt x="41" y="1703"/>
                    <a:pt x="41" y="1660"/>
                  </a:cubicBezTo>
                  <a:cubicBezTo>
                    <a:pt x="41" y="1639"/>
                    <a:pt x="30" y="1618"/>
                    <a:pt x="30" y="1597"/>
                  </a:cubicBezTo>
                  <a:cubicBezTo>
                    <a:pt x="20" y="1565"/>
                    <a:pt x="20" y="1544"/>
                    <a:pt x="9" y="1523"/>
                  </a:cubicBez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1925" y="3299350"/>
              <a:ext cx="1350" cy="6650"/>
            </a:xfrm>
            <a:custGeom>
              <a:rect b="b" l="l" r="r" t="t"/>
              <a:pathLst>
                <a:path extrusionOk="0" h="266" w="54">
                  <a:moveTo>
                    <a:pt x="0" y="265"/>
                  </a:moveTo>
                  <a:cubicBezTo>
                    <a:pt x="21" y="181"/>
                    <a:pt x="32" y="96"/>
                    <a:pt x="54" y="0"/>
                  </a:cubicBezTo>
                  <a:cubicBezTo>
                    <a:pt x="32" y="96"/>
                    <a:pt x="21" y="181"/>
                    <a:pt x="0" y="265"/>
                  </a:cubicBez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1977475" y="3277650"/>
              <a:ext cx="1350" cy="4525"/>
            </a:xfrm>
            <a:custGeom>
              <a:rect b="b" l="l" r="r" t="t"/>
              <a:pathLst>
                <a:path extrusionOk="0" h="181" w="54">
                  <a:moveTo>
                    <a:pt x="53" y="0"/>
                  </a:moveTo>
                  <a:cubicBezTo>
                    <a:pt x="43" y="64"/>
                    <a:pt x="22" y="117"/>
                    <a:pt x="1" y="181"/>
                  </a:cubicBezTo>
                  <a:cubicBezTo>
                    <a:pt x="22" y="117"/>
                    <a:pt x="43" y="64"/>
                    <a:pt x="53" y="0"/>
                  </a:cubicBez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031475" y="3210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2027500" y="3150350"/>
              <a:ext cx="54550" cy="61425"/>
            </a:xfrm>
            <a:custGeom>
              <a:rect b="b" l="l" r="r" t="t"/>
              <a:pathLst>
                <a:path extrusionOk="0" h="2457" w="2182">
                  <a:moveTo>
                    <a:pt x="1581" y="0"/>
                  </a:moveTo>
                  <a:cubicBezTo>
                    <a:pt x="1552" y="0"/>
                    <a:pt x="1522" y="3"/>
                    <a:pt x="1494" y="10"/>
                  </a:cubicBezTo>
                  <a:cubicBezTo>
                    <a:pt x="1472" y="21"/>
                    <a:pt x="1451" y="32"/>
                    <a:pt x="1430" y="32"/>
                  </a:cubicBezTo>
                  <a:cubicBezTo>
                    <a:pt x="953" y="222"/>
                    <a:pt x="551" y="1080"/>
                    <a:pt x="266" y="1779"/>
                  </a:cubicBezTo>
                  <a:cubicBezTo>
                    <a:pt x="212" y="1906"/>
                    <a:pt x="170" y="2033"/>
                    <a:pt x="117" y="2139"/>
                  </a:cubicBezTo>
                  <a:cubicBezTo>
                    <a:pt x="96" y="2202"/>
                    <a:pt x="75" y="2266"/>
                    <a:pt x="43" y="2318"/>
                  </a:cubicBezTo>
                  <a:cubicBezTo>
                    <a:pt x="33" y="2329"/>
                    <a:pt x="22" y="2329"/>
                    <a:pt x="0" y="2340"/>
                  </a:cubicBezTo>
                  <a:cubicBezTo>
                    <a:pt x="11" y="2340"/>
                    <a:pt x="22" y="2340"/>
                    <a:pt x="22" y="2351"/>
                  </a:cubicBezTo>
                  <a:lnTo>
                    <a:pt x="43" y="2351"/>
                  </a:lnTo>
                  <a:cubicBezTo>
                    <a:pt x="54" y="2361"/>
                    <a:pt x="54" y="2361"/>
                    <a:pt x="64" y="2361"/>
                  </a:cubicBezTo>
                  <a:cubicBezTo>
                    <a:pt x="75" y="2372"/>
                    <a:pt x="75" y="2372"/>
                    <a:pt x="85" y="2372"/>
                  </a:cubicBezTo>
                  <a:lnTo>
                    <a:pt x="117" y="2403"/>
                  </a:lnTo>
                  <a:cubicBezTo>
                    <a:pt x="128" y="2403"/>
                    <a:pt x="139" y="2403"/>
                    <a:pt x="139" y="2414"/>
                  </a:cubicBezTo>
                  <a:cubicBezTo>
                    <a:pt x="149" y="2414"/>
                    <a:pt x="149" y="2424"/>
                    <a:pt x="160" y="2424"/>
                  </a:cubicBezTo>
                  <a:cubicBezTo>
                    <a:pt x="160" y="2424"/>
                    <a:pt x="160" y="2435"/>
                    <a:pt x="170" y="2435"/>
                  </a:cubicBezTo>
                  <a:lnTo>
                    <a:pt x="191" y="2457"/>
                  </a:lnTo>
                  <a:lnTo>
                    <a:pt x="212" y="2435"/>
                  </a:lnTo>
                  <a:cubicBezTo>
                    <a:pt x="233" y="2414"/>
                    <a:pt x="244" y="2393"/>
                    <a:pt x="266" y="2361"/>
                  </a:cubicBezTo>
                  <a:cubicBezTo>
                    <a:pt x="276" y="2340"/>
                    <a:pt x="297" y="2318"/>
                    <a:pt x="318" y="2297"/>
                  </a:cubicBezTo>
                  <a:cubicBezTo>
                    <a:pt x="350" y="2255"/>
                    <a:pt x="382" y="2224"/>
                    <a:pt x="414" y="2181"/>
                  </a:cubicBezTo>
                  <a:cubicBezTo>
                    <a:pt x="626" y="1906"/>
                    <a:pt x="869" y="1631"/>
                    <a:pt x="1123" y="1387"/>
                  </a:cubicBezTo>
                  <a:cubicBezTo>
                    <a:pt x="1250" y="1271"/>
                    <a:pt x="1377" y="1154"/>
                    <a:pt x="1515" y="1038"/>
                  </a:cubicBezTo>
                  <a:cubicBezTo>
                    <a:pt x="1727" y="868"/>
                    <a:pt x="1948" y="720"/>
                    <a:pt x="2181" y="593"/>
                  </a:cubicBezTo>
                  <a:cubicBezTo>
                    <a:pt x="2162" y="296"/>
                    <a:pt x="1858" y="0"/>
                    <a:pt x="1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055575" y="3165175"/>
              <a:ext cx="26475" cy="19850"/>
            </a:xfrm>
            <a:custGeom>
              <a:rect b="b" l="l" r="r" t="t"/>
              <a:pathLst>
                <a:path extrusionOk="0" h="794" w="1059">
                  <a:moveTo>
                    <a:pt x="1058" y="0"/>
                  </a:moveTo>
                  <a:cubicBezTo>
                    <a:pt x="825" y="127"/>
                    <a:pt x="604" y="276"/>
                    <a:pt x="392" y="445"/>
                  </a:cubicBezTo>
                  <a:cubicBezTo>
                    <a:pt x="254" y="561"/>
                    <a:pt x="127" y="677"/>
                    <a:pt x="0" y="793"/>
                  </a:cubicBezTo>
                  <a:lnTo>
                    <a:pt x="0" y="793"/>
                  </a:lnTo>
                  <a:cubicBezTo>
                    <a:pt x="127" y="677"/>
                    <a:pt x="254" y="561"/>
                    <a:pt x="392" y="455"/>
                  </a:cubicBezTo>
                  <a:cubicBezTo>
                    <a:pt x="604" y="286"/>
                    <a:pt x="825" y="127"/>
                    <a:pt x="1058" y="0"/>
                  </a:cubicBez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1921100" y="3178400"/>
              <a:ext cx="66725" cy="37875"/>
            </a:xfrm>
            <a:custGeom>
              <a:rect b="b" l="l" r="r" t="t"/>
              <a:pathLst>
                <a:path extrusionOk="0" h="1515" w="2669">
                  <a:moveTo>
                    <a:pt x="1" y="1"/>
                  </a:moveTo>
                  <a:lnTo>
                    <a:pt x="1" y="1"/>
                  </a:lnTo>
                  <a:cubicBezTo>
                    <a:pt x="96" y="53"/>
                    <a:pt x="191" y="95"/>
                    <a:pt x="287" y="138"/>
                  </a:cubicBezTo>
                  <a:cubicBezTo>
                    <a:pt x="191" y="95"/>
                    <a:pt x="96" y="43"/>
                    <a:pt x="1" y="1"/>
                  </a:cubicBezTo>
                  <a:close/>
                  <a:moveTo>
                    <a:pt x="287" y="138"/>
                  </a:moveTo>
                  <a:lnTo>
                    <a:pt x="287" y="138"/>
                  </a:lnTo>
                  <a:cubicBezTo>
                    <a:pt x="1113" y="540"/>
                    <a:pt x="1896" y="1038"/>
                    <a:pt x="2668" y="1514"/>
                  </a:cubicBezTo>
                  <a:cubicBezTo>
                    <a:pt x="1896" y="1038"/>
                    <a:pt x="1102" y="530"/>
                    <a:pt x="287" y="138"/>
                  </a:cubicBezTo>
                  <a:close/>
                </a:path>
              </a:pathLst>
            </a:custGeom>
            <a:solidFill>
              <a:srgbClr val="5F5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032275" y="3160500"/>
              <a:ext cx="91050" cy="60450"/>
            </a:xfrm>
            <a:custGeom>
              <a:rect b="b" l="l" r="r" t="t"/>
              <a:pathLst>
                <a:path extrusionOk="0" h="2418" w="3642">
                  <a:moveTo>
                    <a:pt x="2514" y="188"/>
                  </a:moveTo>
                  <a:cubicBezTo>
                    <a:pt x="2735" y="188"/>
                    <a:pt x="2918" y="288"/>
                    <a:pt x="2997" y="557"/>
                  </a:cubicBezTo>
                  <a:cubicBezTo>
                    <a:pt x="2922" y="907"/>
                    <a:pt x="2361" y="928"/>
                    <a:pt x="2012" y="992"/>
                  </a:cubicBezTo>
                  <a:cubicBezTo>
                    <a:pt x="1790" y="1023"/>
                    <a:pt x="1578" y="1182"/>
                    <a:pt x="1376" y="1320"/>
                  </a:cubicBezTo>
                  <a:cubicBezTo>
                    <a:pt x="1179" y="1468"/>
                    <a:pt x="1000" y="1597"/>
                    <a:pt x="857" y="1597"/>
                  </a:cubicBezTo>
                  <a:cubicBezTo>
                    <a:pt x="846" y="1597"/>
                    <a:pt x="836" y="1596"/>
                    <a:pt x="826" y="1595"/>
                  </a:cubicBezTo>
                  <a:cubicBezTo>
                    <a:pt x="614" y="1552"/>
                    <a:pt x="1133" y="1002"/>
                    <a:pt x="1239" y="865"/>
                  </a:cubicBezTo>
                  <a:cubicBezTo>
                    <a:pt x="1249" y="854"/>
                    <a:pt x="1260" y="833"/>
                    <a:pt x="1281" y="822"/>
                  </a:cubicBezTo>
                  <a:cubicBezTo>
                    <a:pt x="1292" y="801"/>
                    <a:pt x="1313" y="780"/>
                    <a:pt x="1334" y="769"/>
                  </a:cubicBezTo>
                  <a:cubicBezTo>
                    <a:pt x="1580" y="523"/>
                    <a:pt x="2110" y="188"/>
                    <a:pt x="2514" y="188"/>
                  </a:cubicBezTo>
                  <a:close/>
                  <a:moveTo>
                    <a:pt x="2598" y="0"/>
                  </a:moveTo>
                  <a:cubicBezTo>
                    <a:pt x="2427" y="0"/>
                    <a:pt x="2209" y="78"/>
                    <a:pt x="1990" y="187"/>
                  </a:cubicBezTo>
                  <a:cubicBezTo>
                    <a:pt x="1757" y="314"/>
                    <a:pt x="1536" y="473"/>
                    <a:pt x="1324" y="642"/>
                  </a:cubicBezTo>
                  <a:cubicBezTo>
                    <a:pt x="1186" y="748"/>
                    <a:pt x="1059" y="865"/>
                    <a:pt x="932" y="981"/>
                  </a:cubicBezTo>
                  <a:cubicBezTo>
                    <a:pt x="678" y="1225"/>
                    <a:pt x="435" y="1500"/>
                    <a:pt x="223" y="1775"/>
                  </a:cubicBezTo>
                  <a:cubicBezTo>
                    <a:pt x="191" y="1818"/>
                    <a:pt x="159" y="1849"/>
                    <a:pt x="127" y="1891"/>
                  </a:cubicBezTo>
                  <a:cubicBezTo>
                    <a:pt x="106" y="1912"/>
                    <a:pt x="85" y="1934"/>
                    <a:pt x="75" y="1955"/>
                  </a:cubicBezTo>
                  <a:cubicBezTo>
                    <a:pt x="53" y="1987"/>
                    <a:pt x="42" y="2008"/>
                    <a:pt x="21" y="2029"/>
                  </a:cubicBezTo>
                  <a:lnTo>
                    <a:pt x="0" y="2051"/>
                  </a:lnTo>
                  <a:cubicBezTo>
                    <a:pt x="75" y="2114"/>
                    <a:pt x="117" y="2199"/>
                    <a:pt x="138" y="2283"/>
                  </a:cubicBezTo>
                  <a:cubicBezTo>
                    <a:pt x="148" y="2315"/>
                    <a:pt x="148" y="2336"/>
                    <a:pt x="159" y="2357"/>
                  </a:cubicBezTo>
                  <a:lnTo>
                    <a:pt x="159" y="2368"/>
                  </a:lnTo>
                  <a:cubicBezTo>
                    <a:pt x="169" y="2378"/>
                    <a:pt x="169" y="2389"/>
                    <a:pt x="169" y="2399"/>
                  </a:cubicBezTo>
                  <a:cubicBezTo>
                    <a:pt x="294" y="2412"/>
                    <a:pt x="419" y="2418"/>
                    <a:pt x="543" y="2418"/>
                  </a:cubicBezTo>
                  <a:cubicBezTo>
                    <a:pt x="852" y="2418"/>
                    <a:pt x="1159" y="2380"/>
                    <a:pt x="1461" y="2305"/>
                  </a:cubicBezTo>
                  <a:cubicBezTo>
                    <a:pt x="1663" y="2262"/>
                    <a:pt x="1853" y="2199"/>
                    <a:pt x="2033" y="2124"/>
                  </a:cubicBezTo>
                  <a:cubicBezTo>
                    <a:pt x="2604" y="1881"/>
                    <a:pt x="3155" y="1500"/>
                    <a:pt x="3484" y="960"/>
                  </a:cubicBezTo>
                  <a:cubicBezTo>
                    <a:pt x="3557" y="1256"/>
                    <a:pt x="3611" y="1616"/>
                    <a:pt x="3600" y="1945"/>
                  </a:cubicBezTo>
                  <a:cubicBezTo>
                    <a:pt x="3642" y="1204"/>
                    <a:pt x="3399" y="113"/>
                    <a:pt x="2679" y="7"/>
                  </a:cubicBezTo>
                  <a:cubicBezTo>
                    <a:pt x="2653" y="2"/>
                    <a:pt x="2626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2055575" y="3165175"/>
              <a:ext cx="26475" cy="19850"/>
            </a:xfrm>
            <a:custGeom>
              <a:rect b="b" l="l" r="r" t="t"/>
              <a:pathLst>
                <a:path extrusionOk="0" h="794" w="1059">
                  <a:moveTo>
                    <a:pt x="1058" y="0"/>
                  </a:moveTo>
                  <a:cubicBezTo>
                    <a:pt x="825" y="127"/>
                    <a:pt x="604" y="276"/>
                    <a:pt x="392" y="445"/>
                  </a:cubicBezTo>
                  <a:cubicBezTo>
                    <a:pt x="254" y="561"/>
                    <a:pt x="127" y="677"/>
                    <a:pt x="0" y="793"/>
                  </a:cubicBezTo>
                  <a:lnTo>
                    <a:pt x="0" y="793"/>
                  </a:lnTo>
                  <a:cubicBezTo>
                    <a:pt x="127" y="677"/>
                    <a:pt x="254" y="561"/>
                    <a:pt x="392" y="455"/>
                  </a:cubicBezTo>
                  <a:cubicBezTo>
                    <a:pt x="604" y="286"/>
                    <a:pt x="825" y="127"/>
                    <a:pt x="1058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2064300" y="3179725"/>
              <a:ext cx="1350" cy="1350"/>
            </a:xfrm>
            <a:custGeom>
              <a:rect b="b" l="l" r="r" t="t"/>
              <a:pathLst>
                <a:path extrusionOk="0" h="54" w="54">
                  <a:moveTo>
                    <a:pt x="53" y="0"/>
                  </a:moveTo>
                  <a:cubicBezTo>
                    <a:pt x="32" y="11"/>
                    <a:pt x="11" y="32"/>
                    <a:pt x="0" y="53"/>
                  </a:cubicBezTo>
                  <a:cubicBezTo>
                    <a:pt x="11" y="42"/>
                    <a:pt x="32" y="32"/>
                    <a:pt x="53" y="2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2036775" y="3221275"/>
              <a:ext cx="25" cy="550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2037025" y="3222875"/>
              <a:ext cx="300" cy="275"/>
            </a:xfrm>
            <a:custGeom>
              <a:rect b="b" l="l" r="r" t="t"/>
              <a:pathLst>
                <a:path extrusionOk="0" h="11" w="12">
                  <a:moveTo>
                    <a:pt x="12" y="10"/>
                  </a:moveTo>
                  <a:lnTo>
                    <a:pt x="12" y="10"/>
                  </a:lnTo>
                  <a:lnTo>
                    <a:pt x="1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2037825" y="322577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2038075" y="32263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2038625" y="3230800"/>
              <a:ext cx="550" cy="275"/>
            </a:xfrm>
            <a:custGeom>
              <a:rect b="b" l="l" r="r" t="t"/>
              <a:pathLst>
                <a:path extrusionOk="0" h="11" w="22">
                  <a:moveTo>
                    <a:pt x="0" y="1"/>
                  </a:moveTo>
                  <a:cubicBezTo>
                    <a:pt x="11" y="1"/>
                    <a:pt x="21" y="1"/>
                    <a:pt x="21" y="11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2039675" y="32310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1" y="1"/>
                  </a:lnTo>
                  <a:lnTo>
                    <a:pt x="1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2115650" y="3219150"/>
              <a:ext cx="5050" cy="8225"/>
            </a:xfrm>
            <a:custGeom>
              <a:rect b="b" l="l" r="r" t="t"/>
              <a:pathLst>
                <a:path extrusionOk="0" h="329" w="202">
                  <a:moveTo>
                    <a:pt x="201" y="1"/>
                  </a:moveTo>
                  <a:cubicBezTo>
                    <a:pt x="170" y="128"/>
                    <a:pt x="95" y="244"/>
                    <a:pt x="0" y="329"/>
                  </a:cubicBezTo>
                  <a:cubicBezTo>
                    <a:pt x="95" y="244"/>
                    <a:pt x="170" y="138"/>
                    <a:pt x="201" y="1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1890150" y="3174000"/>
              <a:ext cx="103500" cy="69525"/>
            </a:xfrm>
            <a:custGeom>
              <a:rect b="b" l="l" r="r" t="t"/>
              <a:pathLst>
                <a:path extrusionOk="0" h="2781" w="4140">
                  <a:moveTo>
                    <a:pt x="739" y="301"/>
                  </a:moveTo>
                  <a:cubicBezTo>
                    <a:pt x="958" y="301"/>
                    <a:pt x="1259" y="393"/>
                    <a:pt x="1588" y="537"/>
                  </a:cubicBezTo>
                  <a:cubicBezTo>
                    <a:pt x="2393" y="896"/>
                    <a:pt x="3367" y="1553"/>
                    <a:pt x="3663" y="1807"/>
                  </a:cubicBezTo>
                  <a:cubicBezTo>
                    <a:pt x="3822" y="1999"/>
                    <a:pt x="3724" y="2062"/>
                    <a:pt x="3585" y="2062"/>
                  </a:cubicBezTo>
                  <a:cubicBezTo>
                    <a:pt x="3501" y="2062"/>
                    <a:pt x="3402" y="2039"/>
                    <a:pt x="3335" y="2008"/>
                  </a:cubicBezTo>
                  <a:cubicBezTo>
                    <a:pt x="3314" y="1998"/>
                    <a:pt x="3303" y="1998"/>
                    <a:pt x="3282" y="1986"/>
                  </a:cubicBezTo>
                  <a:cubicBezTo>
                    <a:pt x="2869" y="1807"/>
                    <a:pt x="2340" y="1680"/>
                    <a:pt x="1853" y="1605"/>
                  </a:cubicBezTo>
                  <a:cubicBezTo>
                    <a:pt x="1800" y="1605"/>
                    <a:pt x="1747" y="1595"/>
                    <a:pt x="1694" y="1584"/>
                  </a:cubicBezTo>
                  <a:cubicBezTo>
                    <a:pt x="1048" y="1511"/>
                    <a:pt x="53" y="1161"/>
                    <a:pt x="413" y="452"/>
                  </a:cubicBezTo>
                  <a:cubicBezTo>
                    <a:pt x="470" y="347"/>
                    <a:pt x="584" y="301"/>
                    <a:pt x="739" y="301"/>
                  </a:cubicBezTo>
                  <a:close/>
                  <a:moveTo>
                    <a:pt x="602" y="1"/>
                  </a:moveTo>
                  <a:cubicBezTo>
                    <a:pt x="547" y="1"/>
                    <a:pt x="501" y="9"/>
                    <a:pt x="466" y="28"/>
                  </a:cubicBezTo>
                  <a:cubicBezTo>
                    <a:pt x="0" y="282"/>
                    <a:pt x="233" y="1278"/>
                    <a:pt x="360" y="1775"/>
                  </a:cubicBezTo>
                  <a:cubicBezTo>
                    <a:pt x="646" y="2103"/>
                    <a:pt x="1027" y="2400"/>
                    <a:pt x="1440" y="2579"/>
                  </a:cubicBezTo>
                  <a:cubicBezTo>
                    <a:pt x="1673" y="2685"/>
                    <a:pt x="1916" y="2749"/>
                    <a:pt x="2149" y="2770"/>
                  </a:cubicBezTo>
                  <a:lnTo>
                    <a:pt x="2160" y="2770"/>
                  </a:lnTo>
                  <a:cubicBezTo>
                    <a:pt x="2224" y="2781"/>
                    <a:pt x="2287" y="2781"/>
                    <a:pt x="2361" y="2781"/>
                  </a:cubicBezTo>
                  <a:cubicBezTo>
                    <a:pt x="3038" y="2749"/>
                    <a:pt x="3504" y="2579"/>
                    <a:pt x="4139" y="2252"/>
                  </a:cubicBezTo>
                  <a:cubicBezTo>
                    <a:pt x="4129" y="2198"/>
                    <a:pt x="4108" y="2156"/>
                    <a:pt x="4097" y="2092"/>
                  </a:cubicBezTo>
                  <a:cubicBezTo>
                    <a:pt x="4076" y="1998"/>
                    <a:pt x="4076" y="1902"/>
                    <a:pt x="4097" y="1807"/>
                  </a:cubicBezTo>
                  <a:cubicBezTo>
                    <a:pt x="4066" y="1796"/>
                    <a:pt x="4044" y="1775"/>
                    <a:pt x="4012" y="1754"/>
                  </a:cubicBezTo>
                  <a:cubicBezTo>
                    <a:pt x="3981" y="1732"/>
                    <a:pt x="3939" y="1711"/>
                    <a:pt x="3906" y="1690"/>
                  </a:cubicBezTo>
                  <a:cubicBezTo>
                    <a:pt x="3134" y="1214"/>
                    <a:pt x="2351" y="716"/>
                    <a:pt x="1525" y="314"/>
                  </a:cubicBezTo>
                  <a:cubicBezTo>
                    <a:pt x="1429" y="271"/>
                    <a:pt x="1334" y="229"/>
                    <a:pt x="1239" y="177"/>
                  </a:cubicBezTo>
                  <a:cubicBezTo>
                    <a:pt x="995" y="74"/>
                    <a:pt x="762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1921100" y="3178400"/>
              <a:ext cx="66725" cy="37875"/>
            </a:xfrm>
            <a:custGeom>
              <a:rect b="b" l="l" r="r" t="t"/>
              <a:pathLst>
                <a:path extrusionOk="0" h="1515" w="2669">
                  <a:moveTo>
                    <a:pt x="1" y="1"/>
                  </a:moveTo>
                  <a:lnTo>
                    <a:pt x="1" y="1"/>
                  </a:lnTo>
                  <a:cubicBezTo>
                    <a:pt x="96" y="53"/>
                    <a:pt x="191" y="95"/>
                    <a:pt x="287" y="138"/>
                  </a:cubicBezTo>
                  <a:cubicBezTo>
                    <a:pt x="191" y="95"/>
                    <a:pt x="96" y="43"/>
                    <a:pt x="1" y="1"/>
                  </a:cubicBezTo>
                  <a:close/>
                  <a:moveTo>
                    <a:pt x="287" y="138"/>
                  </a:moveTo>
                  <a:lnTo>
                    <a:pt x="287" y="138"/>
                  </a:lnTo>
                  <a:cubicBezTo>
                    <a:pt x="1113" y="540"/>
                    <a:pt x="1896" y="1038"/>
                    <a:pt x="2668" y="1514"/>
                  </a:cubicBezTo>
                  <a:cubicBezTo>
                    <a:pt x="1896" y="1038"/>
                    <a:pt x="1102" y="530"/>
                    <a:pt x="287" y="138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1905500" y="3239800"/>
              <a:ext cx="6900" cy="17225"/>
            </a:xfrm>
            <a:custGeom>
              <a:rect b="b" l="l" r="r" t="t"/>
              <a:pathLst>
                <a:path extrusionOk="0" h="689" w="276">
                  <a:moveTo>
                    <a:pt x="0" y="1"/>
                  </a:moveTo>
                  <a:cubicBezTo>
                    <a:pt x="74" y="234"/>
                    <a:pt x="170" y="467"/>
                    <a:pt x="276" y="688"/>
                  </a:cubicBezTo>
                  <a:cubicBezTo>
                    <a:pt x="170" y="467"/>
                    <a:pt x="85" y="234"/>
                    <a:pt x="0" y="1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1950500" y="3268650"/>
              <a:ext cx="1850" cy="7425"/>
            </a:xfrm>
            <a:custGeom>
              <a:rect b="b" l="l" r="r" t="t"/>
              <a:pathLst>
                <a:path extrusionOk="0" h="297" w="74">
                  <a:moveTo>
                    <a:pt x="0" y="0"/>
                  </a:moveTo>
                  <a:cubicBezTo>
                    <a:pt x="21" y="96"/>
                    <a:pt x="53" y="202"/>
                    <a:pt x="74" y="297"/>
                  </a:cubicBezTo>
                  <a:lnTo>
                    <a:pt x="74" y="297"/>
                  </a:lnTo>
                  <a:cubicBezTo>
                    <a:pt x="53" y="202"/>
                    <a:pt x="21" y="96"/>
                    <a:pt x="0" y="0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1993900" y="3231325"/>
              <a:ext cx="275" cy="825"/>
            </a:xfrm>
            <a:custGeom>
              <a:rect b="b" l="l" r="r" t="t"/>
              <a:pathLst>
                <a:path extrusionOk="0" h="33" w="11">
                  <a:moveTo>
                    <a:pt x="11" y="32"/>
                  </a:moveTo>
                  <a:cubicBezTo>
                    <a:pt x="0" y="22"/>
                    <a:pt x="0" y="11"/>
                    <a:pt x="0" y="1"/>
                  </a:cubicBezTo>
                  <a:cubicBezTo>
                    <a:pt x="0" y="11"/>
                    <a:pt x="0" y="22"/>
                    <a:pt x="11" y="32"/>
                  </a:cubicBezTo>
                  <a:close/>
                </a:path>
              </a:pathLst>
            </a:custGeom>
            <a:solidFill>
              <a:srgbClr val="796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1899150" y="3218350"/>
              <a:ext cx="97950" cy="62775"/>
            </a:xfrm>
            <a:custGeom>
              <a:rect b="b" l="l" r="r" t="t"/>
              <a:pathLst>
                <a:path extrusionOk="0" h="2511" w="3918">
                  <a:moveTo>
                    <a:pt x="0" y="1"/>
                  </a:moveTo>
                  <a:cubicBezTo>
                    <a:pt x="74" y="287"/>
                    <a:pt x="159" y="572"/>
                    <a:pt x="254" y="859"/>
                  </a:cubicBezTo>
                  <a:cubicBezTo>
                    <a:pt x="339" y="1092"/>
                    <a:pt x="424" y="1325"/>
                    <a:pt x="530" y="1546"/>
                  </a:cubicBezTo>
                  <a:cubicBezTo>
                    <a:pt x="540" y="1589"/>
                    <a:pt x="561" y="1631"/>
                    <a:pt x="582" y="1674"/>
                  </a:cubicBezTo>
                  <a:cubicBezTo>
                    <a:pt x="593" y="1695"/>
                    <a:pt x="603" y="1716"/>
                    <a:pt x="614" y="1727"/>
                  </a:cubicBezTo>
                  <a:lnTo>
                    <a:pt x="646" y="1790"/>
                  </a:lnTo>
                  <a:cubicBezTo>
                    <a:pt x="646" y="1812"/>
                    <a:pt x="657" y="1822"/>
                    <a:pt x="667" y="1843"/>
                  </a:cubicBezTo>
                  <a:cubicBezTo>
                    <a:pt x="678" y="1864"/>
                    <a:pt x="688" y="1875"/>
                    <a:pt x="688" y="1896"/>
                  </a:cubicBezTo>
                  <a:cubicBezTo>
                    <a:pt x="699" y="1917"/>
                    <a:pt x="709" y="1928"/>
                    <a:pt x="720" y="1949"/>
                  </a:cubicBezTo>
                  <a:cubicBezTo>
                    <a:pt x="762" y="2012"/>
                    <a:pt x="794" y="2076"/>
                    <a:pt x="826" y="2139"/>
                  </a:cubicBezTo>
                  <a:cubicBezTo>
                    <a:pt x="921" y="2299"/>
                    <a:pt x="1038" y="2393"/>
                    <a:pt x="1175" y="2447"/>
                  </a:cubicBezTo>
                  <a:lnTo>
                    <a:pt x="1175" y="2457"/>
                  </a:lnTo>
                  <a:lnTo>
                    <a:pt x="1186" y="2457"/>
                  </a:lnTo>
                  <a:cubicBezTo>
                    <a:pt x="1271" y="2489"/>
                    <a:pt x="1366" y="2510"/>
                    <a:pt x="1461" y="2510"/>
                  </a:cubicBezTo>
                  <a:cubicBezTo>
                    <a:pt x="1577" y="2510"/>
                    <a:pt x="1704" y="2478"/>
                    <a:pt x="1842" y="2436"/>
                  </a:cubicBezTo>
                  <a:lnTo>
                    <a:pt x="1853" y="2436"/>
                  </a:lnTo>
                  <a:lnTo>
                    <a:pt x="1864" y="2426"/>
                  </a:lnTo>
                  <a:cubicBezTo>
                    <a:pt x="1948" y="2393"/>
                    <a:pt x="2043" y="2362"/>
                    <a:pt x="2128" y="2309"/>
                  </a:cubicBezTo>
                  <a:cubicBezTo>
                    <a:pt x="2805" y="1970"/>
                    <a:pt x="3504" y="1282"/>
                    <a:pt x="3801" y="1028"/>
                  </a:cubicBezTo>
                  <a:cubicBezTo>
                    <a:pt x="3843" y="996"/>
                    <a:pt x="3885" y="965"/>
                    <a:pt x="3917" y="932"/>
                  </a:cubicBezTo>
                  <a:cubicBezTo>
                    <a:pt x="3917" y="922"/>
                    <a:pt x="3917" y="911"/>
                    <a:pt x="3906" y="911"/>
                  </a:cubicBezTo>
                  <a:cubicBezTo>
                    <a:pt x="3906" y="890"/>
                    <a:pt x="3896" y="880"/>
                    <a:pt x="3885" y="869"/>
                  </a:cubicBezTo>
                  <a:cubicBezTo>
                    <a:pt x="3885" y="859"/>
                    <a:pt x="3885" y="859"/>
                    <a:pt x="3875" y="848"/>
                  </a:cubicBezTo>
                  <a:cubicBezTo>
                    <a:pt x="3875" y="838"/>
                    <a:pt x="3864" y="827"/>
                    <a:pt x="3864" y="805"/>
                  </a:cubicBezTo>
                  <a:cubicBezTo>
                    <a:pt x="3854" y="795"/>
                    <a:pt x="3854" y="774"/>
                    <a:pt x="3843" y="763"/>
                  </a:cubicBezTo>
                  <a:lnTo>
                    <a:pt x="3843" y="742"/>
                  </a:lnTo>
                  <a:cubicBezTo>
                    <a:pt x="3843" y="721"/>
                    <a:pt x="3833" y="711"/>
                    <a:pt x="3833" y="689"/>
                  </a:cubicBezTo>
                  <a:cubicBezTo>
                    <a:pt x="3833" y="678"/>
                    <a:pt x="3833" y="678"/>
                    <a:pt x="3822" y="668"/>
                  </a:cubicBezTo>
                  <a:lnTo>
                    <a:pt x="3822" y="657"/>
                  </a:lnTo>
                  <a:lnTo>
                    <a:pt x="3822" y="647"/>
                  </a:lnTo>
                  <a:lnTo>
                    <a:pt x="3822" y="636"/>
                  </a:lnTo>
                  <a:cubicBezTo>
                    <a:pt x="3812" y="626"/>
                    <a:pt x="3812" y="626"/>
                    <a:pt x="3812" y="615"/>
                  </a:cubicBezTo>
                  <a:cubicBezTo>
                    <a:pt x="3812" y="594"/>
                    <a:pt x="3801" y="572"/>
                    <a:pt x="3801" y="551"/>
                  </a:cubicBezTo>
                  <a:cubicBezTo>
                    <a:pt x="3790" y="541"/>
                    <a:pt x="3790" y="530"/>
                    <a:pt x="3790" y="520"/>
                  </a:cubicBezTo>
                  <a:cubicBezTo>
                    <a:pt x="3790" y="509"/>
                    <a:pt x="3779" y="509"/>
                    <a:pt x="3779" y="499"/>
                  </a:cubicBezTo>
                  <a:lnTo>
                    <a:pt x="3779" y="478"/>
                  </a:lnTo>
                  <a:cubicBezTo>
                    <a:pt x="3144" y="805"/>
                    <a:pt x="2678" y="975"/>
                    <a:pt x="2001" y="1007"/>
                  </a:cubicBezTo>
                  <a:lnTo>
                    <a:pt x="1927" y="1007"/>
                  </a:lnTo>
                  <a:cubicBezTo>
                    <a:pt x="1885" y="1007"/>
                    <a:pt x="1842" y="1007"/>
                    <a:pt x="1800" y="996"/>
                  </a:cubicBezTo>
                  <a:lnTo>
                    <a:pt x="1789" y="996"/>
                  </a:lnTo>
                  <a:cubicBezTo>
                    <a:pt x="1556" y="975"/>
                    <a:pt x="1313" y="911"/>
                    <a:pt x="1080" y="805"/>
                  </a:cubicBezTo>
                  <a:cubicBezTo>
                    <a:pt x="667" y="626"/>
                    <a:pt x="286" y="32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928500" y="3268650"/>
              <a:ext cx="23850" cy="12475"/>
            </a:xfrm>
            <a:custGeom>
              <a:rect b="b" l="l" r="r" t="t"/>
              <a:pathLst>
                <a:path extrusionOk="0" h="499" w="954">
                  <a:moveTo>
                    <a:pt x="287" y="498"/>
                  </a:moveTo>
                  <a:lnTo>
                    <a:pt x="287" y="498"/>
                  </a:lnTo>
                  <a:lnTo>
                    <a:pt x="287" y="498"/>
                  </a:lnTo>
                  <a:lnTo>
                    <a:pt x="287" y="498"/>
                  </a:lnTo>
                  <a:close/>
                  <a:moveTo>
                    <a:pt x="12" y="445"/>
                  </a:moveTo>
                  <a:cubicBezTo>
                    <a:pt x="97" y="477"/>
                    <a:pt x="192" y="498"/>
                    <a:pt x="287" y="498"/>
                  </a:cubicBezTo>
                  <a:cubicBezTo>
                    <a:pt x="192" y="498"/>
                    <a:pt x="97" y="477"/>
                    <a:pt x="12" y="445"/>
                  </a:cubicBezTo>
                  <a:close/>
                  <a:moveTo>
                    <a:pt x="1" y="435"/>
                  </a:moveTo>
                  <a:lnTo>
                    <a:pt x="1" y="445"/>
                  </a:lnTo>
                  <a:lnTo>
                    <a:pt x="1" y="435"/>
                  </a:lnTo>
                  <a:close/>
                  <a:moveTo>
                    <a:pt x="668" y="424"/>
                  </a:moveTo>
                  <a:lnTo>
                    <a:pt x="668" y="424"/>
                  </a:lnTo>
                  <a:lnTo>
                    <a:pt x="668" y="424"/>
                  </a:lnTo>
                  <a:close/>
                  <a:moveTo>
                    <a:pt x="679" y="424"/>
                  </a:moveTo>
                  <a:lnTo>
                    <a:pt x="668" y="424"/>
                  </a:lnTo>
                  <a:lnTo>
                    <a:pt x="679" y="424"/>
                  </a:lnTo>
                  <a:close/>
                  <a:moveTo>
                    <a:pt x="690" y="414"/>
                  </a:moveTo>
                  <a:lnTo>
                    <a:pt x="679" y="424"/>
                  </a:lnTo>
                  <a:lnTo>
                    <a:pt x="690" y="414"/>
                  </a:lnTo>
                  <a:close/>
                  <a:moveTo>
                    <a:pt x="880" y="0"/>
                  </a:moveTo>
                  <a:cubicBezTo>
                    <a:pt x="901" y="96"/>
                    <a:pt x="933" y="202"/>
                    <a:pt x="954" y="297"/>
                  </a:cubicBezTo>
                  <a:lnTo>
                    <a:pt x="954" y="297"/>
                  </a:lnTo>
                  <a:cubicBezTo>
                    <a:pt x="933" y="202"/>
                    <a:pt x="901" y="96"/>
                    <a:pt x="880" y="0"/>
                  </a:cubicBezTo>
                  <a:close/>
                </a:path>
              </a:pathLst>
            </a:custGeom>
            <a:solidFill>
              <a:srgbClr val="F59C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950500" y="3268650"/>
              <a:ext cx="1850" cy="7425"/>
            </a:xfrm>
            <a:custGeom>
              <a:rect b="b" l="l" r="r" t="t"/>
              <a:pathLst>
                <a:path extrusionOk="0" h="297" w="74">
                  <a:moveTo>
                    <a:pt x="0" y="0"/>
                  </a:moveTo>
                  <a:cubicBezTo>
                    <a:pt x="21" y="96"/>
                    <a:pt x="53" y="202"/>
                    <a:pt x="74" y="297"/>
                  </a:cubicBezTo>
                  <a:lnTo>
                    <a:pt x="74" y="297"/>
                  </a:lnTo>
                  <a:cubicBezTo>
                    <a:pt x="53" y="202"/>
                    <a:pt x="21" y="96"/>
                    <a:pt x="0" y="0"/>
                  </a:cubicBez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1969550" y="3241650"/>
              <a:ext cx="38400" cy="105900"/>
            </a:xfrm>
            <a:custGeom>
              <a:rect b="b" l="l" r="r" t="t"/>
              <a:pathLst>
                <a:path extrusionOk="0" h="4236" w="1536">
                  <a:moveTo>
                    <a:pt x="1101" y="0"/>
                  </a:moveTo>
                  <a:cubicBezTo>
                    <a:pt x="1069" y="33"/>
                    <a:pt x="1027" y="64"/>
                    <a:pt x="985" y="96"/>
                  </a:cubicBezTo>
                  <a:cubicBezTo>
                    <a:pt x="985" y="106"/>
                    <a:pt x="974" y="127"/>
                    <a:pt x="963" y="149"/>
                  </a:cubicBezTo>
                  <a:cubicBezTo>
                    <a:pt x="942" y="170"/>
                    <a:pt x="932" y="202"/>
                    <a:pt x="911" y="233"/>
                  </a:cubicBezTo>
                  <a:cubicBezTo>
                    <a:pt x="836" y="350"/>
                    <a:pt x="773" y="487"/>
                    <a:pt x="709" y="614"/>
                  </a:cubicBezTo>
                  <a:cubicBezTo>
                    <a:pt x="688" y="647"/>
                    <a:pt x="678" y="689"/>
                    <a:pt x="657" y="720"/>
                  </a:cubicBezTo>
                  <a:cubicBezTo>
                    <a:pt x="646" y="753"/>
                    <a:pt x="636" y="774"/>
                    <a:pt x="625" y="805"/>
                  </a:cubicBezTo>
                  <a:cubicBezTo>
                    <a:pt x="561" y="943"/>
                    <a:pt x="509" y="1080"/>
                    <a:pt x="455" y="1218"/>
                  </a:cubicBezTo>
                  <a:cubicBezTo>
                    <a:pt x="445" y="1261"/>
                    <a:pt x="424" y="1292"/>
                    <a:pt x="413" y="1334"/>
                  </a:cubicBezTo>
                  <a:cubicBezTo>
                    <a:pt x="403" y="1367"/>
                    <a:pt x="392" y="1409"/>
                    <a:pt x="370" y="1440"/>
                  </a:cubicBezTo>
                  <a:cubicBezTo>
                    <a:pt x="360" y="1504"/>
                    <a:pt x="339" y="1557"/>
                    <a:pt x="318" y="1621"/>
                  </a:cubicBezTo>
                  <a:cubicBezTo>
                    <a:pt x="297" y="1684"/>
                    <a:pt x="286" y="1748"/>
                    <a:pt x="265" y="1811"/>
                  </a:cubicBezTo>
                  <a:cubicBezTo>
                    <a:pt x="243" y="1896"/>
                    <a:pt x="222" y="1970"/>
                    <a:pt x="201" y="2054"/>
                  </a:cubicBezTo>
                  <a:cubicBezTo>
                    <a:pt x="201" y="2065"/>
                    <a:pt x="191" y="2086"/>
                    <a:pt x="191" y="2097"/>
                  </a:cubicBezTo>
                  <a:cubicBezTo>
                    <a:pt x="180" y="2139"/>
                    <a:pt x="180" y="2171"/>
                    <a:pt x="170" y="2203"/>
                  </a:cubicBezTo>
                  <a:cubicBezTo>
                    <a:pt x="159" y="2245"/>
                    <a:pt x="149" y="2277"/>
                    <a:pt x="149" y="2308"/>
                  </a:cubicBezTo>
                  <a:cubicBezTo>
                    <a:pt x="149" y="2319"/>
                    <a:pt x="138" y="2330"/>
                    <a:pt x="138" y="2341"/>
                  </a:cubicBezTo>
                  <a:lnTo>
                    <a:pt x="138" y="2351"/>
                  </a:lnTo>
                  <a:lnTo>
                    <a:pt x="138" y="2372"/>
                  </a:lnTo>
                  <a:cubicBezTo>
                    <a:pt x="127" y="2393"/>
                    <a:pt x="127" y="2414"/>
                    <a:pt x="127" y="2425"/>
                  </a:cubicBezTo>
                  <a:cubicBezTo>
                    <a:pt x="127" y="2435"/>
                    <a:pt x="116" y="2435"/>
                    <a:pt x="116" y="2446"/>
                  </a:cubicBezTo>
                  <a:lnTo>
                    <a:pt x="116" y="2457"/>
                  </a:lnTo>
                  <a:lnTo>
                    <a:pt x="116" y="2468"/>
                  </a:lnTo>
                  <a:lnTo>
                    <a:pt x="116" y="2478"/>
                  </a:lnTo>
                  <a:lnTo>
                    <a:pt x="116" y="2489"/>
                  </a:lnTo>
                  <a:cubicBezTo>
                    <a:pt x="116" y="2489"/>
                    <a:pt x="116" y="2499"/>
                    <a:pt x="106" y="2499"/>
                  </a:cubicBezTo>
                  <a:lnTo>
                    <a:pt x="106" y="2520"/>
                  </a:lnTo>
                  <a:lnTo>
                    <a:pt x="106" y="2541"/>
                  </a:lnTo>
                  <a:cubicBezTo>
                    <a:pt x="106" y="2552"/>
                    <a:pt x="95" y="2562"/>
                    <a:pt x="95" y="2573"/>
                  </a:cubicBezTo>
                  <a:cubicBezTo>
                    <a:pt x="95" y="2595"/>
                    <a:pt x="95" y="2626"/>
                    <a:pt x="85" y="2647"/>
                  </a:cubicBezTo>
                  <a:cubicBezTo>
                    <a:pt x="85" y="2668"/>
                    <a:pt x="85" y="2679"/>
                    <a:pt x="74" y="2701"/>
                  </a:cubicBezTo>
                  <a:lnTo>
                    <a:pt x="74" y="2711"/>
                  </a:lnTo>
                  <a:lnTo>
                    <a:pt x="74" y="2722"/>
                  </a:lnTo>
                  <a:lnTo>
                    <a:pt x="74" y="2743"/>
                  </a:lnTo>
                  <a:lnTo>
                    <a:pt x="74" y="2764"/>
                  </a:lnTo>
                  <a:cubicBezTo>
                    <a:pt x="64" y="2764"/>
                    <a:pt x="64" y="2764"/>
                    <a:pt x="64" y="2774"/>
                  </a:cubicBezTo>
                  <a:lnTo>
                    <a:pt x="64" y="2785"/>
                  </a:lnTo>
                  <a:lnTo>
                    <a:pt x="64" y="2795"/>
                  </a:lnTo>
                  <a:lnTo>
                    <a:pt x="64" y="2806"/>
                  </a:lnTo>
                  <a:lnTo>
                    <a:pt x="64" y="2828"/>
                  </a:lnTo>
                  <a:lnTo>
                    <a:pt x="64" y="2838"/>
                  </a:lnTo>
                  <a:cubicBezTo>
                    <a:pt x="64" y="2838"/>
                    <a:pt x="53" y="2849"/>
                    <a:pt x="53" y="2859"/>
                  </a:cubicBezTo>
                  <a:lnTo>
                    <a:pt x="53" y="2870"/>
                  </a:lnTo>
                  <a:lnTo>
                    <a:pt x="53" y="2880"/>
                  </a:lnTo>
                  <a:cubicBezTo>
                    <a:pt x="53" y="2901"/>
                    <a:pt x="53" y="2922"/>
                    <a:pt x="43" y="2944"/>
                  </a:cubicBezTo>
                  <a:lnTo>
                    <a:pt x="43" y="2976"/>
                  </a:lnTo>
                  <a:lnTo>
                    <a:pt x="43" y="2997"/>
                  </a:lnTo>
                  <a:lnTo>
                    <a:pt x="43" y="3007"/>
                  </a:lnTo>
                  <a:lnTo>
                    <a:pt x="43" y="3018"/>
                  </a:lnTo>
                  <a:cubicBezTo>
                    <a:pt x="43" y="3028"/>
                    <a:pt x="32" y="3039"/>
                    <a:pt x="32" y="3039"/>
                  </a:cubicBezTo>
                  <a:lnTo>
                    <a:pt x="32" y="3049"/>
                  </a:lnTo>
                  <a:lnTo>
                    <a:pt x="32" y="3060"/>
                  </a:lnTo>
                  <a:lnTo>
                    <a:pt x="32" y="3071"/>
                  </a:lnTo>
                  <a:lnTo>
                    <a:pt x="32" y="3082"/>
                  </a:lnTo>
                  <a:lnTo>
                    <a:pt x="32" y="3103"/>
                  </a:lnTo>
                  <a:lnTo>
                    <a:pt x="32" y="3124"/>
                  </a:lnTo>
                  <a:cubicBezTo>
                    <a:pt x="32" y="3134"/>
                    <a:pt x="32" y="3145"/>
                    <a:pt x="22" y="3155"/>
                  </a:cubicBezTo>
                  <a:lnTo>
                    <a:pt x="22" y="3177"/>
                  </a:lnTo>
                  <a:lnTo>
                    <a:pt x="22" y="3198"/>
                  </a:lnTo>
                  <a:lnTo>
                    <a:pt x="22" y="3209"/>
                  </a:lnTo>
                  <a:lnTo>
                    <a:pt x="22" y="3219"/>
                  </a:lnTo>
                  <a:lnTo>
                    <a:pt x="22" y="3230"/>
                  </a:lnTo>
                  <a:lnTo>
                    <a:pt x="22" y="3251"/>
                  </a:lnTo>
                  <a:lnTo>
                    <a:pt x="22" y="3261"/>
                  </a:lnTo>
                  <a:lnTo>
                    <a:pt x="22" y="3272"/>
                  </a:lnTo>
                  <a:lnTo>
                    <a:pt x="22" y="3293"/>
                  </a:lnTo>
                  <a:cubicBezTo>
                    <a:pt x="11" y="3293"/>
                    <a:pt x="11" y="3304"/>
                    <a:pt x="11" y="3304"/>
                  </a:cubicBezTo>
                  <a:lnTo>
                    <a:pt x="11" y="3325"/>
                  </a:lnTo>
                  <a:lnTo>
                    <a:pt x="11" y="3367"/>
                  </a:lnTo>
                  <a:lnTo>
                    <a:pt x="11" y="3378"/>
                  </a:lnTo>
                  <a:lnTo>
                    <a:pt x="11" y="3442"/>
                  </a:lnTo>
                  <a:lnTo>
                    <a:pt x="11" y="3452"/>
                  </a:lnTo>
                  <a:lnTo>
                    <a:pt x="11" y="3463"/>
                  </a:lnTo>
                  <a:lnTo>
                    <a:pt x="11" y="3484"/>
                  </a:lnTo>
                  <a:lnTo>
                    <a:pt x="11" y="3505"/>
                  </a:lnTo>
                  <a:cubicBezTo>
                    <a:pt x="0" y="3526"/>
                    <a:pt x="0" y="3536"/>
                    <a:pt x="0" y="3547"/>
                  </a:cubicBezTo>
                  <a:lnTo>
                    <a:pt x="0" y="3569"/>
                  </a:lnTo>
                  <a:lnTo>
                    <a:pt x="0" y="3579"/>
                  </a:lnTo>
                  <a:lnTo>
                    <a:pt x="0" y="3590"/>
                  </a:lnTo>
                  <a:lnTo>
                    <a:pt x="0" y="3600"/>
                  </a:lnTo>
                  <a:lnTo>
                    <a:pt x="0" y="3664"/>
                  </a:lnTo>
                  <a:lnTo>
                    <a:pt x="0" y="3675"/>
                  </a:lnTo>
                  <a:lnTo>
                    <a:pt x="0" y="3780"/>
                  </a:lnTo>
                  <a:lnTo>
                    <a:pt x="0" y="3791"/>
                  </a:lnTo>
                  <a:lnTo>
                    <a:pt x="0" y="3812"/>
                  </a:lnTo>
                  <a:lnTo>
                    <a:pt x="0" y="3833"/>
                  </a:lnTo>
                  <a:lnTo>
                    <a:pt x="0" y="3854"/>
                  </a:lnTo>
                  <a:lnTo>
                    <a:pt x="0" y="3918"/>
                  </a:lnTo>
                  <a:lnTo>
                    <a:pt x="0" y="3929"/>
                  </a:lnTo>
                  <a:lnTo>
                    <a:pt x="0" y="3939"/>
                  </a:lnTo>
                  <a:lnTo>
                    <a:pt x="0" y="3971"/>
                  </a:lnTo>
                  <a:cubicBezTo>
                    <a:pt x="11" y="3971"/>
                    <a:pt x="11" y="3981"/>
                    <a:pt x="11" y="3981"/>
                  </a:cubicBezTo>
                  <a:lnTo>
                    <a:pt x="11" y="3992"/>
                  </a:lnTo>
                  <a:lnTo>
                    <a:pt x="11" y="4002"/>
                  </a:lnTo>
                  <a:lnTo>
                    <a:pt x="11" y="4013"/>
                  </a:lnTo>
                  <a:lnTo>
                    <a:pt x="11" y="4023"/>
                  </a:lnTo>
                  <a:lnTo>
                    <a:pt x="11" y="4098"/>
                  </a:lnTo>
                  <a:cubicBezTo>
                    <a:pt x="22" y="4119"/>
                    <a:pt x="22" y="4140"/>
                    <a:pt x="32" y="4172"/>
                  </a:cubicBezTo>
                  <a:cubicBezTo>
                    <a:pt x="32" y="4193"/>
                    <a:pt x="43" y="4214"/>
                    <a:pt x="43" y="4235"/>
                  </a:cubicBezTo>
                  <a:cubicBezTo>
                    <a:pt x="106" y="3918"/>
                    <a:pt x="170" y="3600"/>
                    <a:pt x="254" y="3304"/>
                  </a:cubicBezTo>
                  <a:cubicBezTo>
                    <a:pt x="509" y="2457"/>
                    <a:pt x="847" y="1610"/>
                    <a:pt x="1366" y="869"/>
                  </a:cubicBezTo>
                  <a:cubicBezTo>
                    <a:pt x="1398" y="1007"/>
                    <a:pt x="1419" y="1134"/>
                    <a:pt x="1440" y="1271"/>
                  </a:cubicBezTo>
                  <a:cubicBezTo>
                    <a:pt x="1440" y="1091"/>
                    <a:pt x="1450" y="922"/>
                    <a:pt x="1461" y="742"/>
                  </a:cubicBezTo>
                  <a:cubicBezTo>
                    <a:pt x="1461" y="731"/>
                    <a:pt x="1461" y="720"/>
                    <a:pt x="1472" y="710"/>
                  </a:cubicBezTo>
                  <a:lnTo>
                    <a:pt x="1472" y="668"/>
                  </a:lnTo>
                  <a:lnTo>
                    <a:pt x="1472" y="657"/>
                  </a:lnTo>
                  <a:cubicBezTo>
                    <a:pt x="1483" y="572"/>
                    <a:pt x="1493" y="498"/>
                    <a:pt x="1504" y="435"/>
                  </a:cubicBezTo>
                  <a:lnTo>
                    <a:pt x="1504" y="403"/>
                  </a:lnTo>
                  <a:cubicBezTo>
                    <a:pt x="1504" y="393"/>
                    <a:pt x="1504" y="393"/>
                    <a:pt x="1514" y="382"/>
                  </a:cubicBezTo>
                  <a:lnTo>
                    <a:pt x="1514" y="371"/>
                  </a:lnTo>
                  <a:lnTo>
                    <a:pt x="1514" y="360"/>
                  </a:lnTo>
                  <a:lnTo>
                    <a:pt x="1514" y="350"/>
                  </a:lnTo>
                  <a:lnTo>
                    <a:pt x="1514" y="339"/>
                  </a:lnTo>
                  <a:cubicBezTo>
                    <a:pt x="1525" y="318"/>
                    <a:pt x="1525" y="308"/>
                    <a:pt x="1525" y="297"/>
                  </a:cubicBezTo>
                  <a:cubicBezTo>
                    <a:pt x="1535" y="276"/>
                    <a:pt x="1535" y="255"/>
                    <a:pt x="1535" y="244"/>
                  </a:cubicBezTo>
                  <a:lnTo>
                    <a:pt x="1493" y="244"/>
                  </a:lnTo>
                  <a:cubicBezTo>
                    <a:pt x="1483" y="233"/>
                    <a:pt x="1472" y="233"/>
                    <a:pt x="1461" y="233"/>
                  </a:cubicBezTo>
                  <a:lnTo>
                    <a:pt x="1450" y="233"/>
                  </a:lnTo>
                  <a:cubicBezTo>
                    <a:pt x="1440" y="233"/>
                    <a:pt x="1429" y="233"/>
                    <a:pt x="1419" y="223"/>
                  </a:cubicBezTo>
                  <a:lnTo>
                    <a:pt x="1398" y="223"/>
                  </a:lnTo>
                  <a:cubicBezTo>
                    <a:pt x="1366" y="212"/>
                    <a:pt x="1323" y="191"/>
                    <a:pt x="1292" y="170"/>
                  </a:cubicBezTo>
                  <a:lnTo>
                    <a:pt x="1281" y="170"/>
                  </a:lnTo>
                  <a:cubicBezTo>
                    <a:pt x="1260" y="160"/>
                    <a:pt x="1250" y="149"/>
                    <a:pt x="1239" y="138"/>
                  </a:cubicBezTo>
                  <a:cubicBezTo>
                    <a:pt x="1217" y="117"/>
                    <a:pt x="1196" y="106"/>
                    <a:pt x="1175" y="85"/>
                  </a:cubicBezTo>
                  <a:lnTo>
                    <a:pt x="1154" y="64"/>
                  </a:lnTo>
                  <a:lnTo>
                    <a:pt x="1144" y="54"/>
                  </a:lnTo>
                  <a:cubicBezTo>
                    <a:pt x="1133" y="33"/>
                    <a:pt x="1123" y="11"/>
                    <a:pt x="1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1972200" y="3300150"/>
              <a:ext cx="800" cy="5050"/>
            </a:xfrm>
            <a:custGeom>
              <a:rect b="b" l="l" r="r" t="t"/>
              <a:pathLst>
                <a:path extrusionOk="0" h="202" w="32">
                  <a:moveTo>
                    <a:pt x="0" y="159"/>
                  </a:moveTo>
                  <a:lnTo>
                    <a:pt x="0" y="180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80"/>
                  </a:lnTo>
                  <a:lnTo>
                    <a:pt x="0" y="159"/>
                  </a:lnTo>
                  <a:lnTo>
                    <a:pt x="0" y="159"/>
                  </a:lnTo>
                  <a:close/>
                  <a:moveTo>
                    <a:pt x="10" y="138"/>
                  </a:moveTo>
                  <a:lnTo>
                    <a:pt x="10" y="138"/>
                  </a:lnTo>
                  <a:lnTo>
                    <a:pt x="10" y="149"/>
                  </a:lnTo>
                  <a:lnTo>
                    <a:pt x="10" y="138"/>
                  </a:lnTo>
                  <a:close/>
                  <a:moveTo>
                    <a:pt x="10" y="128"/>
                  </a:moveTo>
                  <a:lnTo>
                    <a:pt x="10" y="128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28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17"/>
                  </a:lnTo>
                  <a:lnTo>
                    <a:pt x="10" y="117"/>
                  </a:lnTo>
                  <a:lnTo>
                    <a:pt x="10" y="106"/>
                  </a:lnTo>
                  <a:close/>
                  <a:moveTo>
                    <a:pt x="21" y="85"/>
                  </a:moveTo>
                  <a:lnTo>
                    <a:pt x="21" y="85"/>
                  </a:lnTo>
                  <a:cubicBezTo>
                    <a:pt x="21" y="95"/>
                    <a:pt x="10" y="95"/>
                    <a:pt x="10" y="106"/>
                  </a:cubicBezTo>
                  <a:lnTo>
                    <a:pt x="10" y="106"/>
                  </a:lnTo>
                  <a:lnTo>
                    <a:pt x="10" y="106"/>
                  </a:lnTo>
                  <a:lnTo>
                    <a:pt x="10" y="106"/>
                  </a:lnTo>
                  <a:cubicBezTo>
                    <a:pt x="10" y="95"/>
                    <a:pt x="21" y="95"/>
                    <a:pt x="21" y="85"/>
                  </a:cubicBezTo>
                  <a:close/>
                  <a:moveTo>
                    <a:pt x="32" y="32"/>
                  </a:moveTo>
                  <a:lnTo>
                    <a:pt x="32" y="32"/>
                  </a:lnTo>
                  <a:lnTo>
                    <a:pt x="32" y="32"/>
                  </a:lnTo>
                  <a:lnTo>
                    <a:pt x="32" y="32"/>
                  </a:lnTo>
                  <a:close/>
                  <a:moveTo>
                    <a:pt x="32" y="1"/>
                  </a:moveTo>
                  <a:lnTo>
                    <a:pt x="32" y="1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1970325" y="3305975"/>
              <a:ext cx="1625" cy="11675"/>
            </a:xfrm>
            <a:custGeom>
              <a:rect b="b" l="l" r="r" t="t"/>
              <a:pathLst>
                <a:path extrusionOk="0" h="467" w="65">
                  <a:moveTo>
                    <a:pt x="12" y="424"/>
                  </a:moveTo>
                  <a:lnTo>
                    <a:pt x="12" y="424"/>
                  </a:lnTo>
                  <a:lnTo>
                    <a:pt x="12" y="434"/>
                  </a:lnTo>
                  <a:lnTo>
                    <a:pt x="12" y="434"/>
                  </a:lnTo>
                  <a:lnTo>
                    <a:pt x="12" y="445"/>
                  </a:lnTo>
                  <a:cubicBezTo>
                    <a:pt x="12" y="455"/>
                    <a:pt x="1" y="466"/>
                    <a:pt x="1" y="466"/>
                  </a:cubicBezTo>
                  <a:lnTo>
                    <a:pt x="1" y="466"/>
                  </a:lnTo>
                  <a:lnTo>
                    <a:pt x="1" y="466"/>
                  </a:lnTo>
                  <a:cubicBezTo>
                    <a:pt x="1" y="466"/>
                    <a:pt x="12" y="455"/>
                    <a:pt x="12" y="445"/>
                  </a:cubicBezTo>
                  <a:lnTo>
                    <a:pt x="12" y="434"/>
                  </a:lnTo>
                  <a:lnTo>
                    <a:pt x="12" y="434"/>
                  </a:lnTo>
                  <a:lnTo>
                    <a:pt x="12" y="424"/>
                  </a:lnTo>
                  <a:lnTo>
                    <a:pt x="12" y="424"/>
                  </a:lnTo>
                  <a:close/>
                  <a:moveTo>
                    <a:pt x="12" y="424"/>
                  </a:moveTo>
                  <a:lnTo>
                    <a:pt x="12" y="424"/>
                  </a:lnTo>
                  <a:lnTo>
                    <a:pt x="12" y="424"/>
                  </a:lnTo>
                  <a:close/>
                  <a:moveTo>
                    <a:pt x="12" y="403"/>
                  </a:moveTo>
                  <a:lnTo>
                    <a:pt x="12" y="403"/>
                  </a:lnTo>
                  <a:lnTo>
                    <a:pt x="12" y="403"/>
                  </a:lnTo>
                  <a:lnTo>
                    <a:pt x="12" y="403"/>
                  </a:lnTo>
                  <a:lnTo>
                    <a:pt x="12" y="403"/>
                  </a:lnTo>
                  <a:close/>
                  <a:moveTo>
                    <a:pt x="12" y="371"/>
                  </a:moveTo>
                  <a:lnTo>
                    <a:pt x="12" y="371"/>
                  </a:lnTo>
                  <a:lnTo>
                    <a:pt x="12" y="371"/>
                  </a:lnTo>
                  <a:lnTo>
                    <a:pt x="12" y="371"/>
                  </a:lnTo>
                  <a:lnTo>
                    <a:pt x="12" y="371"/>
                  </a:lnTo>
                  <a:close/>
                  <a:moveTo>
                    <a:pt x="22" y="286"/>
                  </a:moveTo>
                  <a:lnTo>
                    <a:pt x="22" y="286"/>
                  </a:lnTo>
                  <a:lnTo>
                    <a:pt x="22" y="297"/>
                  </a:lnTo>
                  <a:lnTo>
                    <a:pt x="22" y="297"/>
                  </a:lnTo>
                  <a:lnTo>
                    <a:pt x="22" y="307"/>
                  </a:lnTo>
                  <a:lnTo>
                    <a:pt x="22" y="307"/>
                  </a:lnTo>
                  <a:lnTo>
                    <a:pt x="22" y="297"/>
                  </a:lnTo>
                  <a:lnTo>
                    <a:pt x="22" y="297"/>
                  </a:lnTo>
                  <a:lnTo>
                    <a:pt x="22" y="297"/>
                  </a:lnTo>
                  <a:lnTo>
                    <a:pt x="22" y="286"/>
                  </a:lnTo>
                  <a:close/>
                  <a:moveTo>
                    <a:pt x="33" y="265"/>
                  </a:moveTo>
                  <a:lnTo>
                    <a:pt x="33" y="265"/>
                  </a:lnTo>
                  <a:lnTo>
                    <a:pt x="33" y="265"/>
                  </a:lnTo>
                  <a:lnTo>
                    <a:pt x="33" y="265"/>
                  </a:lnTo>
                  <a:lnTo>
                    <a:pt x="33" y="265"/>
                  </a:lnTo>
                  <a:lnTo>
                    <a:pt x="33" y="265"/>
                  </a:lnTo>
                  <a:close/>
                  <a:moveTo>
                    <a:pt x="33" y="255"/>
                  </a:moveTo>
                  <a:lnTo>
                    <a:pt x="33" y="255"/>
                  </a:lnTo>
                  <a:lnTo>
                    <a:pt x="33" y="255"/>
                  </a:lnTo>
                  <a:lnTo>
                    <a:pt x="33" y="255"/>
                  </a:lnTo>
                  <a:lnTo>
                    <a:pt x="33" y="255"/>
                  </a:lnTo>
                  <a:lnTo>
                    <a:pt x="33" y="255"/>
                  </a:lnTo>
                  <a:close/>
                  <a:moveTo>
                    <a:pt x="33" y="201"/>
                  </a:moveTo>
                  <a:lnTo>
                    <a:pt x="33" y="201"/>
                  </a:lnTo>
                  <a:lnTo>
                    <a:pt x="33" y="212"/>
                  </a:lnTo>
                  <a:lnTo>
                    <a:pt x="33" y="212"/>
                  </a:lnTo>
                  <a:lnTo>
                    <a:pt x="33" y="222"/>
                  </a:lnTo>
                  <a:lnTo>
                    <a:pt x="33" y="212"/>
                  </a:lnTo>
                  <a:lnTo>
                    <a:pt x="33" y="212"/>
                  </a:lnTo>
                  <a:lnTo>
                    <a:pt x="33" y="201"/>
                  </a:lnTo>
                  <a:lnTo>
                    <a:pt x="33" y="201"/>
                  </a:lnTo>
                  <a:close/>
                  <a:moveTo>
                    <a:pt x="43" y="191"/>
                  </a:moveTo>
                  <a:lnTo>
                    <a:pt x="43" y="191"/>
                  </a:lnTo>
                  <a:lnTo>
                    <a:pt x="43" y="191"/>
                  </a:lnTo>
                  <a:lnTo>
                    <a:pt x="43" y="191"/>
                  </a:lnTo>
                  <a:lnTo>
                    <a:pt x="43" y="191"/>
                  </a:lnTo>
                  <a:close/>
                  <a:moveTo>
                    <a:pt x="43" y="149"/>
                  </a:moveTo>
                  <a:lnTo>
                    <a:pt x="43" y="149"/>
                  </a:lnTo>
                  <a:lnTo>
                    <a:pt x="43" y="170"/>
                  </a:lnTo>
                  <a:lnTo>
                    <a:pt x="43" y="170"/>
                  </a:lnTo>
                  <a:lnTo>
                    <a:pt x="43" y="149"/>
                  </a:lnTo>
                  <a:lnTo>
                    <a:pt x="43" y="149"/>
                  </a:lnTo>
                  <a:close/>
                  <a:moveTo>
                    <a:pt x="43" y="128"/>
                  </a:moveTo>
                  <a:lnTo>
                    <a:pt x="43" y="138"/>
                  </a:lnTo>
                  <a:lnTo>
                    <a:pt x="43" y="138"/>
                  </a:lnTo>
                  <a:lnTo>
                    <a:pt x="43" y="128"/>
                  </a:lnTo>
                  <a:close/>
                  <a:moveTo>
                    <a:pt x="64" y="0"/>
                  </a:moveTo>
                  <a:lnTo>
                    <a:pt x="64" y="0"/>
                  </a:lnTo>
                  <a:cubicBezTo>
                    <a:pt x="64" y="22"/>
                    <a:pt x="64" y="53"/>
                    <a:pt x="54" y="74"/>
                  </a:cubicBezTo>
                  <a:lnTo>
                    <a:pt x="54" y="74"/>
                  </a:lnTo>
                  <a:cubicBezTo>
                    <a:pt x="64" y="53"/>
                    <a:pt x="64" y="22"/>
                    <a:pt x="64" y="0"/>
                  </a:cubicBez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1970325" y="3318150"/>
              <a:ext cx="25" cy="275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970075" y="3319750"/>
              <a:ext cx="275" cy="1325"/>
            </a:xfrm>
            <a:custGeom>
              <a:rect b="b" l="l" r="r" t="t"/>
              <a:pathLst>
                <a:path extrusionOk="0" h="53" w="11">
                  <a:moveTo>
                    <a:pt x="11" y="0"/>
                  </a:moveTo>
                  <a:cubicBezTo>
                    <a:pt x="11" y="3"/>
                    <a:pt x="11" y="7"/>
                    <a:pt x="10" y="11"/>
                  </a:cubicBezTo>
                  <a:lnTo>
                    <a:pt x="10" y="11"/>
                  </a:lnTo>
                  <a:cubicBezTo>
                    <a:pt x="10" y="10"/>
                    <a:pt x="11" y="10"/>
                    <a:pt x="11" y="10"/>
                  </a:cubicBezTo>
                  <a:lnTo>
                    <a:pt x="11" y="0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6" y="16"/>
                    <a:pt x="3" y="23"/>
                    <a:pt x="2" y="30"/>
                  </a:cubicBezTo>
                  <a:lnTo>
                    <a:pt x="2" y="30"/>
                  </a:lnTo>
                  <a:cubicBezTo>
                    <a:pt x="8" y="23"/>
                    <a:pt x="10" y="17"/>
                    <a:pt x="10" y="11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2" y="30"/>
                    <a:pt x="1" y="31"/>
                    <a:pt x="1" y="31"/>
                  </a:cubicBezTo>
                  <a:lnTo>
                    <a:pt x="1" y="53"/>
                  </a:lnTo>
                  <a:cubicBezTo>
                    <a:pt x="1" y="47"/>
                    <a:pt x="1" y="38"/>
                    <a:pt x="2" y="30"/>
                  </a:cubicBez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1970075" y="3321850"/>
              <a:ext cx="25" cy="1350"/>
            </a:xfrm>
            <a:custGeom>
              <a:rect b="b" l="l" r="r" t="t"/>
              <a:pathLst>
                <a:path extrusionOk="0" h="54" w="1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1969550" y="3323450"/>
              <a:ext cx="550" cy="8200"/>
            </a:xfrm>
            <a:custGeom>
              <a:rect b="b" l="l" r="r" t="t"/>
              <a:pathLst>
                <a:path extrusionOk="0" h="328" w="22">
                  <a:moveTo>
                    <a:pt x="0" y="328"/>
                  </a:moveTo>
                  <a:lnTo>
                    <a:pt x="0" y="328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28"/>
                  </a:lnTo>
                  <a:close/>
                  <a:moveTo>
                    <a:pt x="0" y="318"/>
                  </a:moveTo>
                  <a:lnTo>
                    <a:pt x="0" y="318"/>
                  </a:lnTo>
                  <a:lnTo>
                    <a:pt x="0" y="318"/>
                  </a:lnTo>
                  <a:lnTo>
                    <a:pt x="0" y="318"/>
                  </a:lnTo>
                  <a:close/>
                  <a:moveTo>
                    <a:pt x="0" y="318"/>
                  </a:moveTo>
                  <a:lnTo>
                    <a:pt x="0" y="318"/>
                  </a:lnTo>
                  <a:lnTo>
                    <a:pt x="0" y="318"/>
                  </a:lnTo>
                  <a:lnTo>
                    <a:pt x="0" y="318"/>
                  </a:lnTo>
                  <a:close/>
                  <a:moveTo>
                    <a:pt x="0" y="297"/>
                  </a:moveTo>
                  <a:lnTo>
                    <a:pt x="0" y="307"/>
                  </a:lnTo>
                  <a:lnTo>
                    <a:pt x="0" y="307"/>
                  </a:lnTo>
                  <a:lnTo>
                    <a:pt x="0" y="297"/>
                  </a:lnTo>
                  <a:close/>
                  <a:moveTo>
                    <a:pt x="11" y="212"/>
                  </a:moveTo>
                  <a:lnTo>
                    <a:pt x="11" y="233"/>
                  </a:lnTo>
                  <a:lnTo>
                    <a:pt x="11" y="233"/>
                  </a:lnTo>
                  <a:lnTo>
                    <a:pt x="11" y="212"/>
                  </a:lnTo>
                  <a:close/>
                  <a:moveTo>
                    <a:pt x="11" y="180"/>
                  </a:moveTo>
                  <a:lnTo>
                    <a:pt x="11" y="191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11" y="180"/>
                  </a:lnTo>
                  <a:close/>
                  <a:moveTo>
                    <a:pt x="11" y="106"/>
                  </a:moveTo>
                  <a:lnTo>
                    <a:pt x="11" y="127"/>
                  </a:lnTo>
                  <a:lnTo>
                    <a:pt x="11" y="127"/>
                  </a:lnTo>
                  <a:lnTo>
                    <a:pt x="11" y="148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06"/>
                  </a:lnTo>
                  <a:lnTo>
                    <a:pt x="11" y="106"/>
                  </a:lnTo>
                  <a:close/>
                  <a:moveTo>
                    <a:pt x="11" y="53"/>
                  </a:moveTo>
                  <a:lnTo>
                    <a:pt x="11" y="53"/>
                  </a:lnTo>
                  <a:lnTo>
                    <a:pt x="11" y="95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95"/>
                  </a:lnTo>
                  <a:lnTo>
                    <a:pt x="11" y="53"/>
                  </a:lnTo>
                  <a:lnTo>
                    <a:pt x="11" y="53"/>
                  </a:lnTo>
                  <a:close/>
                  <a:moveTo>
                    <a:pt x="22" y="0"/>
                  </a:moveTo>
                  <a:lnTo>
                    <a:pt x="22" y="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1969550" y="33332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1969550" y="3336150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1969550" y="3336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1969550" y="3340625"/>
              <a:ext cx="275" cy="575"/>
            </a:xfrm>
            <a:custGeom>
              <a:rect b="b" l="l" r="r" t="t"/>
              <a:pathLst>
                <a:path extrusionOk="0" h="23" w="11">
                  <a:moveTo>
                    <a:pt x="0" y="1"/>
                  </a:moveTo>
                  <a:lnTo>
                    <a:pt x="0" y="12"/>
                  </a:lnTo>
                  <a:cubicBezTo>
                    <a:pt x="1" y="12"/>
                    <a:pt x="1" y="12"/>
                    <a:pt x="2" y="12"/>
                  </a:cubicBezTo>
                  <a:lnTo>
                    <a:pt x="2" y="12"/>
                  </a:lnTo>
                  <a:cubicBezTo>
                    <a:pt x="0" y="9"/>
                    <a:pt x="0" y="7"/>
                    <a:pt x="0" y="1"/>
                  </a:cubicBezTo>
                  <a:close/>
                  <a:moveTo>
                    <a:pt x="2" y="12"/>
                  </a:moveTo>
                  <a:cubicBezTo>
                    <a:pt x="3" y="15"/>
                    <a:pt x="6" y="17"/>
                    <a:pt x="11" y="22"/>
                  </a:cubicBezTo>
                  <a:cubicBezTo>
                    <a:pt x="11" y="22"/>
                    <a:pt x="11" y="13"/>
                    <a:pt x="2" y="12"/>
                  </a:cubicBez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1971925" y="3305450"/>
              <a:ext cx="300" cy="550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cubicBezTo>
                    <a:pt x="0" y="10"/>
                    <a:pt x="0" y="10"/>
                    <a:pt x="0" y="21"/>
                  </a:cubicBezTo>
                  <a:cubicBezTo>
                    <a:pt x="0" y="10"/>
                    <a:pt x="0" y="10"/>
                    <a:pt x="11" y="0"/>
                  </a:cubicBez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1971675" y="3308100"/>
              <a:ext cx="25" cy="550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71125" y="3307825"/>
              <a:ext cx="575" cy="3200"/>
            </a:xfrm>
            <a:custGeom>
              <a:rect b="b" l="l" r="r" t="t"/>
              <a:pathLst>
                <a:path extrusionOk="0" h="128" w="23">
                  <a:moveTo>
                    <a:pt x="22" y="0"/>
                  </a:moveTo>
                  <a:cubicBezTo>
                    <a:pt x="22" y="15"/>
                    <a:pt x="22" y="25"/>
                    <a:pt x="18" y="36"/>
                  </a:cubicBezTo>
                  <a:lnTo>
                    <a:pt x="18" y="36"/>
                  </a:lnTo>
                  <a:cubicBezTo>
                    <a:pt x="20" y="34"/>
                    <a:pt x="22" y="32"/>
                    <a:pt x="22" y="32"/>
                  </a:cubicBezTo>
                  <a:lnTo>
                    <a:pt x="22" y="11"/>
                  </a:lnTo>
                  <a:lnTo>
                    <a:pt x="22" y="0"/>
                  </a:lnTo>
                  <a:close/>
                  <a:moveTo>
                    <a:pt x="18" y="36"/>
                  </a:moveTo>
                  <a:cubicBezTo>
                    <a:pt x="15" y="40"/>
                    <a:pt x="11" y="47"/>
                    <a:pt x="11" y="54"/>
                  </a:cubicBezTo>
                  <a:cubicBezTo>
                    <a:pt x="14" y="47"/>
                    <a:pt x="17" y="42"/>
                    <a:pt x="18" y="36"/>
                  </a:cubicBezTo>
                  <a:close/>
                  <a:moveTo>
                    <a:pt x="11" y="117"/>
                  </a:moveTo>
                  <a:cubicBezTo>
                    <a:pt x="1" y="117"/>
                    <a:pt x="1" y="117"/>
                    <a:pt x="1" y="127"/>
                  </a:cubicBezTo>
                  <a:cubicBezTo>
                    <a:pt x="1" y="127"/>
                    <a:pt x="1" y="117"/>
                    <a:pt x="11" y="117"/>
                  </a:cubicBez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971925" y="3299350"/>
              <a:ext cx="1350" cy="6650"/>
            </a:xfrm>
            <a:custGeom>
              <a:rect b="b" l="l" r="r" t="t"/>
              <a:pathLst>
                <a:path extrusionOk="0" h="266" w="54">
                  <a:moveTo>
                    <a:pt x="54" y="0"/>
                  </a:moveTo>
                  <a:cubicBezTo>
                    <a:pt x="48" y="11"/>
                    <a:pt x="46" y="18"/>
                    <a:pt x="44" y="25"/>
                  </a:cubicBezTo>
                  <a:lnTo>
                    <a:pt x="44" y="25"/>
                  </a:lnTo>
                  <a:cubicBezTo>
                    <a:pt x="47" y="17"/>
                    <a:pt x="54" y="9"/>
                    <a:pt x="54" y="0"/>
                  </a:cubicBezTo>
                  <a:close/>
                  <a:moveTo>
                    <a:pt x="44" y="25"/>
                  </a:moveTo>
                  <a:cubicBezTo>
                    <a:pt x="43" y="27"/>
                    <a:pt x="43" y="30"/>
                    <a:pt x="43" y="33"/>
                  </a:cubicBezTo>
                  <a:lnTo>
                    <a:pt x="43" y="43"/>
                  </a:lnTo>
                  <a:cubicBezTo>
                    <a:pt x="43" y="37"/>
                    <a:pt x="43" y="32"/>
                    <a:pt x="44" y="25"/>
                  </a:cubicBezTo>
                  <a:close/>
                  <a:moveTo>
                    <a:pt x="43" y="64"/>
                  </a:moveTo>
                  <a:cubicBezTo>
                    <a:pt x="32" y="75"/>
                    <a:pt x="32" y="96"/>
                    <a:pt x="32" y="106"/>
                  </a:cubicBezTo>
                  <a:lnTo>
                    <a:pt x="32" y="117"/>
                  </a:lnTo>
                  <a:cubicBezTo>
                    <a:pt x="32" y="106"/>
                    <a:pt x="32" y="85"/>
                    <a:pt x="43" y="64"/>
                  </a:cubicBezTo>
                  <a:close/>
                  <a:moveTo>
                    <a:pt x="11" y="233"/>
                  </a:moveTo>
                  <a:cubicBezTo>
                    <a:pt x="11" y="239"/>
                    <a:pt x="8" y="244"/>
                    <a:pt x="6" y="250"/>
                  </a:cubicBezTo>
                  <a:lnTo>
                    <a:pt x="6" y="250"/>
                  </a:lnTo>
                  <a:cubicBezTo>
                    <a:pt x="7" y="248"/>
                    <a:pt x="9" y="246"/>
                    <a:pt x="11" y="244"/>
                  </a:cubicBezTo>
                  <a:lnTo>
                    <a:pt x="11" y="233"/>
                  </a:lnTo>
                  <a:close/>
                  <a:moveTo>
                    <a:pt x="6" y="250"/>
                  </a:moveTo>
                  <a:cubicBezTo>
                    <a:pt x="0" y="255"/>
                    <a:pt x="0" y="257"/>
                    <a:pt x="0" y="265"/>
                  </a:cubicBezTo>
                  <a:cubicBezTo>
                    <a:pt x="0" y="260"/>
                    <a:pt x="3" y="255"/>
                    <a:pt x="6" y="250"/>
                  </a:cubicBez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1969800" y="3344100"/>
              <a:ext cx="825" cy="6100"/>
            </a:xfrm>
            <a:custGeom>
              <a:rect b="b" l="l" r="r" t="t"/>
              <a:pathLst>
                <a:path extrusionOk="0" h="244" w="33">
                  <a:moveTo>
                    <a:pt x="1" y="0"/>
                  </a:moveTo>
                  <a:lnTo>
                    <a:pt x="1" y="64"/>
                  </a:lnTo>
                  <a:cubicBezTo>
                    <a:pt x="1" y="85"/>
                    <a:pt x="12" y="106"/>
                    <a:pt x="12" y="127"/>
                  </a:cubicBezTo>
                  <a:cubicBezTo>
                    <a:pt x="12" y="169"/>
                    <a:pt x="12" y="212"/>
                    <a:pt x="22" y="243"/>
                  </a:cubicBezTo>
                  <a:cubicBezTo>
                    <a:pt x="22" y="212"/>
                    <a:pt x="33" y="180"/>
                    <a:pt x="33" y="137"/>
                  </a:cubicBezTo>
                  <a:cubicBezTo>
                    <a:pt x="33" y="116"/>
                    <a:pt x="22" y="95"/>
                    <a:pt x="22" y="74"/>
                  </a:cubicBezTo>
                  <a:cubicBezTo>
                    <a:pt x="12" y="42"/>
                    <a:pt x="12" y="21"/>
                    <a:pt x="1" y="0"/>
                  </a:cubicBez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2006325" y="3252500"/>
              <a:ext cx="825" cy="5575"/>
            </a:xfrm>
            <a:custGeom>
              <a:rect b="b" l="l" r="r" t="t"/>
              <a:pathLst>
                <a:path extrusionOk="0" h="223" w="33">
                  <a:moveTo>
                    <a:pt x="33" y="1"/>
                  </a:moveTo>
                  <a:cubicBezTo>
                    <a:pt x="32" y="4"/>
                    <a:pt x="32" y="8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2" y="11"/>
                    <a:pt x="33" y="11"/>
                  </a:cubicBezTo>
                  <a:lnTo>
                    <a:pt x="33" y="1"/>
                  </a:lnTo>
                  <a:close/>
                  <a:moveTo>
                    <a:pt x="31" y="11"/>
                  </a:moveTo>
                  <a:cubicBezTo>
                    <a:pt x="22" y="12"/>
                    <a:pt x="22" y="23"/>
                    <a:pt x="22" y="32"/>
                  </a:cubicBezTo>
                  <a:lnTo>
                    <a:pt x="22" y="64"/>
                  </a:lnTo>
                  <a:lnTo>
                    <a:pt x="22" y="69"/>
                  </a:lnTo>
                  <a:lnTo>
                    <a:pt x="22" y="69"/>
                  </a:lnTo>
                  <a:cubicBezTo>
                    <a:pt x="25" y="49"/>
                    <a:pt x="28" y="30"/>
                    <a:pt x="31" y="11"/>
                  </a:cubicBezTo>
                  <a:close/>
                  <a:moveTo>
                    <a:pt x="22" y="69"/>
                  </a:moveTo>
                  <a:lnTo>
                    <a:pt x="22" y="69"/>
                  </a:lnTo>
                  <a:cubicBezTo>
                    <a:pt x="21" y="72"/>
                    <a:pt x="21" y="74"/>
                    <a:pt x="21" y="77"/>
                  </a:cubicBezTo>
                  <a:lnTo>
                    <a:pt x="21" y="77"/>
                  </a:lnTo>
                  <a:cubicBezTo>
                    <a:pt x="21" y="76"/>
                    <a:pt x="21" y="75"/>
                    <a:pt x="22" y="75"/>
                  </a:cubicBezTo>
                  <a:lnTo>
                    <a:pt x="22" y="69"/>
                  </a:lnTo>
                  <a:close/>
                  <a:moveTo>
                    <a:pt x="21" y="77"/>
                  </a:moveTo>
                  <a:cubicBezTo>
                    <a:pt x="12" y="97"/>
                    <a:pt x="12" y="107"/>
                    <a:pt x="12" y="117"/>
                  </a:cubicBezTo>
                  <a:lnTo>
                    <a:pt x="12" y="140"/>
                  </a:lnTo>
                  <a:lnTo>
                    <a:pt x="12" y="140"/>
                  </a:lnTo>
                  <a:cubicBezTo>
                    <a:pt x="15" y="118"/>
                    <a:pt x="18" y="97"/>
                    <a:pt x="21" y="77"/>
                  </a:cubicBezTo>
                  <a:close/>
                  <a:moveTo>
                    <a:pt x="12" y="140"/>
                  </a:moveTo>
                  <a:cubicBezTo>
                    <a:pt x="10" y="153"/>
                    <a:pt x="8" y="167"/>
                    <a:pt x="6" y="181"/>
                  </a:cubicBezTo>
                  <a:lnTo>
                    <a:pt x="6" y="181"/>
                  </a:lnTo>
                  <a:cubicBezTo>
                    <a:pt x="9" y="170"/>
                    <a:pt x="12" y="160"/>
                    <a:pt x="12" y="149"/>
                  </a:cubicBezTo>
                  <a:lnTo>
                    <a:pt x="12" y="140"/>
                  </a:lnTo>
                  <a:close/>
                  <a:moveTo>
                    <a:pt x="6" y="181"/>
                  </a:moveTo>
                  <a:cubicBezTo>
                    <a:pt x="3" y="191"/>
                    <a:pt x="1" y="202"/>
                    <a:pt x="1" y="213"/>
                  </a:cubicBezTo>
                  <a:lnTo>
                    <a:pt x="1" y="223"/>
                  </a:lnTo>
                  <a:cubicBezTo>
                    <a:pt x="2" y="209"/>
                    <a:pt x="4" y="195"/>
                    <a:pt x="6" y="181"/>
                  </a:cubicBez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2006325" y="3251700"/>
              <a:ext cx="825" cy="6375"/>
            </a:xfrm>
            <a:custGeom>
              <a:rect b="b" l="l" r="r" t="t"/>
              <a:pathLst>
                <a:path extrusionOk="0" h="255" w="33">
                  <a:moveTo>
                    <a:pt x="1" y="245"/>
                  </a:move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45"/>
                  </a:lnTo>
                  <a:close/>
                  <a:moveTo>
                    <a:pt x="33" y="1"/>
                  </a:moveTo>
                  <a:lnTo>
                    <a:pt x="33" y="33"/>
                  </a:lnTo>
                  <a:lnTo>
                    <a:pt x="33" y="33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2006325" y="32580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2"/>
                  </a:lnTo>
                  <a:close/>
                </a:path>
              </a:pathLst>
            </a:custGeom>
            <a:solidFill>
              <a:srgbClr val="4738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007375" y="3250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738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007125" y="3250925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1" y="0"/>
                  </a:moveTo>
                  <a:cubicBezTo>
                    <a:pt x="11" y="6"/>
                    <a:pt x="8" y="11"/>
                    <a:pt x="6" y="16"/>
                  </a:cubicBezTo>
                  <a:lnTo>
                    <a:pt x="6" y="16"/>
                  </a:lnTo>
                  <a:cubicBezTo>
                    <a:pt x="7" y="15"/>
                    <a:pt x="9" y="13"/>
                    <a:pt x="11" y="11"/>
                  </a:cubicBezTo>
                  <a:lnTo>
                    <a:pt x="11" y="0"/>
                  </a:lnTo>
                  <a:close/>
                  <a:moveTo>
                    <a:pt x="6" y="16"/>
                  </a:moveTo>
                  <a:cubicBezTo>
                    <a:pt x="1" y="22"/>
                    <a:pt x="1" y="24"/>
                    <a:pt x="1" y="32"/>
                  </a:cubicBezTo>
                  <a:cubicBezTo>
                    <a:pt x="1" y="27"/>
                    <a:pt x="3" y="21"/>
                    <a:pt x="6" y="16"/>
                  </a:cubicBez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2007375" y="3250925"/>
              <a:ext cx="25" cy="275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2007375" y="32501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0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2036500" y="3184475"/>
              <a:ext cx="85775" cy="51125"/>
            </a:xfrm>
            <a:custGeom>
              <a:rect b="b" l="l" r="r" t="t"/>
              <a:pathLst>
                <a:path extrusionOk="0" h="2045" w="3431">
                  <a:moveTo>
                    <a:pt x="3315" y="1"/>
                  </a:moveTo>
                  <a:cubicBezTo>
                    <a:pt x="2986" y="541"/>
                    <a:pt x="2435" y="922"/>
                    <a:pt x="1864" y="1165"/>
                  </a:cubicBezTo>
                  <a:cubicBezTo>
                    <a:pt x="1684" y="1240"/>
                    <a:pt x="1494" y="1303"/>
                    <a:pt x="1292" y="1346"/>
                  </a:cubicBezTo>
                  <a:cubicBezTo>
                    <a:pt x="996" y="1419"/>
                    <a:pt x="678" y="1462"/>
                    <a:pt x="360" y="1462"/>
                  </a:cubicBezTo>
                  <a:cubicBezTo>
                    <a:pt x="244" y="1462"/>
                    <a:pt x="117" y="1451"/>
                    <a:pt x="0" y="1440"/>
                  </a:cubicBezTo>
                  <a:lnTo>
                    <a:pt x="0" y="1440"/>
                  </a:lnTo>
                  <a:cubicBezTo>
                    <a:pt x="0" y="1451"/>
                    <a:pt x="11" y="1462"/>
                    <a:pt x="11" y="1473"/>
                  </a:cubicBezTo>
                  <a:lnTo>
                    <a:pt x="11" y="1494"/>
                  </a:lnTo>
                  <a:cubicBezTo>
                    <a:pt x="22" y="1504"/>
                    <a:pt x="22" y="1515"/>
                    <a:pt x="22" y="1525"/>
                  </a:cubicBezTo>
                  <a:lnTo>
                    <a:pt x="22" y="1536"/>
                  </a:lnTo>
                  <a:lnTo>
                    <a:pt x="33" y="1546"/>
                  </a:lnTo>
                  <a:lnTo>
                    <a:pt x="33" y="1557"/>
                  </a:lnTo>
                  <a:lnTo>
                    <a:pt x="33" y="1567"/>
                  </a:lnTo>
                  <a:lnTo>
                    <a:pt x="33" y="1579"/>
                  </a:lnTo>
                  <a:lnTo>
                    <a:pt x="43" y="1579"/>
                  </a:lnTo>
                  <a:lnTo>
                    <a:pt x="43" y="1600"/>
                  </a:lnTo>
                  <a:lnTo>
                    <a:pt x="43" y="1610"/>
                  </a:lnTo>
                  <a:cubicBezTo>
                    <a:pt x="43" y="1621"/>
                    <a:pt x="54" y="1621"/>
                    <a:pt x="54" y="1631"/>
                  </a:cubicBezTo>
                  <a:lnTo>
                    <a:pt x="54" y="1642"/>
                  </a:lnTo>
                  <a:lnTo>
                    <a:pt x="54" y="1652"/>
                  </a:lnTo>
                  <a:lnTo>
                    <a:pt x="54" y="1663"/>
                  </a:lnTo>
                  <a:lnTo>
                    <a:pt x="64" y="1663"/>
                  </a:lnTo>
                  <a:lnTo>
                    <a:pt x="64" y="1673"/>
                  </a:lnTo>
                  <a:lnTo>
                    <a:pt x="64" y="1684"/>
                  </a:lnTo>
                  <a:cubicBezTo>
                    <a:pt x="64" y="1695"/>
                    <a:pt x="75" y="1706"/>
                    <a:pt x="75" y="1716"/>
                  </a:cubicBezTo>
                  <a:cubicBezTo>
                    <a:pt x="75" y="1727"/>
                    <a:pt x="75" y="1737"/>
                    <a:pt x="85" y="1748"/>
                  </a:cubicBezTo>
                  <a:lnTo>
                    <a:pt x="85" y="1758"/>
                  </a:lnTo>
                  <a:lnTo>
                    <a:pt x="85" y="1769"/>
                  </a:lnTo>
                  <a:lnTo>
                    <a:pt x="85" y="1790"/>
                  </a:lnTo>
                  <a:lnTo>
                    <a:pt x="85" y="1800"/>
                  </a:lnTo>
                  <a:lnTo>
                    <a:pt x="85" y="1811"/>
                  </a:lnTo>
                  <a:lnTo>
                    <a:pt x="85" y="1833"/>
                  </a:lnTo>
                  <a:lnTo>
                    <a:pt x="85" y="1854"/>
                  </a:lnTo>
                  <a:cubicBezTo>
                    <a:pt x="96" y="1854"/>
                    <a:pt x="106" y="1854"/>
                    <a:pt x="106" y="1864"/>
                  </a:cubicBezTo>
                  <a:lnTo>
                    <a:pt x="160" y="1864"/>
                  </a:lnTo>
                  <a:cubicBezTo>
                    <a:pt x="191" y="1875"/>
                    <a:pt x="223" y="1885"/>
                    <a:pt x="244" y="1885"/>
                  </a:cubicBezTo>
                  <a:lnTo>
                    <a:pt x="255" y="1885"/>
                  </a:lnTo>
                  <a:cubicBezTo>
                    <a:pt x="509" y="1927"/>
                    <a:pt x="911" y="1991"/>
                    <a:pt x="1356" y="2023"/>
                  </a:cubicBezTo>
                  <a:cubicBezTo>
                    <a:pt x="1367" y="2033"/>
                    <a:pt x="1377" y="2033"/>
                    <a:pt x="1388" y="2033"/>
                  </a:cubicBezTo>
                  <a:cubicBezTo>
                    <a:pt x="1546" y="2044"/>
                    <a:pt x="1705" y="2044"/>
                    <a:pt x="1864" y="2044"/>
                  </a:cubicBezTo>
                  <a:cubicBezTo>
                    <a:pt x="2341" y="2044"/>
                    <a:pt x="2806" y="1981"/>
                    <a:pt x="3103" y="1769"/>
                  </a:cubicBezTo>
                  <a:lnTo>
                    <a:pt x="3113" y="1758"/>
                  </a:lnTo>
                  <a:lnTo>
                    <a:pt x="3124" y="1758"/>
                  </a:lnTo>
                  <a:lnTo>
                    <a:pt x="3124" y="1748"/>
                  </a:lnTo>
                  <a:cubicBezTo>
                    <a:pt x="3134" y="1748"/>
                    <a:pt x="3134" y="1737"/>
                    <a:pt x="3145" y="1737"/>
                  </a:cubicBezTo>
                  <a:cubicBezTo>
                    <a:pt x="3145" y="1727"/>
                    <a:pt x="3155" y="1727"/>
                    <a:pt x="3166" y="1716"/>
                  </a:cubicBezTo>
                  <a:cubicBezTo>
                    <a:pt x="3261" y="1631"/>
                    <a:pt x="3336" y="1515"/>
                    <a:pt x="3367" y="1388"/>
                  </a:cubicBezTo>
                  <a:lnTo>
                    <a:pt x="3378" y="1377"/>
                  </a:lnTo>
                  <a:lnTo>
                    <a:pt x="3378" y="1367"/>
                  </a:lnTo>
                  <a:cubicBezTo>
                    <a:pt x="3399" y="1261"/>
                    <a:pt x="3420" y="1134"/>
                    <a:pt x="3431" y="986"/>
                  </a:cubicBezTo>
                  <a:lnTo>
                    <a:pt x="3431" y="880"/>
                  </a:lnTo>
                  <a:cubicBezTo>
                    <a:pt x="3431" y="583"/>
                    <a:pt x="3378" y="266"/>
                    <a:pt x="33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2037825" y="3226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2037025" y="3222875"/>
              <a:ext cx="300" cy="275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cubicBezTo>
                    <a:pt x="1" y="10"/>
                    <a:pt x="12" y="10"/>
                    <a:pt x="12" y="1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38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2037300" y="3223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2038075" y="32263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2038625" y="3228150"/>
              <a:ext cx="25" cy="575"/>
            </a:xfrm>
            <a:custGeom>
              <a:rect b="b" l="l" r="r" t="t"/>
              <a:pathLst>
                <a:path extrusionOk="0" h="23" w="1">
                  <a:moveTo>
                    <a:pt x="0" y="1"/>
                  </a:moveTo>
                  <a:lnTo>
                    <a:pt x="0" y="22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2038625" y="3228700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2038625" y="3228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2038625" y="3228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2038625" y="3228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2D2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038625" y="3229225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038625" y="3229475"/>
              <a:ext cx="25" cy="1350"/>
            </a:xfrm>
            <a:custGeom>
              <a:rect b="b" l="l" r="r" t="t"/>
              <a:pathLst>
                <a:path extrusionOk="0" h="54" w="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33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2038625" y="3229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2039950" y="3231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2070375" y="3228150"/>
              <a:ext cx="44250" cy="7700"/>
            </a:xfrm>
            <a:custGeom>
              <a:rect b="b" l="l" r="r" t="t"/>
              <a:pathLst>
                <a:path extrusionOk="0" h="308" w="1770">
                  <a:moveTo>
                    <a:pt x="1769" y="1"/>
                  </a:moveTo>
                  <a:cubicBezTo>
                    <a:pt x="1722" y="39"/>
                    <a:pt x="1670" y="73"/>
                    <a:pt x="1613" y="103"/>
                  </a:cubicBezTo>
                  <a:lnTo>
                    <a:pt x="1613" y="103"/>
                  </a:lnTo>
                  <a:cubicBezTo>
                    <a:pt x="1661" y="79"/>
                    <a:pt x="1706" y="52"/>
                    <a:pt x="1748" y="22"/>
                  </a:cubicBezTo>
                  <a:lnTo>
                    <a:pt x="1758" y="11"/>
                  </a:lnTo>
                  <a:lnTo>
                    <a:pt x="1769" y="11"/>
                  </a:lnTo>
                  <a:lnTo>
                    <a:pt x="1769" y="1"/>
                  </a:lnTo>
                  <a:close/>
                  <a:moveTo>
                    <a:pt x="1613" y="103"/>
                  </a:moveTo>
                  <a:lnTo>
                    <a:pt x="1613" y="103"/>
                  </a:lnTo>
                  <a:cubicBezTo>
                    <a:pt x="1320" y="250"/>
                    <a:pt x="918" y="297"/>
                    <a:pt x="509" y="297"/>
                  </a:cubicBezTo>
                  <a:cubicBezTo>
                    <a:pt x="350" y="297"/>
                    <a:pt x="191" y="297"/>
                    <a:pt x="33" y="286"/>
                  </a:cubicBezTo>
                  <a:cubicBezTo>
                    <a:pt x="22" y="286"/>
                    <a:pt x="12" y="286"/>
                    <a:pt x="1" y="276"/>
                  </a:cubicBezTo>
                  <a:lnTo>
                    <a:pt x="1" y="286"/>
                  </a:lnTo>
                  <a:cubicBezTo>
                    <a:pt x="160" y="308"/>
                    <a:pt x="329" y="308"/>
                    <a:pt x="499" y="308"/>
                  </a:cubicBezTo>
                  <a:cubicBezTo>
                    <a:pt x="914" y="308"/>
                    <a:pt x="1323" y="256"/>
                    <a:pt x="1613" y="103"/>
                  </a:cubicBez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2042850" y="3231600"/>
              <a:ext cx="27550" cy="3725"/>
            </a:xfrm>
            <a:custGeom>
              <a:rect b="b" l="l" r="r" t="t"/>
              <a:pathLst>
                <a:path extrusionOk="0" h="149" w="1102">
                  <a:moveTo>
                    <a:pt x="1" y="0"/>
                  </a:moveTo>
                  <a:cubicBezTo>
                    <a:pt x="244" y="42"/>
                    <a:pt x="657" y="117"/>
                    <a:pt x="1102" y="148"/>
                  </a:cubicBezTo>
                  <a:lnTo>
                    <a:pt x="1102" y="138"/>
                  </a:lnTo>
                  <a:cubicBezTo>
                    <a:pt x="657" y="106"/>
                    <a:pt x="255" y="42"/>
                    <a:pt x="1" y="0"/>
                  </a:cubicBez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2042600" y="3231600"/>
              <a:ext cx="275" cy="25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2040475" y="3231050"/>
              <a:ext cx="2150" cy="575"/>
            </a:xfrm>
            <a:custGeom>
              <a:rect b="b" l="l" r="r" t="t"/>
              <a:pathLst>
                <a:path extrusionOk="0" h="23" w="86">
                  <a:moveTo>
                    <a:pt x="1" y="1"/>
                  </a:moveTo>
                  <a:lnTo>
                    <a:pt x="11" y="12"/>
                  </a:lnTo>
                  <a:lnTo>
                    <a:pt x="34" y="12"/>
                  </a:lnTo>
                  <a:cubicBezTo>
                    <a:pt x="23" y="9"/>
                    <a:pt x="12" y="5"/>
                    <a:pt x="1" y="1"/>
                  </a:cubicBezTo>
                  <a:close/>
                  <a:moveTo>
                    <a:pt x="34" y="12"/>
                  </a:moveTo>
                  <a:cubicBezTo>
                    <a:pt x="41" y="14"/>
                    <a:pt x="47" y="16"/>
                    <a:pt x="54" y="17"/>
                  </a:cubicBezTo>
                  <a:lnTo>
                    <a:pt x="54" y="17"/>
                  </a:lnTo>
                  <a:cubicBezTo>
                    <a:pt x="51" y="15"/>
                    <a:pt x="48" y="12"/>
                    <a:pt x="43" y="12"/>
                  </a:cubicBezTo>
                  <a:close/>
                  <a:moveTo>
                    <a:pt x="54" y="17"/>
                  </a:moveTo>
                  <a:cubicBezTo>
                    <a:pt x="56" y="20"/>
                    <a:pt x="59" y="22"/>
                    <a:pt x="64" y="22"/>
                  </a:cubicBezTo>
                  <a:lnTo>
                    <a:pt x="85" y="22"/>
                  </a:lnTo>
                  <a:cubicBezTo>
                    <a:pt x="76" y="22"/>
                    <a:pt x="66" y="20"/>
                    <a:pt x="54" y="17"/>
                  </a:cubicBez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2040475" y="3228425"/>
              <a:ext cx="74150" cy="7175"/>
            </a:xfrm>
            <a:custGeom>
              <a:rect b="b" l="l" r="r" t="t"/>
              <a:pathLst>
                <a:path extrusionOk="0" h="287" w="2966">
                  <a:moveTo>
                    <a:pt x="1705" y="286"/>
                  </a:moveTo>
                  <a:lnTo>
                    <a:pt x="1705" y="286"/>
                  </a:lnTo>
                  <a:lnTo>
                    <a:pt x="1705" y="286"/>
                  </a:lnTo>
                  <a:lnTo>
                    <a:pt x="1705" y="286"/>
                  </a:lnTo>
                  <a:close/>
                  <a:moveTo>
                    <a:pt x="1229" y="275"/>
                  </a:moveTo>
                  <a:cubicBezTo>
                    <a:pt x="1387" y="286"/>
                    <a:pt x="1546" y="286"/>
                    <a:pt x="1705" y="286"/>
                  </a:cubicBezTo>
                  <a:cubicBezTo>
                    <a:pt x="1546" y="286"/>
                    <a:pt x="1387" y="286"/>
                    <a:pt x="1229" y="275"/>
                  </a:cubicBezTo>
                  <a:close/>
                  <a:moveTo>
                    <a:pt x="1" y="106"/>
                  </a:moveTo>
                  <a:lnTo>
                    <a:pt x="1" y="106"/>
                  </a:lnTo>
                  <a:cubicBezTo>
                    <a:pt x="32" y="117"/>
                    <a:pt x="64" y="127"/>
                    <a:pt x="85" y="127"/>
                  </a:cubicBezTo>
                  <a:lnTo>
                    <a:pt x="96" y="127"/>
                  </a:lnTo>
                  <a:cubicBezTo>
                    <a:pt x="350" y="169"/>
                    <a:pt x="752" y="233"/>
                    <a:pt x="1197" y="265"/>
                  </a:cubicBezTo>
                  <a:lnTo>
                    <a:pt x="1197" y="265"/>
                  </a:lnTo>
                  <a:lnTo>
                    <a:pt x="1197" y="265"/>
                  </a:lnTo>
                  <a:cubicBezTo>
                    <a:pt x="752" y="233"/>
                    <a:pt x="350" y="169"/>
                    <a:pt x="96" y="127"/>
                  </a:cubicBezTo>
                  <a:lnTo>
                    <a:pt x="85" y="127"/>
                  </a:lnTo>
                  <a:cubicBezTo>
                    <a:pt x="64" y="127"/>
                    <a:pt x="32" y="117"/>
                    <a:pt x="1" y="106"/>
                  </a:cubicBezTo>
                  <a:close/>
                  <a:moveTo>
                    <a:pt x="2944" y="11"/>
                  </a:moveTo>
                  <a:lnTo>
                    <a:pt x="2944" y="11"/>
                  </a:lnTo>
                  <a:lnTo>
                    <a:pt x="2944" y="11"/>
                  </a:lnTo>
                  <a:close/>
                  <a:moveTo>
                    <a:pt x="2954" y="0"/>
                  </a:moveTo>
                  <a:lnTo>
                    <a:pt x="2944" y="11"/>
                  </a:lnTo>
                  <a:lnTo>
                    <a:pt x="2954" y="0"/>
                  </a:lnTo>
                  <a:close/>
                  <a:moveTo>
                    <a:pt x="2965" y="0"/>
                  </a:moveTo>
                  <a:lnTo>
                    <a:pt x="2965" y="0"/>
                  </a:lnTo>
                  <a:close/>
                </a:path>
              </a:pathLst>
            </a:custGeom>
            <a:solidFill>
              <a:srgbClr val="4A40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2120950" y="3209100"/>
              <a:ext cx="1325" cy="9550"/>
            </a:xfrm>
            <a:custGeom>
              <a:rect b="b" l="l" r="r" t="t"/>
              <a:pathLst>
                <a:path extrusionOk="0" h="382" w="53">
                  <a:moveTo>
                    <a:pt x="53" y="1"/>
                  </a:moveTo>
                  <a:cubicBezTo>
                    <a:pt x="52" y="13"/>
                    <a:pt x="51" y="25"/>
                    <a:pt x="50" y="37"/>
                  </a:cubicBezTo>
                  <a:lnTo>
                    <a:pt x="50" y="37"/>
                  </a:lnTo>
                  <a:cubicBezTo>
                    <a:pt x="51" y="25"/>
                    <a:pt x="52" y="13"/>
                    <a:pt x="53" y="1"/>
                  </a:cubicBezTo>
                  <a:close/>
                  <a:moveTo>
                    <a:pt x="50" y="37"/>
                  </a:moveTo>
                  <a:lnTo>
                    <a:pt x="50" y="37"/>
                  </a:lnTo>
                  <a:cubicBezTo>
                    <a:pt x="39" y="170"/>
                    <a:pt x="20" y="285"/>
                    <a:pt x="0" y="382"/>
                  </a:cubicBezTo>
                  <a:cubicBezTo>
                    <a:pt x="29" y="275"/>
                    <a:pt x="40" y="161"/>
                    <a:pt x="50" y="37"/>
                  </a:cubicBez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2032550" y="3230800"/>
              <a:ext cx="75700" cy="56150"/>
            </a:xfrm>
            <a:custGeom>
              <a:rect b="b" l="l" r="r" t="t"/>
              <a:pathLst>
                <a:path extrusionOk="0" h="2246" w="3028">
                  <a:moveTo>
                    <a:pt x="243" y="1"/>
                  </a:moveTo>
                  <a:lnTo>
                    <a:pt x="243" y="32"/>
                  </a:lnTo>
                  <a:lnTo>
                    <a:pt x="243" y="64"/>
                  </a:lnTo>
                  <a:cubicBezTo>
                    <a:pt x="243" y="74"/>
                    <a:pt x="233" y="74"/>
                    <a:pt x="233" y="74"/>
                  </a:cubicBezTo>
                  <a:lnTo>
                    <a:pt x="233" y="85"/>
                  </a:lnTo>
                  <a:lnTo>
                    <a:pt x="233" y="96"/>
                  </a:lnTo>
                  <a:lnTo>
                    <a:pt x="233" y="107"/>
                  </a:lnTo>
                  <a:cubicBezTo>
                    <a:pt x="233" y="117"/>
                    <a:pt x="233" y="117"/>
                    <a:pt x="222" y="117"/>
                  </a:cubicBezTo>
                  <a:lnTo>
                    <a:pt x="222" y="138"/>
                  </a:lnTo>
                  <a:lnTo>
                    <a:pt x="222" y="149"/>
                  </a:lnTo>
                  <a:lnTo>
                    <a:pt x="212" y="149"/>
                  </a:lnTo>
                  <a:lnTo>
                    <a:pt x="212" y="170"/>
                  </a:lnTo>
                  <a:cubicBezTo>
                    <a:pt x="212" y="180"/>
                    <a:pt x="201" y="180"/>
                    <a:pt x="201" y="180"/>
                  </a:cubicBezTo>
                  <a:cubicBezTo>
                    <a:pt x="201" y="191"/>
                    <a:pt x="201" y="202"/>
                    <a:pt x="191" y="202"/>
                  </a:cubicBezTo>
                  <a:lnTo>
                    <a:pt x="191" y="213"/>
                  </a:lnTo>
                  <a:cubicBezTo>
                    <a:pt x="191" y="223"/>
                    <a:pt x="180" y="223"/>
                    <a:pt x="180" y="223"/>
                  </a:cubicBezTo>
                  <a:lnTo>
                    <a:pt x="180" y="234"/>
                  </a:lnTo>
                  <a:cubicBezTo>
                    <a:pt x="169" y="244"/>
                    <a:pt x="169" y="244"/>
                    <a:pt x="169" y="255"/>
                  </a:cubicBezTo>
                  <a:cubicBezTo>
                    <a:pt x="158" y="255"/>
                    <a:pt x="158" y="265"/>
                    <a:pt x="158" y="265"/>
                  </a:cubicBezTo>
                  <a:lnTo>
                    <a:pt x="148" y="276"/>
                  </a:lnTo>
                  <a:lnTo>
                    <a:pt x="148" y="286"/>
                  </a:lnTo>
                  <a:lnTo>
                    <a:pt x="137" y="286"/>
                  </a:lnTo>
                  <a:lnTo>
                    <a:pt x="137" y="297"/>
                  </a:lnTo>
                  <a:lnTo>
                    <a:pt x="127" y="297"/>
                  </a:lnTo>
                  <a:lnTo>
                    <a:pt x="127" y="307"/>
                  </a:lnTo>
                  <a:lnTo>
                    <a:pt x="106" y="329"/>
                  </a:lnTo>
                  <a:lnTo>
                    <a:pt x="85" y="350"/>
                  </a:lnTo>
                  <a:lnTo>
                    <a:pt x="74" y="361"/>
                  </a:lnTo>
                  <a:cubicBezTo>
                    <a:pt x="64" y="361"/>
                    <a:pt x="64" y="371"/>
                    <a:pt x="53" y="371"/>
                  </a:cubicBezTo>
                  <a:cubicBezTo>
                    <a:pt x="42" y="382"/>
                    <a:pt x="42" y="392"/>
                    <a:pt x="31" y="392"/>
                  </a:cubicBezTo>
                  <a:cubicBezTo>
                    <a:pt x="21" y="403"/>
                    <a:pt x="10" y="403"/>
                    <a:pt x="0" y="413"/>
                  </a:cubicBezTo>
                  <a:cubicBezTo>
                    <a:pt x="42" y="456"/>
                    <a:pt x="95" y="509"/>
                    <a:pt x="137" y="561"/>
                  </a:cubicBezTo>
                  <a:cubicBezTo>
                    <a:pt x="158" y="594"/>
                    <a:pt x="180" y="625"/>
                    <a:pt x="201" y="646"/>
                  </a:cubicBezTo>
                  <a:lnTo>
                    <a:pt x="201" y="657"/>
                  </a:lnTo>
                  <a:cubicBezTo>
                    <a:pt x="233" y="689"/>
                    <a:pt x="264" y="731"/>
                    <a:pt x="296" y="763"/>
                  </a:cubicBezTo>
                  <a:cubicBezTo>
                    <a:pt x="328" y="784"/>
                    <a:pt x="360" y="794"/>
                    <a:pt x="391" y="805"/>
                  </a:cubicBezTo>
                  <a:cubicBezTo>
                    <a:pt x="805" y="964"/>
                    <a:pt x="1217" y="1154"/>
                    <a:pt x="1609" y="1356"/>
                  </a:cubicBezTo>
                  <a:cubicBezTo>
                    <a:pt x="1885" y="1504"/>
                    <a:pt x="2160" y="1652"/>
                    <a:pt x="2414" y="1811"/>
                  </a:cubicBezTo>
                  <a:cubicBezTo>
                    <a:pt x="2636" y="1949"/>
                    <a:pt x="2837" y="2097"/>
                    <a:pt x="3028" y="2245"/>
                  </a:cubicBezTo>
                  <a:cubicBezTo>
                    <a:pt x="3017" y="2234"/>
                    <a:pt x="3017" y="2234"/>
                    <a:pt x="3017" y="2224"/>
                  </a:cubicBezTo>
                  <a:lnTo>
                    <a:pt x="3007" y="2224"/>
                  </a:lnTo>
                  <a:lnTo>
                    <a:pt x="3007" y="2213"/>
                  </a:lnTo>
                  <a:cubicBezTo>
                    <a:pt x="3007" y="2203"/>
                    <a:pt x="2996" y="2203"/>
                    <a:pt x="2996" y="2192"/>
                  </a:cubicBezTo>
                  <a:cubicBezTo>
                    <a:pt x="2996" y="2192"/>
                    <a:pt x="2996" y="2182"/>
                    <a:pt x="2986" y="2182"/>
                  </a:cubicBezTo>
                  <a:lnTo>
                    <a:pt x="2986" y="2171"/>
                  </a:lnTo>
                  <a:lnTo>
                    <a:pt x="2953" y="2107"/>
                  </a:lnTo>
                  <a:cubicBezTo>
                    <a:pt x="2922" y="2065"/>
                    <a:pt x="2890" y="2022"/>
                    <a:pt x="2869" y="1980"/>
                  </a:cubicBezTo>
                  <a:cubicBezTo>
                    <a:pt x="2859" y="1959"/>
                    <a:pt x="2848" y="1949"/>
                    <a:pt x="2837" y="1938"/>
                  </a:cubicBezTo>
                  <a:lnTo>
                    <a:pt x="2837" y="1928"/>
                  </a:lnTo>
                  <a:cubicBezTo>
                    <a:pt x="2826" y="1917"/>
                    <a:pt x="2816" y="1906"/>
                    <a:pt x="2816" y="1895"/>
                  </a:cubicBezTo>
                  <a:lnTo>
                    <a:pt x="2784" y="1864"/>
                  </a:lnTo>
                  <a:cubicBezTo>
                    <a:pt x="2784" y="1853"/>
                    <a:pt x="2784" y="1853"/>
                    <a:pt x="2774" y="1843"/>
                  </a:cubicBezTo>
                  <a:cubicBezTo>
                    <a:pt x="2763" y="1832"/>
                    <a:pt x="2763" y="1822"/>
                    <a:pt x="2753" y="1811"/>
                  </a:cubicBezTo>
                  <a:lnTo>
                    <a:pt x="2732" y="1790"/>
                  </a:lnTo>
                  <a:cubicBezTo>
                    <a:pt x="2732" y="1779"/>
                    <a:pt x="2720" y="1779"/>
                    <a:pt x="2720" y="1779"/>
                  </a:cubicBezTo>
                  <a:cubicBezTo>
                    <a:pt x="2710" y="1768"/>
                    <a:pt x="2710" y="1758"/>
                    <a:pt x="2699" y="1747"/>
                  </a:cubicBezTo>
                  <a:cubicBezTo>
                    <a:pt x="2689" y="1737"/>
                    <a:pt x="2678" y="1716"/>
                    <a:pt x="2668" y="1705"/>
                  </a:cubicBezTo>
                  <a:lnTo>
                    <a:pt x="2636" y="1674"/>
                  </a:lnTo>
                  <a:lnTo>
                    <a:pt x="2636" y="1663"/>
                  </a:lnTo>
                  <a:lnTo>
                    <a:pt x="2604" y="1631"/>
                  </a:lnTo>
                  <a:cubicBezTo>
                    <a:pt x="2593" y="1620"/>
                    <a:pt x="2583" y="1599"/>
                    <a:pt x="2572" y="1589"/>
                  </a:cubicBezTo>
                  <a:lnTo>
                    <a:pt x="2499" y="1514"/>
                  </a:lnTo>
                  <a:cubicBezTo>
                    <a:pt x="2477" y="1493"/>
                    <a:pt x="2456" y="1462"/>
                    <a:pt x="2424" y="1441"/>
                  </a:cubicBezTo>
                  <a:lnTo>
                    <a:pt x="2393" y="1408"/>
                  </a:lnTo>
                  <a:lnTo>
                    <a:pt x="2361" y="1377"/>
                  </a:lnTo>
                  <a:lnTo>
                    <a:pt x="2361" y="1366"/>
                  </a:lnTo>
                  <a:lnTo>
                    <a:pt x="2329" y="1335"/>
                  </a:lnTo>
                  <a:cubicBezTo>
                    <a:pt x="2329" y="1335"/>
                    <a:pt x="2318" y="1335"/>
                    <a:pt x="2318" y="1324"/>
                  </a:cubicBezTo>
                  <a:cubicBezTo>
                    <a:pt x="2308" y="1324"/>
                    <a:pt x="2308" y="1314"/>
                    <a:pt x="2297" y="1314"/>
                  </a:cubicBezTo>
                  <a:cubicBezTo>
                    <a:pt x="2287" y="1303"/>
                    <a:pt x="2287" y="1292"/>
                    <a:pt x="2276" y="1292"/>
                  </a:cubicBezTo>
                  <a:lnTo>
                    <a:pt x="2223" y="1239"/>
                  </a:lnTo>
                  <a:lnTo>
                    <a:pt x="2202" y="1218"/>
                  </a:lnTo>
                  <a:cubicBezTo>
                    <a:pt x="2191" y="1208"/>
                    <a:pt x="2181" y="1208"/>
                    <a:pt x="2170" y="1197"/>
                  </a:cubicBezTo>
                  <a:cubicBezTo>
                    <a:pt x="2170" y="1187"/>
                    <a:pt x="2160" y="1187"/>
                    <a:pt x="2160" y="1187"/>
                  </a:cubicBezTo>
                  <a:lnTo>
                    <a:pt x="2128" y="1154"/>
                  </a:lnTo>
                  <a:cubicBezTo>
                    <a:pt x="2117" y="1144"/>
                    <a:pt x="2096" y="1133"/>
                    <a:pt x="2075" y="1112"/>
                  </a:cubicBezTo>
                  <a:cubicBezTo>
                    <a:pt x="2022" y="1059"/>
                    <a:pt x="1958" y="1006"/>
                    <a:pt x="1885" y="964"/>
                  </a:cubicBezTo>
                  <a:cubicBezTo>
                    <a:pt x="1852" y="932"/>
                    <a:pt x="1821" y="911"/>
                    <a:pt x="1789" y="890"/>
                  </a:cubicBezTo>
                  <a:cubicBezTo>
                    <a:pt x="1757" y="858"/>
                    <a:pt x="1725" y="837"/>
                    <a:pt x="1694" y="816"/>
                  </a:cubicBezTo>
                  <a:cubicBezTo>
                    <a:pt x="1652" y="784"/>
                    <a:pt x="1598" y="752"/>
                    <a:pt x="1556" y="721"/>
                  </a:cubicBezTo>
                  <a:cubicBezTo>
                    <a:pt x="1525" y="700"/>
                    <a:pt x="1503" y="678"/>
                    <a:pt x="1471" y="657"/>
                  </a:cubicBezTo>
                  <a:cubicBezTo>
                    <a:pt x="1450" y="646"/>
                    <a:pt x="1419" y="625"/>
                    <a:pt x="1398" y="604"/>
                  </a:cubicBezTo>
                  <a:cubicBezTo>
                    <a:pt x="1365" y="594"/>
                    <a:pt x="1334" y="572"/>
                    <a:pt x="1313" y="551"/>
                  </a:cubicBezTo>
                  <a:cubicBezTo>
                    <a:pt x="1281" y="540"/>
                    <a:pt x="1259" y="519"/>
                    <a:pt x="1228" y="498"/>
                  </a:cubicBezTo>
                  <a:cubicBezTo>
                    <a:pt x="1207" y="488"/>
                    <a:pt x="1196" y="477"/>
                    <a:pt x="1175" y="467"/>
                  </a:cubicBezTo>
                  <a:cubicBezTo>
                    <a:pt x="1154" y="456"/>
                    <a:pt x="1143" y="445"/>
                    <a:pt x="1122" y="434"/>
                  </a:cubicBezTo>
                  <a:cubicBezTo>
                    <a:pt x="1005" y="361"/>
                    <a:pt x="889" y="297"/>
                    <a:pt x="772" y="234"/>
                  </a:cubicBezTo>
                  <a:cubicBezTo>
                    <a:pt x="751" y="223"/>
                    <a:pt x="741" y="213"/>
                    <a:pt x="730" y="202"/>
                  </a:cubicBezTo>
                  <a:cubicBezTo>
                    <a:pt x="624" y="149"/>
                    <a:pt x="518" y="85"/>
                    <a:pt x="413" y="32"/>
                  </a:cubicBezTo>
                  <a:lnTo>
                    <a:pt x="381" y="32"/>
                  </a:lnTo>
                  <a:cubicBezTo>
                    <a:pt x="370" y="32"/>
                    <a:pt x="370" y="22"/>
                    <a:pt x="360" y="22"/>
                  </a:cubicBezTo>
                  <a:lnTo>
                    <a:pt x="328" y="22"/>
                  </a:lnTo>
                  <a:lnTo>
                    <a:pt x="318" y="11"/>
                  </a:lnTo>
                  <a:lnTo>
                    <a:pt x="264" y="11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2035175" y="3234225"/>
              <a:ext cx="2925" cy="4800"/>
            </a:xfrm>
            <a:custGeom>
              <a:rect b="b" l="l" r="r" t="t"/>
              <a:pathLst>
                <a:path extrusionOk="0" h="192" w="117">
                  <a:moveTo>
                    <a:pt x="22" y="170"/>
                  </a:moveTo>
                  <a:lnTo>
                    <a:pt x="22" y="170"/>
                  </a:lnTo>
                  <a:lnTo>
                    <a:pt x="1" y="192"/>
                  </a:lnTo>
                  <a:lnTo>
                    <a:pt x="1" y="192"/>
                  </a:lnTo>
                  <a:lnTo>
                    <a:pt x="22" y="170"/>
                  </a:lnTo>
                  <a:lnTo>
                    <a:pt x="22" y="170"/>
                  </a:lnTo>
                  <a:close/>
                  <a:moveTo>
                    <a:pt x="22" y="160"/>
                  </a:moveTo>
                  <a:lnTo>
                    <a:pt x="22" y="170"/>
                  </a:lnTo>
                  <a:lnTo>
                    <a:pt x="22" y="170"/>
                  </a:lnTo>
                  <a:lnTo>
                    <a:pt x="22" y="170"/>
                  </a:lnTo>
                  <a:lnTo>
                    <a:pt x="22" y="170"/>
                  </a:lnTo>
                  <a:lnTo>
                    <a:pt x="22" y="160"/>
                  </a:lnTo>
                  <a:lnTo>
                    <a:pt x="22" y="160"/>
                  </a:lnTo>
                  <a:lnTo>
                    <a:pt x="22" y="160"/>
                  </a:lnTo>
                  <a:close/>
                  <a:moveTo>
                    <a:pt x="43" y="149"/>
                  </a:moveTo>
                  <a:lnTo>
                    <a:pt x="43" y="149"/>
                  </a:lnTo>
                  <a:lnTo>
                    <a:pt x="32" y="149"/>
                  </a:lnTo>
                  <a:lnTo>
                    <a:pt x="32" y="149"/>
                  </a:lnTo>
                  <a:lnTo>
                    <a:pt x="32" y="160"/>
                  </a:lnTo>
                  <a:lnTo>
                    <a:pt x="32" y="160"/>
                  </a:lnTo>
                  <a:lnTo>
                    <a:pt x="32" y="149"/>
                  </a:lnTo>
                  <a:lnTo>
                    <a:pt x="32" y="149"/>
                  </a:lnTo>
                  <a:lnTo>
                    <a:pt x="43" y="149"/>
                  </a:lnTo>
                  <a:lnTo>
                    <a:pt x="43" y="149"/>
                  </a:lnTo>
                  <a:close/>
                  <a:moveTo>
                    <a:pt x="53" y="128"/>
                  </a:moveTo>
                  <a:lnTo>
                    <a:pt x="53" y="128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53" y="128"/>
                  </a:lnTo>
                  <a:lnTo>
                    <a:pt x="53" y="128"/>
                  </a:lnTo>
                  <a:close/>
                  <a:moveTo>
                    <a:pt x="86" y="65"/>
                  </a:moveTo>
                  <a:lnTo>
                    <a:pt x="86" y="65"/>
                  </a:lnTo>
                  <a:lnTo>
                    <a:pt x="86" y="76"/>
                  </a:lnTo>
                  <a:lnTo>
                    <a:pt x="86" y="76"/>
                  </a:lnTo>
                  <a:cubicBezTo>
                    <a:pt x="86" y="86"/>
                    <a:pt x="75" y="86"/>
                    <a:pt x="75" y="86"/>
                  </a:cubicBezTo>
                  <a:lnTo>
                    <a:pt x="75" y="86"/>
                  </a:lnTo>
                  <a:lnTo>
                    <a:pt x="75" y="97"/>
                  </a:lnTo>
                  <a:cubicBezTo>
                    <a:pt x="64" y="107"/>
                    <a:pt x="64" y="107"/>
                    <a:pt x="64" y="118"/>
                  </a:cubicBezTo>
                  <a:cubicBezTo>
                    <a:pt x="53" y="118"/>
                    <a:pt x="53" y="128"/>
                    <a:pt x="53" y="128"/>
                  </a:cubicBezTo>
                  <a:lnTo>
                    <a:pt x="53" y="128"/>
                  </a:lnTo>
                  <a:cubicBezTo>
                    <a:pt x="53" y="128"/>
                    <a:pt x="53" y="118"/>
                    <a:pt x="64" y="118"/>
                  </a:cubicBezTo>
                  <a:cubicBezTo>
                    <a:pt x="64" y="107"/>
                    <a:pt x="64" y="107"/>
                    <a:pt x="75" y="97"/>
                  </a:cubicBezTo>
                  <a:lnTo>
                    <a:pt x="75" y="86"/>
                  </a:lnTo>
                  <a:lnTo>
                    <a:pt x="75" y="86"/>
                  </a:lnTo>
                  <a:cubicBezTo>
                    <a:pt x="75" y="86"/>
                    <a:pt x="86" y="86"/>
                    <a:pt x="86" y="76"/>
                  </a:cubicBezTo>
                  <a:lnTo>
                    <a:pt x="86" y="76"/>
                  </a:lnTo>
                  <a:lnTo>
                    <a:pt x="86" y="65"/>
                  </a:lnTo>
                  <a:lnTo>
                    <a:pt x="86" y="65"/>
                  </a:lnTo>
                  <a:close/>
                  <a:moveTo>
                    <a:pt x="96" y="43"/>
                  </a:moveTo>
                  <a:lnTo>
                    <a:pt x="96" y="43"/>
                  </a:lnTo>
                  <a:lnTo>
                    <a:pt x="96" y="43"/>
                  </a:lnTo>
                  <a:lnTo>
                    <a:pt x="96" y="43"/>
                  </a:lnTo>
                  <a:lnTo>
                    <a:pt x="96" y="43"/>
                  </a:lnTo>
                  <a:close/>
                  <a:moveTo>
                    <a:pt x="107" y="33"/>
                  </a:moveTo>
                  <a:lnTo>
                    <a:pt x="107" y="33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2"/>
                  </a:lnTo>
                  <a:lnTo>
                    <a:pt x="117" y="12"/>
                  </a:lnTo>
                  <a:lnTo>
                    <a:pt x="107" y="12"/>
                  </a:lnTo>
                  <a:lnTo>
                    <a:pt x="107" y="12"/>
                  </a:lnTo>
                  <a:lnTo>
                    <a:pt x="107" y="12"/>
                  </a:lnTo>
                  <a:lnTo>
                    <a:pt x="107" y="12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07" y="12"/>
                  </a:lnTo>
                  <a:lnTo>
                    <a:pt x="107" y="12"/>
                  </a:lnTo>
                  <a:lnTo>
                    <a:pt x="117" y="12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2101350" y="3276050"/>
              <a:ext cx="5850" cy="9025"/>
            </a:xfrm>
            <a:custGeom>
              <a:rect b="b" l="l" r="r" t="t"/>
              <a:pathLst>
                <a:path extrusionOk="0" h="361" w="234">
                  <a:moveTo>
                    <a:pt x="1" y="1"/>
                  </a:moveTo>
                  <a:cubicBezTo>
                    <a:pt x="1" y="12"/>
                    <a:pt x="11" y="22"/>
                    <a:pt x="11" y="22"/>
                  </a:cubicBezTo>
                  <a:cubicBezTo>
                    <a:pt x="12" y="22"/>
                    <a:pt x="13" y="22"/>
                    <a:pt x="14" y="22"/>
                  </a:cubicBezTo>
                  <a:lnTo>
                    <a:pt x="14" y="22"/>
                  </a:lnTo>
                  <a:cubicBezTo>
                    <a:pt x="10" y="15"/>
                    <a:pt x="7" y="8"/>
                    <a:pt x="1" y="1"/>
                  </a:cubicBezTo>
                  <a:close/>
                  <a:moveTo>
                    <a:pt x="14" y="22"/>
                  </a:moveTo>
                  <a:cubicBezTo>
                    <a:pt x="16" y="26"/>
                    <a:pt x="18" y="29"/>
                    <a:pt x="22" y="33"/>
                  </a:cubicBezTo>
                  <a:cubicBezTo>
                    <a:pt x="22" y="33"/>
                    <a:pt x="22" y="24"/>
                    <a:pt x="14" y="22"/>
                  </a:cubicBezTo>
                  <a:close/>
                  <a:moveTo>
                    <a:pt x="32" y="54"/>
                  </a:moveTo>
                  <a:lnTo>
                    <a:pt x="50" y="72"/>
                  </a:lnTo>
                  <a:lnTo>
                    <a:pt x="50" y="72"/>
                  </a:lnTo>
                  <a:cubicBezTo>
                    <a:pt x="43" y="62"/>
                    <a:pt x="42" y="54"/>
                    <a:pt x="32" y="54"/>
                  </a:cubicBezTo>
                  <a:close/>
                  <a:moveTo>
                    <a:pt x="50" y="72"/>
                  </a:moveTo>
                  <a:lnTo>
                    <a:pt x="50" y="72"/>
                  </a:lnTo>
                  <a:cubicBezTo>
                    <a:pt x="51" y="73"/>
                    <a:pt x="52" y="74"/>
                    <a:pt x="53" y="75"/>
                  </a:cubicBezTo>
                  <a:cubicBezTo>
                    <a:pt x="53" y="75"/>
                    <a:pt x="53" y="85"/>
                    <a:pt x="64" y="85"/>
                  </a:cubicBezTo>
                  <a:lnTo>
                    <a:pt x="50" y="72"/>
                  </a:lnTo>
                  <a:close/>
                  <a:moveTo>
                    <a:pt x="201" y="297"/>
                  </a:moveTo>
                  <a:cubicBezTo>
                    <a:pt x="201" y="308"/>
                    <a:pt x="201" y="318"/>
                    <a:pt x="212" y="318"/>
                  </a:cubicBezTo>
                  <a:lnTo>
                    <a:pt x="212" y="318"/>
                  </a:lnTo>
                  <a:lnTo>
                    <a:pt x="201" y="297"/>
                  </a:lnTo>
                  <a:close/>
                  <a:moveTo>
                    <a:pt x="212" y="318"/>
                  </a:moveTo>
                  <a:lnTo>
                    <a:pt x="212" y="319"/>
                  </a:lnTo>
                  <a:lnTo>
                    <a:pt x="212" y="319"/>
                  </a:lnTo>
                  <a:cubicBezTo>
                    <a:pt x="212" y="319"/>
                    <a:pt x="212" y="319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lose/>
                  <a:moveTo>
                    <a:pt x="212" y="319"/>
                  </a:moveTo>
                  <a:cubicBezTo>
                    <a:pt x="213" y="330"/>
                    <a:pt x="223" y="340"/>
                    <a:pt x="223" y="340"/>
                  </a:cubicBezTo>
                  <a:cubicBezTo>
                    <a:pt x="223" y="351"/>
                    <a:pt x="234" y="361"/>
                    <a:pt x="234" y="361"/>
                  </a:cubicBezTo>
                  <a:lnTo>
                    <a:pt x="212" y="319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2035725" y="3238225"/>
              <a:ext cx="275" cy="275"/>
            </a:xfrm>
            <a:custGeom>
              <a:rect b="b" l="l" r="r" t="t"/>
              <a:pathLst>
                <a:path extrusionOk="0" h="11" w="11">
                  <a:moveTo>
                    <a:pt x="0" y="1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2035725" y="3238225"/>
              <a:ext cx="275" cy="275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0" y="10"/>
                  </a:lnTo>
                  <a:cubicBezTo>
                    <a:pt x="0" y="10"/>
                    <a:pt x="0" y="0"/>
                    <a:pt x="10" y="0"/>
                  </a:cubicBez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2036250" y="3237425"/>
              <a:ext cx="275" cy="550"/>
            </a:xfrm>
            <a:custGeom>
              <a:rect b="b" l="l" r="r" t="t"/>
              <a:pathLst>
                <a:path extrusionOk="0" h="22" w="11">
                  <a:moveTo>
                    <a:pt x="0" y="11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0" y="11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2036250" y="3237150"/>
              <a:ext cx="550" cy="825"/>
            </a:xfrm>
            <a:custGeom>
              <a:rect b="b" l="l" r="r" t="t"/>
              <a:pathLst>
                <a:path extrusionOk="0" h="33" w="22">
                  <a:moveTo>
                    <a:pt x="21" y="1"/>
                  </a:moveTo>
                  <a:cubicBezTo>
                    <a:pt x="10" y="1"/>
                    <a:pt x="10" y="11"/>
                    <a:pt x="10" y="11"/>
                  </a:cubicBezTo>
                  <a:lnTo>
                    <a:pt x="0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cubicBezTo>
                    <a:pt x="10" y="11"/>
                    <a:pt x="10" y="1"/>
                    <a:pt x="21" y="1"/>
                  </a:cubicBez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2037300" y="3235300"/>
              <a:ext cx="275" cy="550"/>
            </a:xfrm>
            <a:custGeom>
              <a:rect b="b" l="l" r="r" t="t"/>
              <a:pathLst>
                <a:path extrusionOk="0" h="22" w="11">
                  <a:moveTo>
                    <a:pt x="11" y="0"/>
                  </a:moveTo>
                  <a:cubicBezTo>
                    <a:pt x="11" y="11"/>
                    <a:pt x="11" y="22"/>
                    <a:pt x="1" y="22"/>
                  </a:cubicBezTo>
                  <a:lnTo>
                    <a:pt x="11" y="2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2037300" y="3235825"/>
              <a:ext cx="275" cy="300"/>
            </a:xfrm>
            <a:custGeom>
              <a:rect b="b" l="l" r="r" t="t"/>
              <a:pathLst>
                <a:path extrusionOk="0" h="12" w="11">
                  <a:moveTo>
                    <a:pt x="1" y="1"/>
                  </a:moveTo>
                  <a:lnTo>
                    <a:pt x="1" y="12"/>
                  </a:lnTo>
                  <a:cubicBezTo>
                    <a:pt x="1" y="1"/>
                    <a:pt x="1" y="1"/>
                    <a:pt x="11" y="1"/>
                  </a:cubicBez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2037550" y="3235050"/>
              <a:ext cx="300" cy="275"/>
            </a:xfrm>
            <a:custGeom>
              <a:rect b="b" l="l" r="r" t="t"/>
              <a:pathLst>
                <a:path extrusionOk="0" h="11" w="12">
                  <a:moveTo>
                    <a:pt x="12" y="0"/>
                  </a:moveTo>
                  <a:lnTo>
                    <a:pt x="12" y="0"/>
                  </a:lnTo>
                  <a:cubicBezTo>
                    <a:pt x="12" y="10"/>
                    <a:pt x="1" y="10"/>
                    <a:pt x="1" y="10"/>
                  </a:cubicBezTo>
                  <a:cubicBezTo>
                    <a:pt x="1" y="10"/>
                    <a:pt x="12" y="10"/>
                    <a:pt x="12" y="0"/>
                  </a:cubicBez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2037825" y="3234500"/>
              <a:ext cx="275" cy="25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3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2037575" y="3247250"/>
              <a:ext cx="2400" cy="2650"/>
            </a:xfrm>
            <a:custGeom>
              <a:rect b="b" l="l" r="r" t="t"/>
              <a:pathLst>
                <a:path extrusionOk="0" h="106" w="96">
                  <a:moveTo>
                    <a:pt x="1" y="0"/>
                  </a:moveTo>
                  <a:lnTo>
                    <a:pt x="1" y="0"/>
                  </a:lnTo>
                  <a:cubicBezTo>
                    <a:pt x="33" y="31"/>
                    <a:pt x="64" y="73"/>
                    <a:pt x="84" y="105"/>
                  </a:cubicBezTo>
                  <a:lnTo>
                    <a:pt x="95" y="105"/>
                  </a:lnTo>
                  <a:cubicBezTo>
                    <a:pt x="64" y="73"/>
                    <a:pt x="33" y="31"/>
                    <a:pt x="1" y="0"/>
                  </a:cubicBez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2038625" y="3230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2038625" y="3230800"/>
              <a:ext cx="550" cy="275"/>
            </a:xfrm>
            <a:custGeom>
              <a:rect b="b" l="l" r="r" t="t"/>
              <a:pathLst>
                <a:path extrusionOk="0" h="11" w="22">
                  <a:moveTo>
                    <a:pt x="0" y="1"/>
                  </a:moveTo>
                  <a:cubicBezTo>
                    <a:pt x="11" y="1"/>
                    <a:pt x="21" y="1"/>
                    <a:pt x="21" y="11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2039675" y="32310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lnTo>
                    <a:pt x="11" y="1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C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2041550" y="32313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0" y="1"/>
                  </a:moveTo>
                  <a:cubicBezTo>
                    <a:pt x="10" y="1"/>
                    <a:pt x="10" y="11"/>
                    <a:pt x="21" y="11"/>
                  </a:cubicBezTo>
                  <a:cubicBezTo>
                    <a:pt x="10" y="11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4A40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2042075" y="3231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C3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2071425" y="3248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8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1898625" y="3181575"/>
              <a:ext cx="85250" cy="43975"/>
            </a:xfrm>
            <a:custGeom>
              <a:rect b="b" l="l" r="r" t="t"/>
              <a:pathLst>
                <a:path extrusionOk="0" h="1759" w="3410">
                  <a:moveTo>
                    <a:pt x="402" y="1"/>
                  </a:moveTo>
                  <a:cubicBezTo>
                    <a:pt x="243" y="1"/>
                    <a:pt x="137" y="43"/>
                    <a:pt x="74" y="149"/>
                  </a:cubicBezTo>
                  <a:cubicBezTo>
                    <a:pt x="21" y="255"/>
                    <a:pt x="0" y="350"/>
                    <a:pt x="0" y="445"/>
                  </a:cubicBezTo>
                  <a:cubicBezTo>
                    <a:pt x="0" y="953"/>
                    <a:pt x="805" y="1218"/>
                    <a:pt x="1355" y="1281"/>
                  </a:cubicBezTo>
                  <a:cubicBezTo>
                    <a:pt x="1408" y="1292"/>
                    <a:pt x="1461" y="1302"/>
                    <a:pt x="1514" y="1302"/>
                  </a:cubicBezTo>
                  <a:cubicBezTo>
                    <a:pt x="2001" y="1377"/>
                    <a:pt x="2530" y="1504"/>
                    <a:pt x="2943" y="1683"/>
                  </a:cubicBezTo>
                  <a:cubicBezTo>
                    <a:pt x="2964" y="1695"/>
                    <a:pt x="2975" y="1695"/>
                    <a:pt x="2996" y="1705"/>
                  </a:cubicBezTo>
                  <a:cubicBezTo>
                    <a:pt x="3059" y="1737"/>
                    <a:pt x="3165" y="1758"/>
                    <a:pt x="3250" y="1758"/>
                  </a:cubicBezTo>
                  <a:cubicBezTo>
                    <a:pt x="3335" y="1758"/>
                    <a:pt x="3409" y="1737"/>
                    <a:pt x="3409" y="1662"/>
                  </a:cubicBezTo>
                  <a:cubicBezTo>
                    <a:pt x="3409" y="1631"/>
                    <a:pt x="3388" y="1578"/>
                    <a:pt x="3324" y="1504"/>
                  </a:cubicBezTo>
                  <a:cubicBezTo>
                    <a:pt x="3028" y="1250"/>
                    <a:pt x="2054" y="593"/>
                    <a:pt x="1249" y="234"/>
                  </a:cubicBezTo>
                  <a:cubicBezTo>
                    <a:pt x="921" y="95"/>
                    <a:pt x="614" y="1"/>
                    <a:pt x="4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2051600" y="3165175"/>
              <a:ext cx="55600" cy="35200"/>
            </a:xfrm>
            <a:custGeom>
              <a:rect b="b" l="l" r="r" t="t"/>
              <a:pathLst>
                <a:path extrusionOk="0" h="1408" w="2224">
                  <a:moveTo>
                    <a:pt x="1737" y="0"/>
                  </a:moveTo>
                  <a:cubicBezTo>
                    <a:pt x="1334" y="0"/>
                    <a:pt x="805" y="339"/>
                    <a:pt x="561" y="582"/>
                  </a:cubicBezTo>
                  <a:lnTo>
                    <a:pt x="561" y="603"/>
                  </a:lnTo>
                  <a:cubicBezTo>
                    <a:pt x="540" y="614"/>
                    <a:pt x="519" y="624"/>
                    <a:pt x="508" y="635"/>
                  </a:cubicBezTo>
                  <a:cubicBezTo>
                    <a:pt x="487" y="646"/>
                    <a:pt x="476" y="667"/>
                    <a:pt x="466" y="678"/>
                  </a:cubicBezTo>
                  <a:cubicBezTo>
                    <a:pt x="381" y="794"/>
                    <a:pt x="0" y="1196"/>
                    <a:pt x="0" y="1344"/>
                  </a:cubicBezTo>
                  <a:cubicBezTo>
                    <a:pt x="0" y="1377"/>
                    <a:pt x="21" y="1398"/>
                    <a:pt x="53" y="1408"/>
                  </a:cubicBezTo>
                  <a:lnTo>
                    <a:pt x="95" y="1408"/>
                  </a:lnTo>
                  <a:cubicBezTo>
                    <a:pt x="233" y="1408"/>
                    <a:pt x="413" y="1271"/>
                    <a:pt x="603" y="1133"/>
                  </a:cubicBezTo>
                  <a:cubicBezTo>
                    <a:pt x="805" y="995"/>
                    <a:pt x="1017" y="836"/>
                    <a:pt x="1239" y="805"/>
                  </a:cubicBezTo>
                  <a:cubicBezTo>
                    <a:pt x="1588" y="741"/>
                    <a:pt x="2149" y="720"/>
                    <a:pt x="2224" y="370"/>
                  </a:cubicBezTo>
                  <a:cubicBezTo>
                    <a:pt x="2149" y="106"/>
                    <a:pt x="1958" y="0"/>
                    <a:pt x="1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2064300" y="3179725"/>
              <a:ext cx="1350" cy="1350"/>
            </a:xfrm>
            <a:custGeom>
              <a:rect b="b" l="l" r="r" t="t"/>
              <a:pathLst>
                <a:path extrusionOk="0" h="54" w="54">
                  <a:moveTo>
                    <a:pt x="53" y="0"/>
                  </a:moveTo>
                  <a:cubicBezTo>
                    <a:pt x="32" y="11"/>
                    <a:pt x="11" y="32"/>
                    <a:pt x="0" y="53"/>
                  </a:cubicBezTo>
                  <a:cubicBezTo>
                    <a:pt x="11" y="42"/>
                    <a:pt x="32" y="32"/>
                    <a:pt x="53" y="2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887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14"/>
          <p:cNvSpPr txBox="1"/>
          <p:nvPr>
            <p:ph type="title"/>
          </p:nvPr>
        </p:nvSpPr>
        <p:spPr>
          <a:xfrm>
            <a:off x="2659825" y="1356325"/>
            <a:ext cx="5771100" cy="17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1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5" name="Google Shape;1255;p14"/>
          <p:cNvSpPr txBox="1"/>
          <p:nvPr>
            <p:ph idx="1" type="subTitle"/>
          </p:nvPr>
        </p:nvSpPr>
        <p:spPr>
          <a:xfrm>
            <a:off x="2659825" y="3153500"/>
            <a:ext cx="57711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256" name="Google Shape;1256;p14"/>
          <p:cNvGrpSpPr/>
          <p:nvPr/>
        </p:nvGrpSpPr>
        <p:grpSpPr>
          <a:xfrm flipH="1" rot="-877568">
            <a:off x="8204662" y="686093"/>
            <a:ext cx="582223" cy="438603"/>
            <a:chOff x="3223625" y="7002831"/>
            <a:chExt cx="794690" cy="598659"/>
          </a:xfrm>
        </p:grpSpPr>
        <p:sp>
          <p:nvSpPr>
            <p:cNvPr id="1257" name="Google Shape;1257;p14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14"/>
          <p:cNvGrpSpPr/>
          <p:nvPr/>
        </p:nvGrpSpPr>
        <p:grpSpPr>
          <a:xfrm rot="2457711">
            <a:off x="8161518" y="-212615"/>
            <a:ext cx="668492" cy="603896"/>
            <a:chOff x="4995550" y="356125"/>
            <a:chExt cx="893626" cy="807275"/>
          </a:xfrm>
        </p:grpSpPr>
        <p:sp>
          <p:nvSpPr>
            <p:cNvPr id="1263" name="Google Shape;1263;p14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14"/>
          <p:cNvGrpSpPr/>
          <p:nvPr/>
        </p:nvGrpSpPr>
        <p:grpSpPr>
          <a:xfrm rot="5400000">
            <a:off x="1018804" y="-212624"/>
            <a:ext cx="668522" cy="603922"/>
            <a:chOff x="4995550" y="356125"/>
            <a:chExt cx="893626" cy="807275"/>
          </a:xfrm>
        </p:grpSpPr>
        <p:sp>
          <p:nvSpPr>
            <p:cNvPr id="1273" name="Google Shape;1273;p14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15"/>
          <p:cNvGrpSpPr/>
          <p:nvPr/>
        </p:nvGrpSpPr>
        <p:grpSpPr>
          <a:xfrm>
            <a:off x="183728" y="1020118"/>
            <a:ext cx="749237" cy="1383439"/>
            <a:chOff x="5405600" y="2315125"/>
            <a:chExt cx="174225" cy="321700"/>
          </a:xfrm>
        </p:grpSpPr>
        <p:sp>
          <p:nvSpPr>
            <p:cNvPr id="1284" name="Google Shape;1284;p15"/>
            <p:cNvSpPr/>
            <p:nvPr/>
          </p:nvSpPr>
          <p:spPr>
            <a:xfrm>
              <a:off x="5429275" y="2329000"/>
              <a:ext cx="150550" cy="307825"/>
            </a:xfrm>
            <a:custGeom>
              <a:rect b="b" l="l" r="r" t="t"/>
              <a:pathLst>
                <a:path extrusionOk="0" h="12313" w="6022">
                  <a:moveTo>
                    <a:pt x="5499" y="1"/>
                  </a:moveTo>
                  <a:cubicBezTo>
                    <a:pt x="5462" y="1"/>
                    <a:pt x="5424" y="38"/>
                    <a:pt x="5447" y="83"/>
                  </a:cubicBezTo>
                  <a:cubicBezTo>
                    <a:pt x="5886" y="1064"/>
                    <a:pt x="5835" y="2198"/>
                    <a:pt x="5497" y="3195"/>
                  </a:cubicBezTo>
                  <a:cubicBezTo>
                    <a:pt x="5159" y="4244"/>
                    <a:pt x="4516" y="5157"/>
                    <a:pt x="3823" y="6003"/>
                  </a:cubicBezTo>
                  <a:cubicBezTo>
                    <a:pt x="3113" y="6832"/>
                    <a:pt x="2351" y="7610"/>
                    <a:pt x="1674" y="8472"/>
                  </a:cubicBezTo>
                  <a:cubicBezTo>
                    <a:pt x="1015" y="9302"/>
                    <a:pt x="440" y="10215"/>
                    <a:pt x="170" y="11246"/>
                  </a:cubicBezTo>
                  <a:cubicBezTo>
                    <a:pt x="84" y="11602"/>
                    <a:pt x="17" y="11956"/>
                    <a:pt x="1" y="12312"/>
                  </a:cubicBezTo>
                  <a:lnTo>
                    <a:pt x="118" y="12312"/>
                  </a:lnTo>
                  <a:cubicBezTo>
                    <a:pt x="118" y="12041"/>
                    <a:pt x="170" y="11771"/>
                    <a:pt x="220" y="11500"/>
                  </a:cubicBezTo>
                  <a:cubicBezTo>
                    <a:pt x="457" y="10452"/>
                    <a:pt x="1015" y="9504"/>
                    <a:pt x="1658" y="8675"/>
                  </a:cubicBezTo>
                  <a:cubicBezTo>
                    <a:pt x="2335" y="7796"/>
                    <a:pt x="3095" y="7018"/>
                    <a:pt x="3805" y="6172"/>
                  </a:cubicBezTo>
                  <a:cubicBezTo>
                    <a:pt x="4500" y="5360"/>
                    <a:pt x="5142" y="4481"/>
                    <a:pt x="5531" y="3466"/>
                  </a:cubicBezTo>
                  <a:cubicBezTo>
                    <a:pt x="5886" y="2485"/>
                    <a:pt x="6022" y="1386"/>
                    <a:pt x="5684" y="388"/>
                  </a:cubicBezTo>
                  <a:cubicBezTo>
                    <a:pt x="5632" y="270"/>
                    <a:pt x="5598" y="151"/>
                    <a:pt x="5548" y="33"/>
                  </a:cubicBezTo>
                  <a:cubicBezTo>
                    <a:pt x="5537" y="10"/>
                    <a:pt x="5518" y="1"/>
                    <a:pt x="5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5405600" y="2315125"/>
              <a:ext cx="59625" cy="321700"/>
            </a:xfrm>
            <a:custGeom>
              <a:rect b="b" l="l" r="r" t="t"/>
              <a:pathLst>
                <a:path extrusionOk="0" h="12868" w="2385">
                  <a:moveTo>
                    <a:pt x="498" y="1"/>
                  </a:moveTo>
                  <a:cubicBezTo>
                    <a:pt x="459" y="1"/>
                    <a:pt x="417" y="45"/>
                    <a:pt x="440" y="81"/>
                  </a:cubicBezTo>
                  <a:cubicBezTo>
                    <a:pt x="998" y="1112"/>
                    <a:pt x="1523" y="2178"/>
                    <a:pt x="1843" y="3294"/>
                  </a:cubicBezTo>
                  <a:cubicBezTo>
                    <a:pt x="2165" y="4393"/>
                    <a:pt x="2283" y="5561"/>
                    <a:pt x="2064" y="6677"/>
                  </a:cubicBezTo>
                  <a:cubicBezTo>
                    <a:pt x="1945" y="7218"/>
                    <a:pt x="1742" y="7742"/>
                    <a:pt x="1455" y="8233"/>
                  </a:cubicBezTo>
                  <a:cubicBezTo>
                    <a:pt x="1184" y="8706"/>
                    <a:pt x="880" y="9162"/>
                    <a:pt x="609" y="9636"/>
                  </a:cubicBezTo>
                  <a:cubicBezTo>
                    <a:pt x="373" y="10076"/>
                    <a:pt x="186" y="10533"/>
                    <a:pt x="84" y="11023"/>
                  </a:cubicBezTo>
                  <a:cubicBezTo>
                    <a:pt x="0" y="11480"/>
                    <a:pt x="0" y="11936"/>
                    <a:pt x="68" y="12376"/>
                  </a:cubicBezTo>
                  <a:cubicBezTo>
                    <a:pt x="84" y="12545"/>
                    <a:pt x="118" y="12714"/>
                    <a:pt x="152" y="12867"/>
                  </a:cubicBezTo>
                  <a:lnTo>
                    <a:pt x="271" y="12867"/>
                  </a:lnTo>
                  <a:cubicBezTo>
                    <a:pt x="237" y="12782"/>
                    <a:pt x="220" y="12698"/>
                    <a:pt x="203" y="12613"/>
                  </a:cubicBezTo>
                  <a:cubicBezTo>
                    <a:pt x="118" y="12157"/>
                    <a:pt x="102" y="11683"/>
                    <a:pt x="170" y="11226"/>
                  </a:cubicBezTo>
                  <a:cubicBezTo>
                    <a:pt x="237" y="10736"/>
                    <a:pt x="406" y="10279"/>
                    <a:pt x="626" y="9839"/>
                  </a:cubicBezTo>
                  <a:cubicBezTo>
                    <a:pt x="880" y="9349"/>
                    <a:pt x="1201" y="8892"/>
                    <a:pt x="1471" y="8436"/>
                  </a:cubicBezTo>
                  <a:cubicBezTo>
                    <a:pt x="1742" y="7962"/>
                    <a:pt x="1979" y="7455"/>
                    <a:pt x="2114" y="6930"/>
                  </a:cubicBezTo>
                  <a:cubicBezTo>
                    <a:pt x="2385" y="5847"/>
                    <a:pt x="2317" y="4697"/>
                    <a:pt x="2046" y="3632"/>
                  </a:cubicBezTo>
                  <a:cubicBezTo>
                    <a:pt x="1776" y="2499"/>
                    <a:pt x="1286" y="1450"/>
                    <a:pt x="745" y="419"/>
                  </a:cubicBezTo>
                  <a:cubicBezTo>
                    <a:pt x="677" y="284"/>
                    <a:pt x="609" y="165"/>
                    <a:pt x="542" y="29"/>
                  </a:cubicBezTo>
                  <a:cubicBezTo>
                    <a:pt x="532" y="9"/>
                    <a:pt x="515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15"/>
          <p:cNvGrpSpPr/>
          <p:nvPr/>
        </p:nvGrpSpPr>
        <p:grpSpPr>
          <a:xfrm flipH="1">
            <a:off x="-3411447" y="-248472"/>
            <a:ext cx="5114035" cy="5534486"/>
            <a:chOff x="6767903" y="-255543"/>
            <a:chExt cx="5114035" cy="5534486"/>
          </a:xfrm>
        </p:grpSpPr>
        <p:grpSp>
          <p:nvGrpSpPr>
            <p:cNvPr id="1287" name="Google Shape;1287;p15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288" name="Google Shape;1288;p15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289" name="Google Shape;1289;p15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15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15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15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15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15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15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15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15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15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15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0" name="Google Shape;1300;p15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1301" name="Google Shape;1301;p15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15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15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15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15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15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15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15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15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15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11" name="Google Shape;1311;p15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2" name="Google Shape;1312;p15"/>
          <p:cNvGrpSpPr/>
          <p:nvPr/>
        </p:nvGrpSpPr>
        <p:grpSpPr>
          <a:xfrm flipH="1" rot="10800000">
            <a:off x="-4169300" y="-357955"/>
            <a:ext cx="6555100" cy="5633352"/>
            <a:chOff x="3990925" y="-142875"/>
            <a:chExt cx="6555100" cy="5633352"/>
          </a:xfrm>
        </p:grpSpPr>
        <p:pic>
          <p:nvPicPr>
            <p:cNvPr id="1313" name="Google Shape;131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5" name="Google Shape;1315;p15"/>
          <p:cNvGrpSpPr/>
          <p:nvPr/>
        </p:nvGrpSpPr>
        <p:grpSpPr>
          <a:xfrm flipH="1" rot="10800000">
            <a:off x="7103178" y="-146109"/>
            <a:ext cx="5114035" cy="5534486"/>
            <a:chOff x="6767903" y="-255543"/>
            <a:chExt cx="5114035" cy="5534486"/>
          </a:xfrm>
        </p:grpSpPr>
        <p:grpSp>
          <p:nvGrpSpPr>
            <p:cNvPr id="1316" name="Google Shape;1316;p15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317" name="Google Shape;1317;p15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318" name="Google Shape;1318;p15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15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15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15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15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15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15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15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15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15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15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9" name="Google Shape;1329;p15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1330" name="Google Shape;1330;p15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15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15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15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15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15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15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15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15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15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40" name="Google Shape;1340;p15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15"/>
          <p:cNvGrpSpPr/>
          <p:nvPr/>
        </p:nvGrpSpPr>
        <p:grpSpPr>
          <a:xfrm flipH="1" rot="10800000">
            <a:off x="5736913" y="-255543"/>
            <a:ext cx="6555100" cy="5633352"/>
            <a:chOff x="3990925" y="-142875"/>
            <a:chExt cx="6555100" cy="5633352"/>
          </a:xfrm>
        </p:grpSpPr>
        <p:pic>
          <p:nvPicPr>
            <p:cNvPr id="1342" name="Google Shape;134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4" name="Google Shape;1344;p15"/>
          <p:cNvSpPr txBox="1"/>
          <p:nvPr>
            <p:ph type="title"/>
          </p:nvPr>
        </p:nvSpPr>
        <p:spPr>
          <a:xfrm>
            <a:off x="1392900" y="3429700"/>
            <a:ext cx="6358200" cy="4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5" name="Google Shape;1345;p15"/>
          <p:cNvSpPr txBox="1"/>
          <p:nvPr>
            <p:ph idx="1" type="subTitle"/>
          </p:nvPr>
        </p:nvSpPr>
        <p:spPr>
          <a:xfrm>
            <a:off x="1392900" y="1203975"/>
            <a:ext cx="6358200" cy="2013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346" name="Google Shape;1346;p15"/>
          <p:cNvGrpSpPr/>
          <p:nvPr/>
        </p:nvGrpSpPr>
        <p:grpSpPr>
          <a:xfrm>
            <a:off x="2450199" y="-96077"/>
            <a:ext cx="4243601" cy="869889"/>
            <a:chOff x="2620125" y="3312050"/>
            <a:chExt cx="1760100" cy="360800"/>
          </a:xfrm>
        </p:grpSpPr>
        <p:sp>
          <p:nvSpPr>
            <p:cNvPr id="1347" name="Google Shape;1347;p15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15"/>
          <p:cNvGrpSpPr/>
          <p:nvPr/>
        </p:nvGrpSpPr>
        <p:grpSpPr>
          <a:xfrm>
            <a:off x="7441408" y="3090173"/>
            <a:ext cx="1896584" cy="2397258"/>
            <a:chOff x="5280450" y="2079375"/>
            <a:chExt cx="441025" cy="557450"/>
          </a:xfrm>
        </p:grpSpPr>
        <p:sp>
          <p:nvSpPr>
            <p:cNvPr id="1371" name="Google Shape;1371;p15"/>
            <p:cNvSpPr/>
            <p:nvPr/>
          </p:nvSpPr>
          <p:spPr>
            <a:xfrm>
              <a:off x="5412375" y="2328425"/>
              <a:ext cx="24100" cy="23950"/>
            </a:xfrm>
            <a:custGeom>
              <a:rect b="b" l="l" r="r" t="t"/>
              <a:pathLst>
                <a:path extrusionOk="0" h="958" w="964">
                  <a:moveTo>
                    <a:pt x="341" y="0"/>
                  </a:moveTo>
                  <a:cubicBezTo>
                    <a:pt x="333" y="0"/>
                    <a:pt x="327" y="2"/>
                    <a:pt x="321" y="5"/>
                  </a:cubicBezTo>
                  <a:cubicBezTo>
                    <a:pt x="271" y="5"/>
                    <a:pt x="237" y="56"/>
                    <a:pt x="237" y="106"/>
                  </a:cubicBezTo>
                  <a:cubicBezTo>
                    <a:pt x="253" y="157"/>
                    <a:pt x="237" y="208"/>
                    <a:pt x="203" y="275"/>
                  </a:cubicBezTo>
                  <a:cubicBezTo>
                    <a:pt x="185" y="327"/>
                    <a:pt x="152" y="394"/>
                    <a:pt x="118" y="462"/>
                  </a:cubicBezTo>
                  <a:cubicBezTo>
                    <a:pt x="50" y="580"/>
                    <a:pt x="0" y="715"/>
                    <a:pt x="16" y="868"/>
                  </a:cubicBezTo>
                  <a:cubicBezTo>
                    <a:pt x="31" y="909"/>
                    <a:pt x="68" y="940"/>
                    <a:pt x="109" y="940"/>
                  </a:cubicBezTo>
                  <a:cubicBezTo>
                    <a:pt x="118" y="940"/>
                    <a:pt x="127" y="938"/>
                    <a:pt x="135" y="936"/>
                  </a:cubicBezTo>
                  <a:cubicBezTo>
                    <a:pt x="160" y="932"/>
                    <a:pt x="185" y="930"/>
                    <a:pt x="210" y="930"/>
                  </a:cubicBezTo>
                  <a:cubicBezTo>
                    <a:pt x="309" y="930"/>
                    <a:pt x="416" y="952"/>
                    <a:pt x="524" y="952"/>
                  </a:cubicBezTo>
                  <a:cubicBezTo>
                    <a:pt x="549" y="955"/>
                    <a:pt x="576" y="958"/>
                    <a:pt x="606" y="958"/>
                  </a:cubicBezTo>
                  <a:cubicBezTo>
                    <a:pt x="716" y="958"/>
                    <a:pt x="846" y="927"/>
                    <a:pt x="913" y="834"/>
                  </a:cubicBezTo>
                  <a:cubicBezTo>
                    <a:pt x="963" y="766"/>
                    <a:pt x="947" y="681"/>
                    <a:pt x="896" y="631"/>
                  </a:cubicBezTo>
                  <a:cubicBezTo>
                    <a:pt x="846" y="563"/>
                    <a:pt x="794" y="496"/>
                    <a:pt x="744" y="444"/>
                  </a:cubicBezTo>
                  <a:cubicBezTo>
                    <a:pt x="625" y="327"/>
                    <a:pt x="524" y="191"/>
                    <a:pt x="422" y="72"/>
                  </a:cubicBezTo>
                  <a:cubicBezTo>
                    <a:pt x="422" y="31"/>
                    <a:pt x="376" y="0"/>
                    <a:pt x="341" y="0"/>
                  </a:cubicBezTo>
                  <a:close/>
                </a:path>
              </a:pathLst>
            </a:custGeom>
            <a:solidFill>
              <a:srgbClr val="FD6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5411925" y="2328050"/>
              <a:ext cx="18025" cy="8100"/>
            </a:xfrm>
            <a:custGeom>
              <a:rect b="b" l="l" r="r" t="t"/>
              <a:pathLst>
                <a:path extrusionOk="0" h="324" w="721">
                  <a:moveTo>
                    <a:pt x="681" y="1"/>
                  </a:moveTo>
                  <a:cubicBezTo>
                    <a:pt x="662" y="1"/>
                    <a:pt x="643" y="20"/>
                    <a:pt x="643" y="20"/>
                  </a:cubicBezTo>
                  <a:lnTo>
                    <a:pt x="102" y="139"/>
                  </a:lnTo>
                  <a:cubicBezTo>
                    <a:pt x="102" y="139"/>
                    <a:pt x="0" y="240"/>
                    <a:pt x="136" y="308"/>
                  </a:cubicBezTo>
                  <a:cubicBezTo>
                    <a:pt x="165" y="319"/>
                    <a:pt x="207" y="324"/>
                    <a:pt x="255" y="324"/>
                  </a:cubicBezTo>
                  <a:cubicBezTo>
                    <a:pt x="429" y="324"/>
                    <a:pt x="684" y="254"/>
                    <a:pt x="711" y="121"/>
                  </a:cubicBezTo>
                  <a:cubicBezTo>
                    <a:pt x="720" y="24"/>
                    <a:pt x="701" y="1"/>
                    <a:pt x="681" y="1"/>
                  </a:cubicBezTo>
                  <a:close/>
                </a:path>
              </a:pathLst>
            </a:custGeom>
            <a:solidFill>
              <a:srgbClr val="F251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280450" y="2079900"/>
              <a:ext cx="232975" cy="251800"/>
            </a:xfrm>
            <a:custGeom>
              <a:rect b="b" l="l" r="r" t="t"/>
              <a:pathLst>
                <a:path extrusionOk="0" h="10072" w="9319">
                  <a:moveTo>
                    <a:pt x="4537" y="1"/>
                  </a:moveTo>
                  <a:cubicBezTo>
                    <a:pt x="4284" y="1"/>
                    <a:pt x="4028" y="23"/>
                    <a:pt x="3771" y="68"/>
                  </a:cubicBezTo>
                  <a:cubicBezTo>
                    <a:pt x="1522" y="474"/>
                    <a:pt x="0" y="2605"/>
                    <a:pt x="321" y="4855"/>
                  </a:cubicBezTo>
                  <a:cubicBezTo>
                    <a:pt x="338" y="4939"/>
                    <a:pt x="338" y="5024"/>
                    <a:pt x="355" y="5108"/>
                  </a:cubicBezTo>
                  <a:cubicBezTo>
                    <a:pt x="406" y="5430"/>
                    <a:pt x="659" y="6716"/>
                    <a:pt x="1944" y="8017"/>
                  </a:cubicBezTo>
                  <a:cubicBezTo>
                    <a:pt x="2655" y="8728"/>
                    <a:pt x="3653" y="9438"/>
                    <a:pt x="5108" y="10013"/>
                  </a:cubicBezTo>
                  <a:cubicBezTo>
                    <a:pt x="5213" y="10052"/>
                    <a:pt x="5324" y="10071"/>
                    <a:pt x="5435" y="10071"/>
                  </a:cubicBezTo>
                  <a:cubicBezTo>
                    <a:pt x="5660" y="10071"/>
                    <a:pt x="5884" y="9992"/>
                    <a:pt x="6055" y="9844"/>
                  </a:cubicBezTo>
                  <a:cubicBezTo>
                    <a:pt x="9319" y="6867"/>
                    <a:pt x="8863" y="4077"/>
                    <a:pt x="8761" y="3570"/>
                  </a:cubicBezTo>
                  <a:cubicBezTo>
                    <a:pt x="8744" y="3502"/>
                    <a:pt x="8727" y="3417"/>
                    <a:pt x="8710" y="3333"/>
                  </a:cubicBezTo>
                  <a:cubicBezTo>
                    <a:pt x="8608" y="2876"/>
                    <a:pt x="8423" y="2454"/>
                    <a:pt x="8202" y="2064"/>
                  </a:cubicBezTo>
                  <a:cubicBezTo>
                    <a:pt x="7448" y="802"/>
                    <a:pt x="6059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409825" y="2344900"/>
              <a:ext cx="30000" cy="9550"/>
            </a:xfrm>
            <a:custGeom>
              <a:rect b="b" l="l" r="r" t="t"/>
              <a:pathLst>
                <a:path extrusionOk="0" h="382" w="1200">
                  <a:moveTo>
                    <a:pt x="1067" y="0"/>
                  </a:moveTo>
                  <a:cubicBezTo>
                    <a:pt x="1041" y="0"/>
                    <a:pt x="1016" y="12"/>
                    <a:pt x="998" y="40"/>
                  </a:cubicBezTo>
                  <a:cubicBezTo>
                    <a:pt x="914" y="157"/>
                    <a:pt x="779" y="191"/>
                    <a:pt x="643" y="191"/>
                  </a:cubicBezTo>
                  <a:cubicBezTo>
                    <a:pt x="474" y="191"/>
                    <a:pt x="305" y="157"/>
                    <a:pt x="136" y="141"/>
                  </a:cubicBezTo>
                  <a:cubicBezTo>
                    <a:pt x="17" y="141"/>
                    <a:pt x="1" y="310"/>
                    <a:pt x="118" y="327"/>
                  </a:cubicBezTo>
                  <a:cubicBezTo>
                    <a:pt x="268" y="349"/>
                    <a:pt x="441" y="382"/>
                    <a:pt x="607" y="382"/>
                  </a:cubicBezTo>
                  <a:cubicBezTo>
                    <a:pt x="818" y="382"/>
                    <a:pt x="1019" y="330"/>
                    <a:pt x="1151" y="141"/>
                  </a:cubicBezTo>
                  <a:cubicBezTo>
                    <a:pt x="1200" y="79"/>
                    <a:pt x="1133" y="0"/>
                    <a:pt x="1067" y="0"/>
                  </a:cubicBezTo>
                  <a:close/>
                </a:path>
              </a:pathLst>
            </a:custGeom>
            <a:solidFill>
              <a:srgbClr val="F251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331175" y="2134475"/>
              <a:ext cx="167875" cy="172100"/>
            </a:xfrm>
            <a:custGeom>
              <a:rect b="b" l="l" r="r" t="t"/>
              <a:pathLst>
                <a:path extrusionOk="0" h="6884" w="6715">
                  <a:moveTo>
                    <a:pt x="6157" y="0"/>
                  </a:moveTo>
                  <a:cubicBezTo>
                    <a:pt x="6038" y="1133"/>
                    <a:pt x="5666" y="2233"/>
                    <a:pt x="5023" y="3180"/>
                  </a:cubicBezTo>
                  <a:cubicBezTo>
                    <a:pt x="4651" y="3703"/>
                    <a:pt x="4211" y="4177"/>
                    <a:pt x="3704" y="4583"/>
                  </a:cubicBezTo>
                  <a:cubicBezTo>
                    <a:pt x="3941" y="4820"/>
                    <a:pt x="4398" y="5293"/>
                    <a:pt x="4584" y="5480"/>
                  </a:cubicBezTo>
                  <a:cubicBezTo>
                    <a:pt x="4804" y="5751"/>
                    <a:pt x="5109" y="5920"/>
                    <a:pt x="5447" y="5920"/>
                  </a:cubicBezTo>
                  <a:cubicBezTo>
                    <a:pt x="5767" y="5462"/>
                    <a:pt x="6056" y="4973"/>
                    <a:pt x="6275" y="4448"/>
                  </a:cubicBezTo>
                  <a:cubicBezTo>
                    <a:pt x="6360" y="4245"/>
                    <a:pt x="6428" y="4042"/>
                    <a:pt x="6495" y="3822"/>
                  </a:cubicBezTo>
                  <a:cubicBezTo>
                    <a:pt x="6478" y="3450"/>
                    <a:pt x="6495" y="3078"/>
                    <a:pt x="6579" y="2706"/>
                  </a:cubicBezTo>
                  <a:cubicBezTo>
                    <a:pt x="6590" y="2646"/>
                    <a:pt x="6606" y="2580"/>
                    <a:pt x="6620" y="2515"/>
                  </a:cubicBezTo>
                  <a:lnTo>
                    <a:pt x="6620" y="2515"/>
                  </a:lnTo>
                  <a:cubicBezTo>
                    <a:pt x="6618" y="2523"/>
                    <a:pt x="6616" y="2530"/>
                    <a:pt x="6613" y="2537"/>
                  </a:cubicBezTo>
                  <a:cubicBezTo>
                    <a:pt x="6616" y="2529"/>
                    <a:pt x="6619" y="2521"/>
                    <a:pt x="6621" y="2512"/>
                  </a:cubicBezTo>
                  <a:lnTo>
                    <a:pt x="6621" y="2512"/>
                  </a:lnTo>
                  <a:cubicBezTo>
                    <a:pt x="6621" y="2513"/>
                    <a:pt x="6621" y="2514"/>
                    <a:pt x="6620" y="2515"/>
                  </a:cubicBezTo>
                  <a:lnTo>
                    <a:pt x="6620" y="2515"/>
                  </a:lnTo>
                  <a:cubicBezTo>
                    <a:pt x="6627" y="2495"/>
                    <a:pt x="6633" y="2475"/>
                    <a:pt x="6638" y="2455"/>
                  </a:cubicBezTo>
                  <a:lnTo>
                    <a:pt x="6638" y="2455"/>
                  </a:lnTo>
                  <a:cubicBezTo>
                    <a:pt x="6632" y="2474"/>
                    <a:pt x="6627" y="2494"/>
                    <a:pt x="6621" y="2512"/>
                  </a:cubicBezTo>
                  <a:lnTo>
                    <a:pt x="6621" y="2512"/>
                  </a:lnTo>
                  <a:cubicBezTo>
                    <a:pt x="6631" y="2468"/>
                    <a:pt x="6640" y="2425"/>
                    <a:pt x="6647" y="2384"/>
                  </a:cubicBezTo>
                  <a:lnTo>
                    <a:pt x="6647" y="2384"/>
                  </a:lnTo>
                  <a:cubicBezTo>
                    <a:pt x="6647" y="2408"/>
                    <a:pt x="6644" y="2431"/>
                    <a:pt x="6638" y="2455"/>
                  </a:cubicBezTo>
                  <a:lnTo>
                    <a:pt x="6638" y="2455"/>
                  </a:lnTo>
                  <a:cubicBezTo>
                    <a:pt x="6647" y="2424"/>
                    <a:pt x="6655" y="2394"/>
                    <a:pt x="6665" y="2368"/>
                  </a:cubicBezTo>
                  <a:lnTo>
                    <a:pt x="6715" y="2114"/>
                  </a:lnTo>
                  <a:cubicBezTo>
                    <a:pt x="6698" y="1387"/>
                    <a:pt x="6529" y="659"/>
                    <a:pt x="6157" y="0"/>
                  </a:cubicBezTo>
                  <a:close/>
                  <a:moveTo>
                    <a:pt x="1539" y="5683"/>
                  </a:moveTo>
                  <a:lnTo>
                    <a:pt x="1539" y="5683"/>
                  </a:lnTo>
                  <a:cubicBezTo>
                    <a:pt x="1133" y="5784"/>
                    <a:pt x="711" y="5834"/>
                    <a:pt x="288" y="5834"/>
                  </a:cubicBezTo>
                  <a:lnTo>
                    <a:pt x="1" y="5834"/>
                  </a:lnTo>
                  <a:cubicBezTo>
                    <a:pt x="407" y="6240"/>
                    <a:pt x="863" y="6579"/>
                    <a:pt x="1336" y="6883"/>
                  </a:cubicBezTo>
                  <a:cubicBezTo>
                    <a:pt x="1336" y="6867"/>
                    <a:pt x="1354" y="6849"/>
                    <a:pt x="1354" y="6849"/>
                  </a:cubicBezTo>
                  <a:cubicBezTo>
                    <a:pt x="1404" y="6596"/>
                    <a:pt x="1455" y="6240"/>
                    <a:pt x="1489" y="5987"/>
                  </a:cubicBezTo>
                  <a:lnTo>
                    <a:pt x="1539" y="56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8450" y="2079375"/>
              <a:ext cx="220350" cy="254300"/>
            </a:xfrm>
            <a:custGeom>
              <a:rect b="b" l="l" r="r" t="t"/>
              <a:pathLst>
                <a:path extrusionOk="0" h="10172" w="8814">
                  <a:moveTo>
                    <a:pt x="1" y="4876"/>
                  </a:moveTo>
                  <a:cubicBezTo>
                    <a:pt x="7" y="4924"/>
                    <a:pt x="14" y="4971"/>
                    <a:pt x="21" y="5017"/>
                  </a:cubicBezTo>
                  <a:lnTo>
                    <a:pt x="21" y="5017"/>
                  </a:lnTo>
                  <a:lnTo>
                    <a:pt x="1" y="4876"/>
                  </a:lnTo>
                  <a:close/>
                  <a:moveTo>
                    <a:pt x="4290" y="1"/>
                  </a:moveTo>
                  <a:cubicBezTo>
                    <a:pt x="4011" y="1"/>
                    <a:pt x="3730" y="29"/>
                    <a:pt x="3451" y="89"/>
                  </a:cubicBezTo>
                  <a:cubicBezTo>
                    <a:pt x="3680" y="49"/>
                    <a:pt x="3911" y="29"/>
                    <a:pt x="4141" y="29"/>
                  </a:cubicBezTo>
                  <a:cubicBezTo>
                    <a:pt x="5644" y="29"/>
                    <a:pt x="7115" y="864"/>
                    <a:pt x="7849" y="2170"/>
                  </a:cubicBezTo>
                  <a:cubicBezTo>
                    <a:pt x="8627" y="3540"/>
                    <a:pt x="8577" y="5215"/>
                    <a:pt x="7984" y="6652"/>
                  </a:cubicBezTo>
                  <a:cubicBezTo>
                    <a:pt x="7460" y="7869"/>
                    <a:pt x="6631" y="8936"/>
                    <a:pt x="5650" y="9815"/>
                  </a:cubicBezTo>
                  <a:cubicBezTo>
                    <a:pt x="5506" y="9948"/>
                    <a:pt x="5312" y="10013"/>
                    <a:pt x="5118" y="10013"/>
                  </a:cubicBezTo>
                  <a:cubicBezTo>
                    <a:pt x="4992" y="10013"/>
                    <a:pt x="4867" y="9986"/>
                    <a:pt x="4754" y="9933"/>
                  </a:cubicBezTo>
                  <a:cubicBezTo>
                    <a:pt x="3367" y="9375"/>
                    <a:pt x="2048" y="8563"/>
                    <a:pt x="1117" y="7380"/>
                  </a:cubicBezTo>
                  <a:cubicBezTo>
                    <a:pt x="571" y="6705"/>
                    <a:pt x="163" y="5893"/>
                    <a:pt x="21" y="5017"/>
                  </a:cubicBezTo>
                  <a:lnTo>
                    <a:pt x="21" y="5017"/>
                  </a:lnTo>
                  <a:lnTo>
                    <a:pt x="52" y="5231"/>
                  </a:lnTo>
                  <a:cubicBezTo>
                    <a:pt x="187" y="6094"/>
                    <a:pt x="610" y="6888"/>
                    <a:pt x="1151" y="7582"/>
                  </a:cubicBezTo>
                  <a:cubicBezTo>
                    <a:pt x="1997" y="8631"/>
                    <a:pt x="3147" y="9409"/>
                    <a:pt x="4364" y="9950"/>
                  </a:cubicBezTo>
                  <a:cubicBezTo>
                    <a:pt x="4601" y="10034"/>
                    <a:pt x="4804" y="10153"/>
                    <a:pt x="5059" y="10170"/>
                  </a:cubicBezTo>
                  <a:cubicBezTo>
                    <a:pt x="5081" y="10171"/>
                    <a:pt x="5103" y="10172"/>
                    <a:pt x="5124" y="10172"/>
                  </a:cubicBezTo>
                  <a:cubicBezTo>
                    <a:pt x="5355" y="10172"/>
                    <a:pt x="5582" y="10089"/>
                    <a:pt x="5751" y="9950"/>
                  </a:cubicBezTo>
                  <a:cubicBezTo>
                    <a:pt x="6631" y="9155"/>
                    <a:pt x="7393" y="8259"/>
                    <a:pt x="7934" y="7193"/>
                  </a:cubicBezTo>
                  <a:cubicBezTo>
                    <a:pt x="8543" y="5941"/>
                    <a:pt x="8813" y="4453"/>
                    <a:pt x="8390" y="3084"/>
                  </a:cubicBezTo>
                  <a:cubicBezTo>
                    <a:pt x="7876" y="1261"/>
                    <a:pt x="6135" y="1"/>
                    <a:pt x="4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297750" y="2107800"/>
              <a:ext cx="82500" cy="109125"/>
            </a:xfrm>
            <a:custGeom>
              <a:rect b="b" l="l" r="r" t="t"/>
              <a:pathLst>
                <a:path extrusionOk="0" h="4365" w="3300">
                  <a:moveTo>
                    <a:pt x="2538" y="1"/>
                  </a:moveTo>
                  <a:cubicBezTo>
                    <a:pt x="1541" y="1"/>
                    <a:pt x="1" y="1591"/>
                    <a:pt x="255" y="2944"/>
                  </a:cubicBezTo>
                  <a:cubicBezTo>
                    <a:pt x="154" y="3857"/>
                    <a:pt x="644" y="4364"/>
                    <a:pt x="1101" y="4364"/>
                  </a:cubicBezTo>
                  <a:cubicBezTo>
                    <a:pt x="1523" y="4364"/>
                    <a:pt x="1929" y="3942"/>
                    <a:pt x="1879" y="3029"/>
                  </a:cubicBezTo>
                  <a:cubicBezTo>
                    <a:pt x="1997" y="2098"/>
                    <a:pt x="3232" y="1811"/>
                    <a:pt x="3300" y="864"/>
                  </a:cubicBezTo>
                  <a:cubicBezTo>
                    <a:pt x="3232" y="255"/>
                    <a:pt x="2928" y="1"/>
                    <a:pt x="2538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29275" y="2329000"/>
              <a:ext cx="150550" cy="307825"/>
            </a:xfrm>
            <a:custGeom>
              <a:rect b="b" l="l" r="r" t="t"/>
              <a:pathLst>
                <a:path extrusionOk="0" h="12313" w="6022">
                  <a:moveTo>
                    <a:pt x="5499" y="1"/>
                  </a:moveTo>
                  <a:cubicBezTo>
                    <a:pt x="5462" y="1"/>
                    <a:pt x="5424" y="38"/>
                    <a:pt x="5447" y="83"/>
                  </a:cubicBezTo>
                  <a:cubicBezTo>
                    <a:pt x="5886" y="1064"/>
                    <a:pt x="5835" y="2198"/>
                    <a:pt x="5497" y="3195"/>
                  </a:cubicBezTo>
                  <a:cubicBezTo>
                    <a:pt x="5159" y="4244"/>
                    <a:pt x="4516" y="5157"/>
                    <a:pt x="3823" y="6003"/>
                  </a:cubicBezTo>
                  <a:cubicBezTo>
                    <a:pt x="3113" y="6832"/>
                    <a:pt x="2351" y="7610"/>
                    <a:pt x="1674" y="8472"/>
                  </a:cubicBezTo>
                  <a:cubicBezTo>
                    <a:pt x="1015" y="9302"/>
                    <a:pt x="440" y="10215"/>
                    <a:pt x="170" y="11246"/>
                  </a:cubicBezTo>
                  <a:cubicBezTo>
                    <a:pt x="84" y="11602"/>
                    <a:pt x="17" y="11956"/>
                    <a:pt x="1" y="12312"/>
                  </a:cubicBezTo>
                  <a:lnTo>
                    <a:pt x="118" y="12312"/>
                  </a:lnTo>
                  <a:cubicBezTo>
                    <a:pt x="118" y="12041"/>
                    <a:pt x="170" y="11771"/>
                    <a:pt x="220" y="11500"/>
                  </a:cubicBezTo>
                  <a:cubicBezTo>
                    <a:pt x="457" y="10452"/>
                    <a:pt x="1015" y="9504"/>
                    <a:pt x="1658" y="8675"/>
                  </a:cubicBezTo>
                  <a:cubicBezTo>
                    <a:pt x="2335" y="7796"/>
                    <a:pt x="3095" y="7018"/>
                    <a:pt x="3805" y="6172"/>
                  </a:cubicBezTo>
                  <a:cubicBezTo>
                    <a:pt x="4500" y="5360"/>
                    <a:pt x="5142" y="4481"/>
                    <a:pt x="5531" y="3466"/>
                  </a:cubicBezTo>
                  <a:cubicBezTo>
                    <a:pt x="5886" y="2485"/>
                    <a:pt x="6022" y="1386"/>
                    <a:pt x="5684" y="388"/>
                  </a:cubicBezTo>
                  <a:cubicBezTo>
                    <a:pt x="5632" y="270"/>
                    <a:pt x="5598" y="151"/>
                    <a:pt x="5548" y="33"/>
                  </a:cubicBezTo>
                  <a:cubicBezTo>
                    <a:pt x="5537" y="10"/>
                    <a:pt x="5518" y="1"/>
                    <a:pt x="5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9075" y="2359750"/>
              <a:ext cx="23700" cy="26050"/>
            </a:xfrm>
            <a:custGeom>
              <a:rect b="b" l="l" r="r" t="t"/>
              <a:pathLst>
                <a:path extrusionOk="0" h="1042" w="948">
                  <a:moveTo>
                    <a:pt x="589" y="0"/>
                  </a:moveTo>
                  <a:cubicBezTo>
                    <a:pt x="546" y="0"/>
                    <a:pt x="508" y="42"/>
                    <a:pt x="508" y="71"/>
                  </a:cubicBezTo>
                  <a:cubicBezTo>
                    <a:pt x="492" y="122"/>
                    <a:pt x="458" y="172"/>
                    <a:pt x="406" y="224"/>
                  </a:cubicBezTo>
                  <a:cubicBezTo>
                    <a:pt x="372" y="274"/>
                    <a:pt x="322" y="308"/>
                    <a:pt x="271" y="359"/>
                  </a:cubicBezTo>
                  <a:cubicBezTo>
                    <a:pt x="153" y="461"/>
                    <a:pt x="52" y="562"/>
                    <a:pt x="18" y="697"/>
                  </a:cubicBezTo>
                  <a:cubicBezTo>
                    <a:pt x="0" y="747"/>
                    <a:pt x="52" y="799"/>
                    <a:pt x="86" y="815"/>
                  </a:cubicBezTo>
                  <a:cubicBezTo>
                    <a:pt x="221" y="849"/>
                    <a:pt x="339" y="917"/>
                    <a:pt x="458" y="968"/>
                  </a:cubicBezTo>
                  <a:cubicBezTo>
                    <a:pt x="535" y="1001"/>
                    <a:pt x="628" y="1041"/>
                    <a:pt x="716" y="1041"/>
                  </a:cubicBezTo>
                  <a:cubicBezTo>
                    <a:pt x="761" y="1041"/>
                    <a:pt x="806" y="1030"/>
                    <a:pt x="846" y="1002"/>
                  </a:cubicBezTo>
                  <a:cubicBezTo>
                    <a:pt x="931" y="950"/>
                    <a:pt x="947" y="883"/>
                    <a:pt x="914" y="799"/>
                  </a:cubicBezTo>
                  <a:cubicBezTo>
                    <a:pt x="897" y="714"/>
                    <a:pt x="864" y="646"/>
                    <a:pt x="846" y="578"/>
                  </a:cubicBezTo>
                  <a:cubicBezTo>
                    <a:pt x="778" y="427"/>
                    <a:pt x="728" y="274"/>
                    <a:pt x="677" y="122"/>
                  </a:cubicBezTo>
                  <a:lnTo>
                    <a:pt x="677" y="105"/>
                  </a:lnTo>
                  <a:cubicBezTo>
                    <a:pt x="694" y="71"/>
                    <a:pt x="661" y="21"/>
                    <a:pt x="609" y="3"/>
                  </a:cubicBezTo>
                  <a:cubicBezTo>
                    <a:pt x="603" y="1"/>
                    <a:pt x="596" y="0"/>
                    <a:pt x="5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564150" y="2360675"/>
              <a:ext cx="19525" cy="7175"/>
            </a:xfrm>
            <a:custGeom>
              <a:rect b="b" l="l" r="r" t="t"/>
              <a:pathLst>
                <a:path extrusionOk="0" h="287" w="781">
                  <a:moveTo>
                    <a:pt x="153" y="0"/>
                  </a:moveTo>
                  <a:cubicBezTo>
                    <a:pt x="153" y="0"/>
                    <a:pt x="0" y="51"/>
                    <a:pt x="119" y="169"/>
                  </a:cubicBezTo>
                  <a:cubicBezTo>
                    <a:pt x="181" y="231"/>
                    <a:pt x="355" y="286"/>
                    <a:pt x="501" y="286"/>
                  </a:cubicBezTo>
                  <a:cubicBezTo>
                    <a:pt x="595" y="286"/>
                    <a:pt x="678" y="263"/>
                    <a:pt x="711" y="203"/>
                  </a:cubicBezTo>
                  <a:cubicBezTo>
                    <a:pt x="781" y="98"/>
                    <a:pt x="746" y="82"/>
                    <a:pt x="718" y="82"/>
                  </a:cubicBezTo>
                  <a:cubicBezTo>
                    <a:pt x="706" y="82"/>
                    <a:pt x="694" y="85"/>
                    <a:pt x="694" y="85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486775" y="2111450"/>
              <a:ext cx="222450" cy="251800"/>
            </a:xfrm>
            <a:custGeom>
              <a:rect b="b" l="l" r="r" t="t"/>
              <a:pathLst>
                <a:path extrusionOk="0" h="10072" w="8898">
                  <a:moveTo>
                    <a:pt x="4599" y="1"/>
                  </a:moveTo>
                  <a:cubicBezTo>
                    <a:pt x="2648" y="1"/>
                    <a:pt x="888" y="1336"/>
                    <a:pt x="441" y="3289"/>
                  </a:cubicBezTo>
                  <a:cubicBezTo>
                    <a:pt x="407" y="3373"/>
                    <a:pt x="389" y="3458"/>
                    <a:pt x="373" y="3542"/>
                  </a:cubicBezTo>
                  <a:cubicBezTo>
                    <a:pt x="288" y="3898"/>
                    <a:pt x="1" y="5572"/>
                    <a:pt x="1219" y="7653"/>
                  </a:cubicBezTo>
                  <a:cubicBezTo>
                    <a:pt x="1641" y="8345"/>
                    <a:pt x="2216" y="9073"/>
                    <a:pt x="3028" y="9834"/>
                  </a:cubicBezTo>
                  <a:cubicBezTo>
                    <a:pt x="3195" y="9989"/>
                    <a:pt x="3405" y="10072"/>
                    <a:pt x="3621" y="10072"/>
                  </a:cubicBezTo>
                  <a:cubicBezTo>
                    <a:pt x="3734" y="10072"/>
                    <a:pt x="3848" y="10049"/>
                    <a:pt x="3959" y="10003"/>
                  </a:cubicBezTo>
                  <a:cubicBezTo>
                    <a:pt x="8085" y="8431"/>
                    <a:pt x="8677" y="5657"/>
                    <a:pt x="8762" y="5166"/>
                  </a:cubicBezTo>
                  <a:cubicBezTo>
                    <a:pt x="8778" y="5082"/>
                    <a:pt x="8796" y="4996"/>
                    <a:pt x="8796" y="4913"/>
                  </a:cubicBezTo>
                  <a:cubicBezTo>
                    <a:pt x="8897" y="4236"/>
                    <a:pt x="8846" y="3593"/>
                    <a:pt x="8643" y="2984"/>
                  </a:cubicBezTo>
                  <a:cubicBezTo>
                    <a:pt x="8187" y="1546"/>
                    <a:pt x="6985" y="396"/>
                    <a:pt x="5396" y="75"/>
                  </a:cubicBezTo>
                  <a:cubicBezTo>
                    <a:pt x="5128" y="25"/>
                    <a:pt x="4862" y="1"/>
                    <a:pt x="45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5556000" y="2375650"/>
              <a:ext cx="30150" cy="11875"/>
            </a:xfrm>
            <a:custGeom>
              <a:rect b="b" l="l" r="r" t="t"/>
              <a:pathLst>
                <a:path extrusionOk="0" h="475" w="1206">
                  <a:moveTo>
                    <a:pt x="137" y="1"/>
                  </a:moveTo>
                  <a:cubicBezTo>
                    <a:pt x="55" y="1"/>
                    <a:pt x="1" y="135"/>
                    <a:pt x="90" y="179"/>
                  </a:cubicBezTo>
                  <a:cubicBezTo>
                    <a:pt x="309" y="301"/>
                    <a:pt x="572" y="475"/>
                    <a:pt x="828" y="475"/>
                  </a:cubicBezTo>
                  <a:cubicBezTo>
                    <a:pt x="928" y="475"/>
                    <a:pt x="1027" y="448"/>
                    <a:pt x="1122" y="382"/>
                  </a:cubicBezTo>
                  <a:cubicBezTo>
                    <a:pt x="1206" y="326"/>
                    <a:pt x="1139" y="213"/>
                    <a:pt x="1066" y="213"/>
                  </a:cubicBezTo>
                  <a:cubicBezTo>
                    <a:pt x="1051" y="213"/>
                    <a:pt x="1035" y="219"/>
                    <a:pt x="1020" y="230"/>
                  </a:cubicBezTo>
                  <a:cubicBezTo>
                    <a:pt x="961" y="272"/>
                    <a:pt x="893" y="289"/>
                    <a:pt x="826" y="289"/>
                  </a:cubicBezTo>
                  <a:cubicBezTo>
                    <a:pt x="758" y="289"/>
                    <a:pt x="690" y="272"/>
                    <a:pt x="631" y="247"/>
                  </a:cubicBezTo>
                  <a:cubicBezTo>
                    <a:pt x="479" y="179"/>
                    <a:pt x="326" y="95"/>
                    <a:pt x="175" y="10"/>
                  </a:cubicBezTo>
                  <a:cubicBezTo>
                    <a:pt x="162" y="4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5537075" y="2190275"/>
              <a:ext cx="170450" cy="170850"/>
            </a:xfrm>
            <a:custGeom>
              <a:rect b="b" l="l" r="r" t="t"/>
              <a:pathLst>
                <a:path extrusionOk="0" h="6834" w="6818">
                  <a:moveTo>
                    <a:pt x="6615" y="1"/>
                  </a:moveTo>
                  <a:cubicBezTo>
                    <a:pt x="6597" y="118"/>
                    <a:pt x="6581" y="220"/>
                    <a:pt x="6563" y="321"/>
                  </a:cubicBezTo>
                  <a:cubicBezTo>
                    <a:pt x="6378" y="1286"/>
                    <a:pt x="5904" y="2166"/>
                    <a:pt x="5262" y="2876"/>
                  </a:cubicBezTo>
                  <a:cubicBezTo>
                    <a:pt x="4179" y="4060"/>
                    <a:pt x="2589" y="4854"/>
                    <a:pt x="999" y="4854"/>
                  </a:cubicBezTo>
                  <a:cubicBezTo>
                    <a:pt x="763" y="4854"/>
                    <a:pt x="542" y="4838"/>
                    <a:pt x="305" y="4804"/>
                  </a:cubicBezTo>
                  <a:cubicBezTo>
                    <a:pt x="255" y="5057"/>
                    <a:pt x="120" y="5278"/>
                    <a:pt x="1" y="5497"/>
                  </a:cubicBezTo>
                  <a:cubicBezTo>
                    <a:pt x="238" y="5785"/>
                    <a:pt x="492" y="6072"/>
                    <a:pt x="763" y="6326"/>
                  </a:cubicBezTo>
                  <a:cubicBezTo>
                    <a:pt x="1016" y="6597"/>
                    <a:pt x="1270" y="6834"/>
                    <a:pt x="1625" y="6834"/>
                  </a:cubicBezTo>
                  <a:cubicBezTo>
                    <a:pt x="1710" y="6834"/>
                    <a:pt x="1794" y="6816"/>
                    <a:pt x="1895" y="6782"/>
                  </a:cubicBezTo>
                  <a:cubicBezTo>
                    <a:pt x="3992" y="5988"/>
                    <a:pt x="6073" y="4448"/>
                    <a:pt x="6631" y="2166"/>
                  </a:cubicBezTo>
                  <a:cubicBezTo>
                    <a:pt x="6818" y="1438"/>
                    <a:pt x="6800" y="693"/>
                    <a:pt x="6615" y="1"/>
                  </a:cubicBezTo>
                  <a:close/>
                </a:path>
              </a:pathLst>
            </a:custGeom>
            <a:solidFill>
              <a:srgbClr val="4C436F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5491425" y="2113325"/>
              <a:ext cx="230050" cy="252075"/>
            </a:xfrm>
            <a:custGeom>
              <a:rect b="b" l="l" r="r" t="t"/>
              <a:pathLst>
                <a:path extrusionOk="0" h="10083" w="9202">
                  <a:moveTo>
                    <a:pt x="5210" y="0"/>
                  </a:moveTo>
                  <a:lnTo>
                    <a:pt x="5210" y="0"/>
                  </a:lnTo>
                  <a:cubicBezTo>
                    <a:pt x="7595" y="524"/>
                    <a:pt x="9050" y="2892"/>
                    <a:pt x="8457" y="5244"/>
                  </a:cubicBezTo>
                  <a:cubicBezTo>
                    <a:pt x="7899" y="7526"/>
                    <a:pt x="5818" y="9066"/>
                    <a:pt x="3721" y="9860"/>
                  </a:cubicBezTo>
                  <a:cubicBezTo>
                    <a:pt x="3621" y="9895"/>
                    <a:pt x="3528" y="9910"/>
                    <a:pt x="3441" y="9910"/>
                  </a:cubicBezTo>
                  <a:cubicBezTo>
                    <a:pt x="3100" y="9910"/>
                    <a:pt x="2844" y="9673"/>
                    <a:pt x="2589" y="9404"/>
                  </a:cubicBezTo>
                  <a:cubicBezTo>
                    <a:pt x="1608" y="8439"/>
                    <a:pt x="778" y="7289"/>
                    <a:pt x="372" y="5954"/>
                  </a:cubicBezTo>
                  <a:cubicBezTo>
                    <a:pt x="102" y="5074"/>
                    <a:pt x="18" y="4127"/>
                    <a:pt x="255" y="3214"/>
                  </a:cubicBezTo>
                  <a:lnTo>
                    <a:pt x="255" y="3214"/>
                  </a:lnTo>
                  <a:cubicBezTo>
                    <a:pt x="221" y="3332"/>
                    <a:pt x="187" y="3433"/>
                    <a:pt x="169" y="3552"/>
                  </a:cubicBezTo>
                  <a:cubicBezTo>
                    <a:pt x="0" y="4346"/>
                    <a:pt x="85" y="5192"/>
                    <a:pt x="288" y="5970"/>
                  </a:cubicBezTo>
                  <a:cubicBezTo>
                    <a:pt x="677" y="7323"/>
                    <a:pt x="1489" y="8541"/>
                    <a:pt x="2487" y="9522"/>
                  </a:cubicBezTo>
                  <a:cubicBezTo>
                    <a:pt x="2656" y="9691"/>
                    <a:pt x="2808" y="9878"/>
                    <a:pt x="3028" y="9979"/>
                  </a:cubicBezTo>
                  <a:cubicBezTo>
                    <a:pt x="3166" y="10048"/>
                    <a:pt x="3316" y="10083"/>
                    <a:pt x="3464" y="10083"/>
                  </a:cubicBezTo>
                  <a:cubicBezTo>
                    <a:pt x="3569" y="10083"/>
                    <a:pt x="3674" y="10065"/>
                    <a:pt x="3773" y="10029"/>
                  </a:cubicBezTo>
                  <a:cubicBezTo>
                    <a:pt x="5937" y="9217"/>
                    <a:pt x="8069" y="7628"/>
                    <a:pt x="8610" y="5277"/>
                  </a:cubicBezTo>
                  <a:cubicBezTo>
                    <a:pt x="9201" y="2876"/>
                    <a:pt x="7663" y="423"/>
                    <a:pt x="5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5501150" y="2125575"/>
              <a:ext cx="120125" cy="105325"/>
            </a:xfrm>
            <a:custGeom>
              <a:rect b="b" l="l" r="r" t="t"/>
              <a:pathLst>
                <a:path extrusionOk="0" h="4213" w="4805">
                  <a:moveTo>
                    <a:pt x="3264" y="0"/>
                  </a:moveTo>
                  <a:cubicBezTo>
                    <a:pt x="2317" y="0"/>
                    <a:pt x="1252" y="559"/>
                    <a:pt x="863" y="1337"/>
                  </a:cubicBezTo>
                  <a:cubicBezTo>
                    <a:pt x="1" y="2875"/>
                    <a:pt x="610" y="4212"/>
                    <a:pt x="1388" y="4212"/>
                  </a:cubicBezTo>
                  <a:cubicBezTo>
                    <a:pt x="1776" y="4212"/>
                    <a:pt x="2200" y="3874"/>
                    <a:pt x="2504" y="3045"/>
                  </a:cubicBezTo>
                  <a:cubicBezTo>
                    <a:pt x="2689" y="1658"/>
                    <a:pt x="4804" y="2267"/>
                    <a:pt x="4787" y="914"/>
                  </a:cubicBezTo>
                  <a:cubicBezTo>
                    <a:pt x="4516" y="271"/>
                    <a:pt x="3925" y="0"/>
                    <a:pt x="3264" y="0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5525675" y="2305600"/>
              <a:ext cx="126450" cy="289325"/>
            </a:xfrm>
            <a:custGeom>
              <a:rect b="b" l="l" r="r" t="t"/>
              <a:pathLst>
                <a:path extrusionOk="0" h="11573" w="5058">
                  <a:moveTo>
                    <a:pt x="4584" y="292"/>
                  </a:moveTo>
                  <a:cubicBezTo>
                    <a:pt x="4669" y="292"/>
                    <a:pt x="4719" y="326"/>
                    <a:pt x="4753" y="360"/>
                  </a:cubicBezTo>
                  <a:cubicBezTo>
                    <a:pt x="4838" y="428"/>
                    <a:pt x="4820" y="563"/>
                    <a:pt x="4787" y="647"/>
                  </a:cubicBezTo>
                  <a:cubicBezTo>
                    <a:pt x="4719" y="766"/>
                    <a:pt x="4601" y="868"/>
                    <a:pt x="4500" y="951"/>
                  </a:cubicBezTo>
                  <a:cubicBezTo>
                    <a:pt x="3806" y="1443"/>
                    <a:pt x="3028" y="1797"/>
                    <a:pt x="2250" y="2135"/>
                  </a:cubicBezTo>
                  <a:cubicBezTo>
                    <a:pt x="2656" y="1290"/>
                    <a:pt x="3451" y="597"/>
                    <a:pt x="4365" y="343"/>
                  </a:cubicBezTo>
                  <a:cubicBezTo>
                    <a:pt x="4448" y="309"/>
                    <a:pt x="4534" y="292"/>
                    <a:pt x="4584" y="292"/>
                  </a:cubicBezTo>
                  <a:close/>
                  <a:moveTo>
                    <a:pt x="1219" y="207"/>
                  </a:moveTo>
                  <a:cubicBezTo>
                    <a:pt x="1269" y="207"/>
                    <a:pt x="1336" y="241"/>
                    <a:pt x="1388" y="275"/>
                  </a:cubicBezTo>
                  <a:cubicBezTo>
                    <a:pt x="1489" y="343"/>
                    <a:pt x="1557" y="462"/>
                    <a:pt x="1625" y="579"/>
                  </a:cubicBezTo>
                  <a:cubicBezTo>
                    <a:pt x="1861" y="1070"/>
                    <a:pt x="1997" y="1612"/>
                    <a:pt x="1979" y="2169"/>
                  </a:cubicBezTo>
                  <a:cubicBezTo>
                    <a:pt x="1505" y="1916"/>
                    <a:pt x="1269" y="1341"/>
                    <a:pt x="1083" y="800"/>
                  </a:cubicBezTo>
                  <a:cubicBezTo>
                    <a:pt x="1032" y="631"/>
                    <a:pt x="948" y="343"/>
                    <a:pt x="1100" y="241"/>
                  </a:cubicBezTo>
                  <a:cubicBezTo>
                    <a:pt x="1133" y="225"/>
                    <a:pt x="1167" y="207"/>
                    <a:pt x="1219" y="207"/>
                  </a:cubicBezTo>
                  <a:close/>
                  <a:moveTo>
                    <a:pt x="1607" y="9189"/>
                  </a:moveTo>
                  <a:cubicBezTo>
                    <a:pt x="1607" y="9205"/>
                    <a:pt x="1591" y="9205"/>
                    <a:pt x="1591" y="9223"/>
                  </a:cubicBezTo>
                  <a:cubicBezTo>
                    <a:pt x="1438" y="9358"/>
                    <a:pt x="1219" y="9476"/>
                    <a:pt x="998" y="9493"/>
                  </a:cubicBezTo>
                  <a:cubicBezTo>
                    <a:pt x="1167" y="9307"/>
                    <a:pt x="1388" y="9205"/>
                    <a:pt x="1607" y="9189"/>
                  </a:cubicBezTo>
                  <a:close/>
                  <a:moveTo>
                    <a:pt x="1199" y="0"/>
                  </a:moveTo>
                  <a:cubicBezTo>
                    <a:pt x="1127" y="0"/>
                    <a:pt x="1053" y="17"/>
                    <a:pt x="982" y="56"/>
                  </a:cubicBezTo>
                  <a:cubicBezTo>
                    <a:pt x="847" y="157"/>
                    <a:pt x="711" y="376"/>
                    <a:pt x="880" y="868"/>
                  </a:cubicBezTo>
                  <a:cubicBezTo>
                    <a:pt x="1100" y="1493"/>
                    <a:pt x="1388" y="2169"/>
                    <a:pt x="1997" y="2406"/>
                  </a:cubicBezTo>
                  <a:lnTo>
                    <a:pt x="2013" y="2424"/>
                  </a:lnTo>
                  <a:cubicBezTo>
                    <a:pt x="2047" y="2440"/>
                    <a:pt x="2064" y="2440"/>
                    <a:pt x="2098" y="2440"/>
                  </a:cubicBezTo>
                  <a:cubicBezTo>
                    <a:pt x="2166" y="2457"/>
                    <a:pt x="2216" y="2474"/>
                    <a:pt x="2283" y="2491"/>
                  </a:cubicBezTo>
                  <a:cubicBezTo>
                    <a:pt x="2385" y="2525"/>
                    <a:pt x="2486" y="2541"/>
                    <a:pt x="2572" y="2593"/>
                  </a:cubicBezTo>
                  <a:cubicBezTo>
                    <a:pt x="2775" y="2677"/>
                    <a:pt x="2926" y="2863"/>
                    <a:pt x="2994" y="3100"/>
                  </a:cubicBezTo>
                  <a:cubicBezTo>
                    <a:pt x="3062" y="3337"/>
                    <a:pt x="3028" y="3590"/>
                    <a:pt x="2910" y="3759"/>
                  </a:cubicBezTo>
                  <a:cubicBezTo>
                    <a:pt x="2808" y="3894"/>
                    <a:pt x="2689" y="4013"/>
                    <a:pt x="2538" y="4115"/>
                  </a:cubicBezTo>
                  <a:cubicBezTo>
                    <a:pt x="2453" y="4183"/>
                    <a:pt x="2369" y="4250"/>
                    <a:pt x="2301" y="4334"/>
                  </a:cubicBezTo>
                  <a:cubicBezTo>
                    <a:pt x="2081" y="4537"/>
                    <a:pt x="1878" y="4893"/>
                    <a:pt x="2047" y="5214"/>
                  </a:cubicBezTo>
                  <a:cubicBezTo>
                    <a:pt x="2132" y="5400"/>
                    <a:pt x="2301" y="5502"/>
                    <a:pt x="2470" y="5586"/>
                  </a:cubicBezTo>
                  <a:cubicBezTo>
                    <a:pt x="2588" y="5653"/>
                    <a:pt x="2689" y="5721"/>
                    <a:pt x="2775" y="5806"/>
                  </a:cubicBezTo>
                  <a:cubicBezTo>
                    <a:pt x="2910" y="5958"/>
                    <a:pt x="2944" y="6195"/>
                    <a:pt x="2859" y="6415"/>
                  </a:cubicBezTo>
                  <a:cubicBezTo>
                    <a:pt x="2775" y="6618"/>
                    <a:pt x="2622" y="6787"/>
                    <a:pt x="2403" y="6939"/>
                  </a:cubicBezTo>
                  <a:cubicBezTo>
                    <a:pt x="2148" y="7108"/>
                    <a:pt x="1878" y="7209"/>
                    <a:pt x="1591" y="7328"/>
                  </a:cubicBezTo>
                  <a:cubicBezTo>
                    <a:pt x="1489" y="7378"/>
                    <a:pt x="1388" y="7412"/>
                    <a:pt x="1286" y="7464"/>
                  </a:cubicBezTo>
                  <a:cubicBezTo>
                    <a:pt x="964" y="7599"/>
                    <a:pt x="508" y="7836"/>
                    <a:pt x="254" y="8242"/>
                  </a:cubicBezTo>
                  <a:cubicBezTo>
                    <a:pt x="17" y="8630"/>
                    <a:pt x="1" y="9223"/>
                    <a:pt x="389" y="9527"/>
                  </a:cubicBezTo>
                  <a:cubicBezTo>
                    <a:pt x="457" y="9577"/>
                    <a:pt x="542" y="9629"/>
                    <a:pt x="610" y="9662"/>
                  </a:cubicBezTo>
                  <a:cubicBezTo>
                    <a:pt x="508" y="9865"/>
                    <a:pt x="457" y="10118"/>
                    <a:pt x="474" y="10339"/>
                  </a:cubicBezTo>
                  <a:cubicBezTo>
                    <a:pt x="542" y="10982"/>
                    <a:pt x="1133" y="11523"/>
                    <a:pt x="1794" y="11573"/>
                  </a:cubicBezTo>
                  <a:lnTo>
                    <a:pt x="1895" y="11573"/>
                  </a:lnTo>
                  <a:cubicBezTo>
                    <a:pt x="2486" y="11573"/>
                    <a:pt x="3079" y="11201"/>
                    <a:pt x="3366" y="10626"/>
                  </a:cubicBezTo>
                  <a:lnTo>
                    <a:pt x="3163" y="10542"/>
                  </a:lnTo>
                  <a:cubicBezTo>
                    <a:pt x="2922" y="11026"/>
                    <a:pt x="2402" y="11356"/>
                    <a:pt x="1885" y="11356"/>
                  </a:cubicBezTo>
                  <a:cubicBezTo>
                    <a:pt x="1860" y="11356"/>
                    <a:pt x="1835" y="11355"/>
                    <a:pt x="1810" y="11354"/>
                  </a:cubicBezTo>
                  <a:cubicBezTo>
                    <a:pt x="1252" y="11320"/>
                    <a:pt x="745" y="10863"/>
                    <a:pt x="694" y="10321"/>
                  </a:cubicBezTo>
                  <a:cubicBezTo>
                    <a:pt x="677" y="10118"/>
                    <a:pt x="727" y="9899"/>
                    <a:pt x="829" y="9713"/>
                  </a:cubicBezTo>
                  <a:cubicBezTo>
                    <a:pt x="848" y="9714"/>
                    <a:pt x="867" y="9714"/>
                    <a:pt x="886" y="9714"/>
                  </a:cubicBezTo>
                  <a:cubicBezTo>
                    <a:pt x="1192" y="9714"/>
                    <a:pt x="1519" y="9582"/>
                    <a:pt x="1742" y="9374"/>
                  </a:cubicBezTo>
                  <a:cubicBezTo>
                    <a:pt x="1760" y="9358"/>
                    <a:pt x="1844" y="9273"/>
                    <a:pt x="1844" y="9171"/>
                  </a:cubicBezTo>
                  <a:cubicBezTo>
                    <a:pt x="1844" y="9121"/>
                    <a:pt x="1828" y="9070"/>
                    <a:pt x="1794" y="9036"/>
                  </a:cubicBezTo>
                  <a:cubicBezTo>
                    <a:pt x="1726" y="8968"/>
                    <a:pt x="1641" y="8968"/>
                    <a:pt x="1607" y="8968"/>
                  </a:cubicBezTo>
                  <a:cubicBezTo>
                    <a:pt x="1303" y="8986"/>
                    <a:pt x="998" y="9155"/>
                    <a:pt x="779" y="9408"/>
                  </a:cubicBezTo>
                  <a:lnTo>
                    <a:pt x="727" y="9460"/>
                  </a:lnTo>
                  <a:cubicBezTo>
                    <a:pt x="660" y="9442"/>
                    <a:pt x="592" y="9408"/>
                    <a:pt x="524" y="9358"/>
                  </a:cubicBezTo>
                  <a:cubicBezTo>
                    <a:pt x="238" y="9121"/>
                    <a:pt x="254" y="8664"/>
                    <a:pt x="441" y="8359"/>
                  </a:cubicBezTo>
                  <a:cubicBezTo>
                    <a:pt x="660" y="7987"/>
                    <a:pt x="1066" y="7784"/>
                    <a:pt x="1370" y="7649"/>
                  </a:cubicBezTo>
                  <a:cubicBezTo>
                    <a:pt x="1472" y="7615"/>
                    <a:pt x="1573" y="7565"/>
                    <a:pt x="1675" y="7531"/>
                  </a:cubicBezTo>
                  <a:cubicBezTo>
                    <a:pt x="1963" y="7412"/>
                    <a:pt x="2250" y="7295"/>
                    <a:pt x="2520" y="7125"/>
                  </a:cubicBezTo>
                  <a:cubicBezTo>
                    <a:pt x="2791" y="6939"/>
                    <a:pt x="2960" y="6736"/>
                    <a:pt x="3062" y="6499"/>
                  </a:cubicBezTo>
                  <a:cubicBezTo>
                    <a:pt x="3163" y="6195"/>
                    <a:pt x="3129" y="5874"/>
                    <a:pt x="2926" y="5653"/>
                  </a:cubicBezTo>
                  <a:cubicBezTo>
                    <a:pt x="2825" y="5552"/>
                    <a:pt x="2707" y="5468"/>
                    <a:pt x="2572" y="5400"/>
                  </a:cubicBezTo>
                  <a:cubicBezTo>
                    <a:pt x="2436" y="5333"/>
                    <a:pt x="2301" y="5247"/>
                    <a:pt x="2233" y="5130"/>
                  </a:cubicBezTo>
                  <a:cubicBezTo>
                    <a:pt x="2132" y="4927"/>
                    <a:pt x="2267" y="4656"/>
                    <a:pt x="2453" y="4487"/>
                  </a:cubicBezTo>
                  <a:cubicBezTo>
                    <a:pt x="2520" y="4419"/>
                    <a:pt x="2588" y="4352"/>
                    <a:pt x="2673" y="4284"/>
                  </a:cubicBezTo>
                  <a:cubicBezTo>
                    <a:pt x="2825" y="4165"/>
                    <a:pt x="2978" y="4047"/>
                    <a:pt x="3095" y="3878"/>
                  </a:cubicBezTo>
                  <a:cubicBezTo>
                    <a:pt x="3248" y="3658"/>
                    <a:pt x="3282" y="3353"/>
                    <a:pt x="3197" y="3049"/>
                  </a:cubicBezTo>
                  <a:cubicBezTo>
                    <a:pt x="3129" y="2744"/>
                    <a:pt x="2926" y="2507"/>
                    <a:pt x="2673" y="2390"/>
                  </a:cubicBezTo>
                  <a:cubicBezTo>
                    <a:pt x="2588" y="2356"/>
                    <a:pt x="2504" y="2322"/>
                    <a:pt x="2419" y="2304"/>
                  </a:cubicBezTo>
                  <a:cubicBezTo>
                    <a:pt x="3163" y="1966"/>
                    <a:pt x="3941" y="1612"/>
                    <a:pt x="4618" y="1121"/>
                  </a:cubicBezTo>
                  <a:cubicBezTo>
                    <a:pt x="4753" y="1019"/>
                    <a:pt x="4888" y="918"/>
                    <a:pt x="4973" y="748"/>
                  </a:cubicBezTo>
                  <a:cubicBezTo>
                    <a:pt x="5057" y="579"/>
                    <a:pt x="5057" y="343"/>
                    <a:pt x="4906" y="191"/>
                  </a:cubicBezTo>
                  <a:cubicBezTo>
                    <a:pt x="4809" y="110"/>
                    <a:pt x="4692" y="87"/>
                    <a:pt x="4585" y="87"/>
                  </a:cubicBezTo>
                  <a:cubicBezTo>
                    <a:pt x="4470" y="87"/>
                    <a:pt x="4366" y="114"/>
                    <a:pt x="4313" y="123"/>
                  </a:cubicBezTo>
                  <a:cubicBezTo>
                    <a:pt x="3417" y="394"/>
                    <a:pt x="2639" y="1019"/>
                    <a:pt x="2182" y="1815"/>
                  </a:cubicBezTo>
                  <a:cubicBezTo>
                    <a:pt x="2148" y="1357"/>
                    <a:pt x="2013" y="901"/>
                    <a:pt x="1810" y="478"/>
                  </a:cubicBezTo>
                  <a:cubicBezTo>
                    <a:pt x="1742" y="343"/>
                    <a:pt x="1658" y="191"/>
                    <a:pt x="1523" y="106"/>
                  </a:cubicBezTo>
                  <a:cubicBezTo>
                    <a:pt x="1429" y="43"/>
                    <a:pt x="1315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5405600" y="2315125"/>
              <a:ext cx="59625" cy="321700"/>
            </a:xfrm>
            <a:custGeom>
              <a:rect b="b" l="l" r="r" t="t"/>
              <a:pathLst>
                <a:path extrusionOk="0" h="12868" w="2385">
                  <a:moveTo>
                    <a:pt x="498" y="1"/>
                  </a:moveTo>
                  <a:cubicBezTo>
                    <a:pt x="459" y="1"/>
                    <a:pt x="417" y="45"/>
                    <a:pt x="440" y="81"/>
                  </a:cubicBezTo>
                  <a:cubicBezTo>
                    <a:pt x="998" y="1112"/>
                    <a:pt x="1523" y="2178"/>
                    <a:pt x="1843" y="3294"/>
                  </a:cubicBezTo>
                  <a:cubicBezTo>
                    <a:pt x="2165" y="4393"/>
                    <a:pt x="2283" y="5561"/>
                    <a:pt x="2064" y="6677"/>
                  </a:cubicBezTo>
                  <a:cubicBezTo>
                    <a:pt x="1945" y="7218"/>
                    <a:pt x="1742" y="7742"/>
                    <a:pt x="1455" y="8233"/>
                  </a:cubicBezTo>
                  <a:cubicBezTo>
                    <a:pt x="1184" y="8706"/>
                    <a:pt x="880" y="9162"/>
                    <a:pt x="609" y="9636"/>
                  </a:cubicBezTo>
                  <a:cubicBezTo>
                    <a:pt x="373" y="10076"/>
                    <a:pt x="186" y="10533"/>
                    <a:pt x="84" y="11023"/>
                  </a:cubicBezTo>
                  <a:cubicBezTo>
                    <a:pt x="0" y="11480"/>
                    <a:pt x="0" y="11936"/>
                    <a:pt x="68" y="12376"/>
                  </a:cubicBezTo>
                  <a:cubicBezTo>
                    <a:pt x="84" y="12545"/>
                    <a:pt x="118" y="12714"/>
                    <a:pt x="152" y="12867"/>
                  </a:cubicBezTo>
                  <a:lnTo>
                    <a:pt x="271" y="12867"/>
                  </a:lnTo>
                  <a:cubicBezTo>
                    <a:pt x="237" y="12782"/>
                    <a:pt x="220" y="12698"/>
                    <a:pt x="203" y="12613"/>
                  </a:cubicBezTo>
                  <a:cubicBezTo>
                    <a:pt x="118" y="12157"/>
                    <a:pt x="102" y="11683"/>
                    <a:pt x="170" y="11226"/>
                  </a:cubicBezTo>
                  <a:cubicBezTo>
                    <a:pt x="237" y="10736"/>
                    <a:pt x="406" y="10279"/>
                    <a:pt x="626" y="9839"/>
                  </a:cubicBezTo>
                  <a:cubicBezTo>
                    <a:pt x="880" y="9349"/>
                    <a:pt x="1201" y="8892"/>
                    <a:pt x="1471" y="8436"/>
                  </a:cubicBezTo>
                  <a:cubicBezTo>
                    <a:pt x="1742" y="7962"/>
                    <a:pt x="1979" y="7455"/>
                    <a:pt x="2114" y="6930"/>
                  </a:cubicBezTo>
                  <a:cubicBezTo>
                    <a:pt x="2385" y="5847"/>
                    <a:pt x="2317" y="4697"/>
                    <a:pt x="2046" y="3632"/>
                  </a:cubicBezTo>
                  <a:cubicBezTo>
                    <a:pt x="1776" y="2499"/>
                    <a:pt x="1286" y="1450"/>
                    <a:pt x="745" y="419"/>
                  </a:cubicBezTo>
                  <a:cubicBezTo>
                    <a:pt x="677" y="284"/>
                    <a:pt x="609" y="165"/>
                    <a:pt x="542" y="29"/>
                  </a:cubicBezTo>
                  <a:cubicBezTo>
                    <a:pt x="532" y="9"/>
                    <a:pt x="515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448300" y="2444675"/>
              <a:ext cx="26225" cy="26500"/>
            </a:xfrm>
            <a:custGeom>
              <a:rect b="b" l="l" r="r" t="t"/>
              <a:pathLst>
                <a:path extrusionOk="0" h="1060" w="1049">
                  <a:moveTo>
                    <a:pt x="292" y="0"/>
                  </a:moveTo>
                  <a:cubicBezTo>
                    <a:pt x="279" y="0"/>
                    <a:pt x="266" y="2"/>
                    <a:pt x="254" y="6"/>
                  </a:cubicBezTo>
                  <a:cubicBezTo>
                    <a:pt x="187" y="23"/>
                    <a:pt x="169" y="74"/>
                    <a:pt x="187" y="124"/>
                  </a:cubicBezTo>
                  <a:cubicBezTo>
                    <a:pt x="203" y="176"/>
                    <a:pt x="187" y="243"/>
                    <a:pt x="169" y="311"/>
                  </a:cubicBezTo>
                  <a:cubicBezTo>
                    <a:pt x="153" y="379"/>
                    <a:pt x="119" y="462"/>
                    <a:pt x="102" y="530"/>
                  </a:cubicBezTo>
                  <a:cubicBezTo>
                    <a:pt x="51" y="683"/>
                    <a:pt x="0" y="818"/>
                    <a:pt x="51" y="987"/>
                  </a:cubicBezTo>
                  <a:cubicBezTo>
                    <a:pt x="51" y="1029"/>
                    <a:pt x="98" y="1059"/>
                    <a:pt x="142" y="1059"/>
                  </a:cubicBezTo>
                  <a:cubicBezTo>
                    <a:pt x="151" y="1059"/>
                    <a:pt x="161" y="1058"/>
                    <a:pt x="169" y="1055"/>
                  </a:cubicBezTo>
                  <a:cubicBezTo>
                    <a:pt x="304" y="1021"/>
                    <a:pt x="457" y="1037"/>
                    <a:pt x="609" y="1021"/>
                  </a:cubicBezTo>
                  <a:cubicBezTo>
                    <a:pt x="744" y="1004"/>
                    <a:pt x="931" y="970"/>
                    <a:pt x="1015" y="835"/>
                  </a:cubicBezTo>
                  <a:cubicBezTo>
                    <a:pt x="1049" y="751"/>
                    <a:pt x="1032" y="665"/>
                    <a:pt x="965" y="615"/>
                  </a:cubicBezTo>
                  <a:cubicBezTo>
                    <a:pt x="897" y="548"/>
                    <a:pt x="829" y="496"/>
                    <a:pt x="762" y="429"/>
                  </a:cubicBezTo>
                  <a:cubicBezTo>
                    <a:pt x="643" y="311"/>
                    <a:pt x="507" y="192"/>
                    <a:pt x="372" y="74"/>
                  </a:cubicBezTo>
                  <a:cubicBezTo>
                    <a:pt x="372" y="23"/>
                    <a:pt x="333" y="0"/>
                    <a:pt x="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5446200" y="2443075"/>
              <a:ext cx="19025" cy="10500"/>
            </a:xfrm>
            <a:custGeom>
              <a:rect b="b" l="l" r="r" t="t"/>
              <a:pathLst>
                <a:path extrusionOk="0" h="420" w="761">
                  <a:moveTo>
                    <a:pt x="715" y="0"/>
                  </a:moveTo>
                  <a:cubicBezTo>
                    <a:pt x="696" y="0"/>
                    <a:pt x="677" y="19"/>
                    <a:pt x="677" y="19"/>
                  </a:cubicBezTo>
                  <a:lnTo>
                    <a:pt x="102" y="240"/>
                  </a:lnTo>
                  <a:cubicBezTo>
                    <a:pt x="102" y="240"/>
                    <a:pt x="0" y="357"/>
                    <a:pt x="152" y="409"/>
                  </a:cubicBezTo>
                  <a:cubicBezTo>
                    <a:pt x="176" y="416"/>
                    <a:pt x="205" y="419"/>
                    <a:pt x="238" y="419"/>
                  </a:cubicBezTo>
                  <a:cubicBezTo>
                    <a:pt x="436" y="419"/>
                    <a:pt x="761" y="295"/>
                    <a:pt x="761" y="121"/>
                  </a:cubicBezTo>
                  <a:cubicBezTo>
                    <a:pt x="761" y="23"/>
                    <a:pt x="737" y="0"/>
                    <a:pt x="7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5446200" y="2460725"/>
              <a:ext cx="31975" cy="12125"/>
            </a:xfrm>
            <a:custGeom>
              <a:rect b="b" l="l" r="r" t="t"/>
              <a:pathLst>
                <a:path extrusionOk="0" h="485" w="1279">
                  <a:moveTo>
                    <a:pt x="1149" y="1"/>
                  </a:moveTo>
                  <a:cubicBezTo>
                    <a:pt x="1115" y="1"/>
                    <a:pt x="1082" y="17"/>
                    <a:pt x="1065" y="57"/>
                  </a:cubicBezTo>
                  <a:cubicBezTo>
                    <a:pt x="981" y="193"/>
                    <a:pt x="828" y="244"/>
                    <a:pt x="693" y="260"/>
                  </a:cubicBezTo>
                  <a:cubicBezTo>
                    <a:pt x="598" y="277"/>
                    <a:pt x="503" y="282"/>
                    <a:pt x="408" y="282"/>
                  </a:cubicBezTo>
                  <a:cubicBezTo>
                    <a:pt x="317" y="282"/>
                    <a:pt x="226" y="278"/>
                    <a:pt x="135" y="278"/>
                  </a:cubicBezTo>
                  <a:cubicBezTo>
                    <a:pt x="0" y="278"/>
                    <a:pt x="0" y="481"/>
                    <a:pt x="135" y="481"/>
                  </a:cubicBezTo>
                  <a:cubicBezTo>
                    <a:pt x="228" y="481"/>
                    <a:pt x="331" y="485"/>
                    <a:pt x="436" y="485"/>
                  </a:cubicBezTo>
                  <a:cubicBezTo>
                    <a:pt x="749" y="485"/>
                    <a:pt x="1082" y="447"/>
                    <a:pt x="1234" y="142"/>
                  </a:cubicBezTo>
                  <a:cubicBezTo>
                    <a:pt x="1279" y="64"/>
                    <a:pt x="1213" y="1"/>
                    <a:pt x="1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5293975" y="2238300"/>
              <a:ext cx="255575" cy="252675"/>
            </a:xfrm>
            <a:custGeom>
              <a:rect b="b" l="l" r="r" t="t"/>
              <a:pathLst>
                <a:path extrusionOk="0" h="10107" w="10223">
                  <a:moveTo>
                    <a:pt x="4232" y="1"/>
                  </a:moveTo>
                  <a:cubicBezTo>
                    <a:pt x="3730" y="1"/>
                    <a:pt x="3243" y="346"/>
                    <a:pt x="3146" y="921"/>
                  </a:cubicBezTo>
                  <a:lnTo>
                    <a:pt x="2892" y="2511"/>
                  </a:lnTo>
                  <a:cubicBezTo>
                    <a:pt x="2842" y="2865"/>
                    <a:pt x="2621" y="3170"/>
                    <a:pt x="2283" y="3339"/>
                  </a:cubicBezTo>
                  <a:lnTo>
                    <a:pt x="828" y="4033"/>
                  </a:lnTo>
                  <a:cubicBezTo>
                    <a:pt x="17" y="4421"/>
                    <a:pt x="0" y="5572"/>
                    <a:pt x="812" y="5995"/>
                  </a:cubicBezTo>
                  <a:lnTo>
                    <a:pt x="2249" y="6722"/>
                  </a:lnTo>
                  <a:cubicBezTo>
                    <a:pt x="2571" y="6891"/>
                    <a:pt x="2790" y="7195"/>
                    <a:pt x="2842" y="7551"/>
                  </a:cubicBezTo>
                  <a:lnTo>
                    <a:pt x="2993" y="8803"/>
                  </a:lnTo>
                  <a:lnTo>
                    <a:pt x="3045" y="9157"/>
                  </a:lnTo>
                  <a:cubicBezTo>
                    <a:pt x="3122" y="9744"/>
                    <a:pt x="3620" y="10107"/>
                    <a:pt x="4135" y="10107"/>
                  </a:cubicBezTo>
                  <a:cubicBezTo>
                    <a:pt x="4407" y="10107"/>
                    <a:pt x="4683" y="10006"/>
                    <a:pt x="4905" y="9784"/>
                  </a:cubicBezTo>
                  <a:lnTo>
                    <a:pt x="6038" y="8634"/>
                  </a:lnTo>
                  <a:cubicBezTo>
                    <a:pt x="6241" y="8431"/>
                    <a:pt x="6519" y="8325"/>
                    <a:pt x="6803" y="8325"/>
                  </a:cubicBezTo>
                  <a:cubicBezTo>
                    <a:pt x="6875" y="8325"/>
                    <a:pt x="6947" y="8332"/>
                    <a:pt x="7019" y="8345"/>
                  </a:cubicBezTo>
                  <a:lnTo>
                    <a:pt x="8609" y="8634"/>
                  </a:lnTo>
                  <a:cubicBezTo>
                    <a:pt x="8679" y="8647"/>
                    <a:pt x="8749" y="8654"/>
                    <a:pt x="8817" y="8654"/>
                  </a:cubicBezTo>
                  <a:cubicBezTo>
                    <a:pt x="9593" y="8654"/>
                    <a:pt x="10150" y="7806"/>
                    <a:pt x="9776" y="7060"/>
                  </a:cubicBezTo>
                  <a:lnTo>
                    <a:pt x="9048" y="5623"/>
                  </a:lnTo>
                  <a:cubicBezTo>
                    <a:pt x="8998" y="5555"/>
                    <a:pt x="8981" y="5470"/>
                    <a:pt x="8964" y="5402"/>
                  </a:cubicBezTo>
                  <a:cubicBezTo>
                    <a:pt x="8897" y="5132"/>
                    <a:pt x="8931" y="4845"/>
                    <a:pt x="9048" y="4608"/>
                  </a:cubicBezTo>
                  <a:lnTo>
                    <a:pt x="9826" y="3187"/>
                  </a:lnTo>
                  <a:cubicBezTo>
                    <a:pt x="10222" y="2443"/>
                    <a:pt x="9671" y="1567"/>
                    <a:pt x="8865" y="1567"/>
                  </a:cubicBezTo>
                  <a:cubicBezTo>
                    <a:pt x="8809" y="1567"/>
                    <a:pt x="8752" y="1571"/>
                    <a:pt x="8694" y="1580"/>
                  </a:cubicBezTo>
                  <a:lnTo>
                    <a:pt x="8203" y="1665"/>
                  </a:lnTo>
                  <a:lnTo>
                    <a:pt x="7104" y="1834"/>
                  </a:lnTo>
                  <a:cubicBezTo>
                    <a:pt x="7050" y="1842"/>
                    <a:pt x="6996" y="1846"/>
                    <a:pt x="6942" y="1846"/>
                  </a:cubicBezTo>
                  <a:cubicBezTo>
                    <a:pt x="6639" y="1846"/>
                    <a:pt x="6340" y="1728"/>
                    <a:pt x="6139" y="1512"/>
                  </a:cubicBezTo>
                  <a:lnTo>
                    <a:pt x="5023" y="346"/>
                  </a:lnTo>
                  <a:cubicBezTo>
                    <a:pt x="4798" y="109"/>
                    <a:pt x="4513" y="1"/>
                    <a:pt x="4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5369650" y="2279925"/>
              <a:ext cx="173375" cy="209750"/>
            </a:xfrm>
            <a:custGeom>
              <a:rect b="b" l="l" r="r" t="t"/>
              <a:pathLst>
                <a:path extrusionOk="0" h="8390" w="6935">
                  <a:moveTo>
                    <a:pt x="5768" y="0"/>
                  </a:moveTo>
                  <a:cubicBezTo>
                    <a:pt x="5717" y="0"/>
                    <a:pt x="5514" y="34"/>
                    <a:pt x="5464" y="50"/>
                  </a:cubicBezTo>
                  <a:cubicBezTo>
                    <a:pt x="5396" y="50"/>
                    <a:pt x="5295" y="68"/>
                    <a:pt x="5193" y="84"/>
                  </a:cubicBezTo>
                  <a:cubicBezTo>
                    <a:pt x="5209" y="152"/>
                    <a:pt x="5209" y="237"/>
                    <a:pt x="5227" y="305"/>
                  </a:cubicBezTo>
                  <a:cubicBezTo>
                    <a:pt x="5243" y="558"/>
                    <a:pt x="5227" y="828"/>
                    <a:pt x="5176" y="1065"/>
                  </a:cubicBezTo>
                  <a:cubicBezTo>
                    <a:pt x="5126" y="1319"/>
                    <a:pt x="5024" y="1556"/>
                    <a:pt x="4923" y="1793"/>
                  </a:cubicBezTo>
                  <a:cubicBezTo>
                    <a:pt x="4855" y="2012"/>
                    <a:pt x="4787" y="2215"/>
                    <a:pt x="4770" y="2452"/>
                  </a:cubicBezTo>
                  <a:cubicBezTo>
                    <a:pt x="4753" y="2689"/>
                    <a:pt x="4821" y="2909"/>
                    <a:pt x="4939" y="3112"/>
                  </a:cubicBezTo>
                  <a:cubicBezTo>
                    <a:pt x="5058" y="3349"/>
                    <a:pt x="5295" y="3620"/>
                    <a:pt x="5362" y="3890"/>
                  </a:cubicBezTo>
                  <a:cubicBezTo>
                    <a:pt x="5412" y="4059"/>
                    <a:pt x="5396" y="4229"/>
                    <a:pt x="5277" y="4398"/>
                  </a:cubicBezTo>
                  <a:cubicBezTo>
                    <a:pt x="5058" y="4718"/>
                    <a:pt x="4601" y="4854"/>
                    <a:pt x="4212" y="4854"/>
                  </a:cubicBezTo>
                  <a:cubicBezTo>
                    <a:pt x="3856" y="4837"/>
                    <a:pt x="3502" y="4770"/>
                    <a:pt x="3130" y="4770"/>
                  </a:cubicBezTo>
                  <a:cubicBezTo>
                    <a:pt x="2977" y="4770"/>
                    <a:pt x="2808" y="4786"/>
                    <a:pt x="2639" y="4837"/>
                  </a:cubicBezTo>
                  <a:cubicBezTo>
                    <a:pt x="2131" y="4973"/>
                    <a:pt x="1777" y="5379"/>
                    <a:pt x="1489" y="5801"/>
                  </a:cubicBezTo>
                  <a:cubicBezTo>
                    <a:pt x="1150" y="6292"/>
                    <a:pt x="830" y="6901"/>
                    <a:pt x="203" y="7086"/>
                  </a:cubicBezTo>
                  <a:lnTo>
                    <a:pt x="0" y="7138"/>
                  </a:lnTo>
                  <a:cubicBezTo>
                    <a:pt x="34" y="7323"/>
                    <a:pt x="68" y="7510"/>
                    <a:pt x="85" y="7645"/>
                  </a:cubicBezTo>
                  <a:cubicBezTo>
                    <a:pt x="221" y="8067"/>
                    <a:pt x="643" y="8389"/>
                    <a:pt x="1100" y="8389"/>
                  </a:cubicBezTo>
                  <a:cubicBezTo>
                    <a:pt x="1134" y="8389"/>
                    <a:pt x="1168" y="8372"/>
                    <a:pt x="1218" y="8372"/>
                  </a:cubicBezTo>
                  <a:cubicBezTo>
                    <a:pt x="1506" y="8355"/>
                    <a:pt x="1743" y="8186"/>
                    <a:pt x="1928" y="7983"/>
                  </a:cubicBezTo>
                  <a:lnTo>
                    <a:pt x="2537" y="7357"/>
                  </a:lnTo>
                  <a:lnTo>
                    <a:pt x="2842" y="7036"/>
                  </a:lnTo>
                  <a:cubicBezTo>
                    <a:pt x="3078" y="6766"/>
                    <a:pt x="3417" y="6579"/>
                    <a:pt x="3789" y="6579"/>
                  </a:cubicBezTo>
                  <a:lnTo>
                    <a:pt x="3856" y="6579"/>
                  </a:lnTo>
                  <a:cubicBezTo>
                    <a:pt x="4262" y="6613"/>
                    <a:pt x="4973" y="6766"/>
                    <a:pt x="5379" y="6833"/>
                  </a:cubicBezTo>
                  <a:cubicBezTo>
                    <a:pt x="5498" y="6867"/>
                    <a:pt x="5667" y="6901"/>
                    <a:pt x="5802" y="6901"/>
                  </a:cubicBezTo>
                  <a:cubicBezTo>
                    <a:pt x="5836" y="6901"/>
                    <a:pt x="5852" y="6901"/>
                    <a:pt x="5886" y="6883"/>
                  </a:cubicBezTo>
                  <a:cubicBezTo>
                    <a:pt x="6393" y="6833"/>
                    <a:pt x="6799" y="6360"/>
                    <a:pt x="6783" y="5852"/>
                  </a:cubicBezTo>
                  <a:cubicBezTo>
                    <a:pt x="6765" y="5564"/>
                    <a:pt x="6596" y="5327"/>
                    <a:pt x="6479" y="5090"/>
                  </a:cubicBezTo>
                  <a:cubicBezTo>
                    <a:pt x="6343" y="4804"/>
                    <a:pt x="6021" y="4195"/>
                    <a:pt x="5886" y="3907"/>
                  </a:cubicBezTo>
                  <a:cubicBezTo>
                    <a:pt x="5717" y="3552"/>
                    <a:pt x="5785" y="3112"/>
                    <a:pt x="6005" y="2774"/>
                  </a:cubicBezTo>
                  <a:lnTo>
                    <a:pt x="6107" y="2587"/>
                  </a:lnTo>
                  <a:lnTo>
                    <a:pt x="6529" y="1827"/>
                  </a:lnTo>
                  <a:cubicBezTo>
                    <a:pt x="6732" y="1471"/>
                    <a:pt x="6935" y="1083"/>
                    <a:pt x="6783" y="677"/>
                  </a:cubicBezTo>
                  <a:cubicBezTo>
                    <a:pt x="6648" y="287"/>
                    <a:pt x="6258" y="0"/>
                    <a:pt x="5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5350200" y="2236975"/>
              <a:ext cx="196200" cy="255125"/>
            </a:xfrm>
            <a:custGeom>
              <a:rect b="b" l="l" r="r" t="t"/>
              <a:pathLst>
                <a:path extrusionOk="0" h="10205" w="7848">
                  <a:moveTo>
                    <a:pt x="1978" y="1"/>
                  </a:moveTo>
                  <a:cubicBezTo>
                    <a:pt x="1733" y="1"/>
                    <a:pt x="1488" y="79"/>
                    <a:pt x="1286" y="246"/>
                  </a:cubicBezTo>
                  <a:cubicBezTo>
                    <a:pt x="1033" y="433"/>
                    <a:pt x="880" y="720"/>
                    <a:pt x="863" y="1024"/>
                  </a:cubicBezTo>
                  <a:lnTo>
                    <a:pt x="728" y="1887"/>
                  </a:lnTo>
                  <a:cubicBezTo>
                    <a:pt x="694" y="2140"/>
                    <a:pt x="643" y="2496"/>
                    <a:pt x="593" y="2749"/>
                  </a:cubicBezTo>
                  <a:cubicBezTo>
                    <a:pt x="508" y="3020"/>
                    <a:pt x="305" y="3257"/>
                    <a:pt x="34" y="3392"/>
                  </a:cubicBezTo>
                  <a:cubicBezTo>
                    <a:pt x="305" y="3257"/>
                    <a:pt x="525" y="3037"/>
                    <a:pt x="627" y="2749"/>
                  </a:cubicBezTo>
                  <a:cubicBezTo>
                    <a:pt x="694" y="2512"/>
                    <a:pt x="728" y="2158"/>
                    <a:pt x="778" y="1887"/>
                  </a:cubicBezTo>
                  <a:cubicBezTo>
                    <a:pt x="830" y="1684"/>
                    <a:pt x="931" y="906"/>
                    <a:pt x="1015" y="720"/>
                  </a:cubicBezTo>
                  <a:cubicBezTo>
                    <a:pt x="1172" y="333"/>
                    <a:pt x="1581" y="108"/>
                    <a:pt x="1986" y="108"/>
                  </a:cubicBezTo>
                  <a:cubicBezTo>
                    <a:pt x="2236" y="108"/>
                    <a:pt x="2485" y="194"/>
                    <a:pt x="2672" y="381"/>
                  </a:cubicBezTo>
                  <a:cubicBezTo>
                    <a:pt x="2758" y="467"/>
                    <a:pt x="3315" y="1076"/>
                    <a:pt x="3417" y="1177"/>
                  </a:cubicBezTo>
                  <a:lnTo>
                    <a:pt x="3721" y="1481"/>
                  </a:lnTo>
                  <a:cubicBezTo>
                    <a:pt x="3942" y="1785"/>
                    <a:pt x="4310" y="1987"/>
                    <a:pt x="4685" y="1987"/>
                  </a:cubicBezTo>
                  <a:cubicBezTo>
                    <a:pt x="4770" y="1987"/>
                    <a:pt x="4855" y="1977"/>
                    <a:pt x="4939" y="1955"/>
                  </a:cubicBezTo>
                  <a:cubicBezTo>
                    <a:pt x="5227" y="1921"/>
                    <a:pt x="5971" y="1802"/>
                    <a:pt x="6242" y="1768"/>
                  </a:cubicBezTo>
                  <a:cubicBezTo>
                    <a:pt x="6292" y="1752"/>
                    <a:pt x="6495" y="1718"/>
                    <a:pt x="6546" y="1718"/>
                  </a:cubicBezTo>
                  <a:cubicBezTo>
                    <a:pt x="6570" y="1716"/>
                    <a:pt x="6593" y="1716"/>
                    <a:pt x="6617" y="1716"/>
                  </a:cubicBezTo>
                  <a:cubicBezTo>
                    <a:pt x="7030" y="1716"/>
                    <a:pt x="7416" y="1994"/>
                    <a:pt x="7561" y="2395"/>
                  </a:cubicBezTo>
                  <a:cubicBezTo>
                    <a:pt x="7713" y="2801"/>
                    <a:pt x="7510" y="3189"/>
                    <a:pt x="7307" y="3545"/>
                  </a:cubicBezTo>
                  <a:lnTo>
                    <a:pt x="6885" y="4305"/>
                  </a:lnTo>
                  <a:lnTo>
                    <a:pt x="6783" y="4492"/>
                  </a:lnTo>
                  <a:cubicBezTo>
                    <a:pt x="6563" y="4830"/>
                    <a:pt x="6495" y="5270"/>
                    <a:pt x="6664" y="5625"/>
                  </a:cubicBezTo>
                  <a:cubicBezTo>
                    <a:pt x="6799" y="5913"/>
                    <a:pt x="7121" y="6522"/>
                    <a:pt x="7257" y="6808"/>
                  </a:cubicBezTo>
                  <a:cubicBezTo>
                    <a:pt x="7374" y="7045"/>
                    <a:pt x="7543" y="7282"/>
                    <a:pt x="7561" y="7570"/>
                  </a:cubicBezTo>
                  <a:cubicBezTo>
                    <a:pt x="7577" y="8078"/>
                    <a:pt x="7171" y="8551"/>
                    <a:pt x="6664" y="8601"/>
                  </a:cubicBezTo>
                  <a:cubicBezTo>
                    <a:pt x="6635" y="8605"/>
                    <a:pt x="6605" y="8606"/>
                    <a:pt x="6573" y="8606"/>
                  </a:cubicBezTo>
                  <a:cubicBezTo>
                    <a:pt x="6438" y="8606"/>
                    <a:pt x="6281" y="8579"/>
                    <a:pt x="6157" y="8551"/>
                  </a:cubicBezTo>
                  <a:cubicBezTo>
                    <a:pt x="5751" y="8484"/>
                    <a:pt x="5040" y="8331"/>
                    <a:pt x="4634" y="8297"/>
                  </a:cubicBezTo>
                  <a:cubicBezTo>
                    <a:pt x="4606" y="8294"/>
                    <a:pt x="4578" y="8293"/>
                    <a:pt x="4549" y="8293"/>
                  </a:cubicBezTo>
                  <a:cubicBezTo>
                    <a:pt x="4192" y="8293"/>
                    <a:pt x="3855" y="8487"/>
                    <a:pt x="3620" y="8754"/>
                  </a:cubicBezTo>
                  <a:lnTo>
                    <a:pt x="3315" y="9075"/>
                  </a:lnTo>
                  <a:lnTo>
                    <a:pt x="2706" y="9701"/>
                  </a:lnTo>
                  <a:cubicBezTo>
                    <a:pt x="2521" y="9904"/>
                    <a:pt x="2284" y="10073"/>
                    <a:pt x="1996" y="10090"/>
                  </a:cubicBezTo>
                  <a:cubicBezTo>
                    <a:pt x="1952" y="10096"/>
                    <a:pt x="1908" y="10099"/>
                    <a:pt x="1864" y="10099"/>
                  </a:cubicBezTo>
                  <a:cubicBezTo>
                    <a:pt x="1418" y="10099"/>
                    <a:pt x="987" y="9794"/>
                    <a:pt x="863" y="9363"/>
                  </a:cubicBezTo>
                  <a:cubicBezTo>
                    <a:pt x="796" y="8973"/>
                    <a:pt x="694" y="8247"/>
                    <a:pt x="643" y="7857"/>
                  </a:cubicBezTo>
                  <a:cubicBezTo>
                    <a:pt x="609" y="7706"/>
                    <a:pt x="609" y="7553"/>
                    <a:pt x="559" y="7417"/>
                  </a:cubicBezTo>
                  <a:cubicBezTo>
                    <a:pt x="474" y="7131"/>
                    <a:pt x="254" y="6894"/>
                    <a:pt x="0" y="6775"/>
                  </a:cubicBezTo>
                  <a:lnTo>
                    <a:pt x="0" y="6775"/>
                  </a:lnTo>
                  <a:cubicBezTo>
                    <a:pt x="254" y="6910"/>
                    <a:pt x="457" y="7147"/>
                    <a:pt x="525" y="7435"/>
                  </a:cubicBezTo>
                  <a:cubicBezTo>
                    <a:pt x="593" y="7672"/>
                    <a:pt x="609" y="8026"/>
                    <a:pt x="643" y="8297"/>
                  </a:cubicBezTo>
                  <a:lnTo>
                    <a:pt x="744" y="9160"/>
                  </a:lnTo>
                  <a:cubicBezTo>
                    <a:pt x="778" y="9447"/>
                    <a:pt x="913" y="9751"/>
                    <a:pt x="1150" y="9938"/>
                  </a:cubicBezTo>
                  <a:cubicBezTo>
                    <a:pt x="1361" y="10120"/>
                    <a:pt x="1619" y="10204"/>
                    <a:pt x="1877" y="10204"/>
                  </a:cubicBezTo>
                  <a:cubicBezTo>
                    <a:pt x="2219" y="10204"/>
                    <a:pt x="2560" y="10055"/>
                    <a:pt x="2792" y="9785"/>
                  </a:cubicBezTo>
                  <a:cubicBezTo>
                    <a:pt x="2994" y="9582"/>
                    <a:pt x="3518" y="9075"/>
                    <a:pt x="3721" y="8872"/>
                  </a:cubicBezTo>
                  <a:cubicBezTo>
                    <a:pt x="3939" y="8614"/>
                    <a:pt x="4255" y="8454"/>
                    <a:pt x="4590" y="8454"/>
                  </a:cubicBezTo>
                  <a:cubicBezTo>
                    <a:pt x="4672" y="8454"/>
                    <a:pt x="4755" y="8464"/>
                    <a:pt x="4837" y="8484"/>
                  </a:cubicBezTo>
                  <a:lnTo>
                    <a:pt x="5683" y="8653"/>
                  </a:lnTo>
                  <a:cubicBezTo>
                    <a:pt x="5818" y="8687"/>
                    <a:pt x="6208" y="8754"/>
                    <a:pt x="6326" y="8770"/>
                  </a:cubicBezTo>
                  <a:cubicBezTo>
                    <a:pt x="6404" y="8786"/>
                    <a:pt x="6481" y="8794"/>
                    <a:pt x="6557" y="8794"/>
                  </a:cubicBezTo>
                  <a:cubicBezTo>
                    <a:pt x="7208" y="8794"/>
                    <a:pt x="7762" y="8236"/>
                    <a:pt x="7746" y="7570"/>
                  </a:cubicBezTo>
                  <a:cubicBezTo>
                    <a:pt x="7730" y="7248"/>
                    <a:pt x="7561" y="6978"/>
                    <a:pt x="7426" y="6707"/>
                  </a:cubicBezTo>
                  <a:cubicBezTo>
                    <a:pt x="7358" y="6572"/>
                    <a:pt x="7002" y="5879"/>
                    <a:pt x="6935" y="5744"/>
                  </a:cubicBezTo>
                  <a:cubicBezTo>
                    <a:pt x="6715" y="5388"/>
                    <a:pt x="6732" y="4948"/>
                    <a:pt x="6952" y="4594"/>
                  </a:cubicBezTo>
                  <a:lnTo>
                    <a:pt x="7054" y="4407"/>
                  </a:lnTo>
                  <a:lnTo>
                    <a:pt x="7476" y="3629"/>
                  </a:lnTo>
                  <a:cubicBezTo>
                    <a:pt x="7611" y="3376"/>
                    <a:pt x="7780" y="3105"/>
                    <a:pt x="7798" y="2783"/>
                  </a:cubicBezTo>
                  <a:cubicBezTo>
                    <a:pt x="7848" y="2140"/>
                    <a:pt x="7307" y="1532"/>
                    <a:pt x="6664" y="1532"/>
                  </a:cubicBezTo>
                  <a:cubicBezTo>
                    <a:pt x="6529" y="1532"/>
                    <a:pt x="6343" y="1565"/>
                    <a:pt x="6208" y="1583"/>
                  </a:cubicBezTo>
                  <a:cubicBezTo>
                    <a:pt x="5937" y="1633"/>
                    <a:pt x="5193" y="1752"/>
                    <a:pt x="4923" y="1802"/>
                  </a:cubicBezTo>
                  <a:cubicBezTo>
                    <a:pt x="4850" y="1817"/>
                    <a:pt x="4777" y="1824"/>
                    <a:pt x="4706" y="1824"/>
                  </a:cubicBezTo>
                  <a:cubicBezTo>
                    <a:pt x="4363" y="1824"/>
                    <a:pt x="4046" y="1660"/>
                    <a:pt x="3823" y="1380"/>
                  </a:cubicBezTo>
                  <a:cubicBezTo>
                    <a:pt x="3620" y="1177"/>
                    <a:pt x="3130" y="652"/>
                    <a:pt x="2909" y="449"/>
                  </a:cubicBezTo>
                  <a:cubicBezTo>
                    <a:pt x="2681" y="161"/>
                    <a:pt x="2329" y="1"/>
                    <a:pt x="19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5332875" y="2274400"/>
              <a:ext cx="99800" cy="107025"/>
            </a:xfrm>
            <a:custGeom>
              <a:rect b="b" l="l" r="r" t="t"/>
              <a:pathLst>
                <a:path extrusionOk="0" h="4281" w="3992">
                  <a:moveTo>
                    <a:pt x="2334" y="1"/>
                  </a:moveTo>
                  <a:cubicBezTo>
                    <a:pt x="1895" y="1"/>
                    <a:pt x="1590" y="474"/>
                    <a:pt x="1979" y="1473"/>
                  </a:cubicBezTo>
                  <a:cubicBezTo>
                    <a:pt x="1877" y="2369"/>
                    <a:pt x="795" y="2504"/>
                    <a:pt x="339" y="3113"/>
                  </a:cubicBezTo>
                  <a:cubicBezTo>
                    <a:pt x="0" y="3519"/>
                    <a:pt x="220" y="4145"/>
                    <a:pt x="745" y="4263"/>
                  </a:cubicBezTo>
                  <a:cubicBezTo>
                    <a:pt x="812" y="4280"/>
                    <a:pt x="880" y="4280"/>
                    <a:pt x="964" y="4280"/>
                  </a:cubicBezTo>
                  <a:cubicBezTo>
                    <a:pt x="2452" y="4280"/>
                    <a:pt x="3992" y="2605"/>
                    <a:pt x="3518" y="1101"/>
                  </a:cubicBezTo>
                  <a:cubicBezTo>
                    <a:pt x="3264" y="390"/>
                    <a:pt x="2740" y="1"/>
                    <a:pt x="2334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15"/>
          <p:cNvGrpSpPr/>
          <p:nvPr/>
        </p:nvGrpSpPr>
        <p:grpSpPr>
          <a:xfrm rot="2457711">
            <a:off x="1748568" y="4661685"/>
            <a:ext cx="668492" cy="603896"/>
            <a:chOff x="4995550" y="356125"/>
            <a:chExt cx="893626" cy="807275"/>
          </a:xfrm>
        </p:grpSpPr>
        <p:sp>
          <p:nvSpPr>
            <p:cNvPr id="1396" name="Google Shape;1396;p1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5" name="Google Shape;1405;p15"/>
          <p:cNvGrpSpPr/>
          <p:nvPr/>
        </p:nvGrpSpPr>
        <p:grpSpPr>
          <a:xfrm rot="6329454">
            <a:off x="6657780" y="4749263"/>
            <a:ext cx="668500" cy="603902"/>
            <a:chOff x="4995550" y="356125"/>
            <a:chExt cx="893626" cy="807275"/>
          </a:xfrm>
        </p:grpSpPr>
        <p:sp>
          <p:nvSpPr>
            <p:cNvPr id="1406" name="Google Shape;1406;p1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6" name="Google Shape;1416;p16"/>
          <p:cNvGrpSpPr/>
          <p:nvPr/>
        </p:nvGrpSpPr>
        <p:grpSpPr>
          <a:xfrm>
            <a:off x="-4751925" y="-357955"/>
            <a:ext cx="14711188" cy="5746332"/>
            <a:chOff x="-4751925" y="-357955"/>
            <a:chExt cx="14711188" cy="5746332"/>
          </a:xfrm>
        </p:grpSpPr>
        <p:grpSp>
          <p:nvGrpSpPr>
            <p:cNvPr id="1417" name="Google Shape;1417;p16"/>
            <p:cNvGrpSpPr/>
            <p:nvPr/>
          </p:nvGrpSpPr>
          <p:grpSpPr>
            <a:xfrm>
              <a:off x="4770428" y="-255543"/>
              <a:ext cx="5114035" cy="5534486"/>
              <a:chOff x="6767903" y="-255543"/>
              <a:chExt cx="5114035" cy="5534486"/>
            </a:xfrm>
          </p:grpSpPr>
          <p:grpSp>
            <p:nvGrpSpPr>
              <p:cNvPr id="1418" name="Google Shape;1418;p16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1419" name="Google Shape;1419;p16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1420" name="Google Shape;1420;p16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1" name="Google Shape;1421;p16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2" name="Google Shape;1422;p16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3" name="Google Shape;1423;p16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4" name="Google Shape;1424;p16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5" name="Google Shape;1425;p16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6" name="Google Shape;1426;p16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7" name="Google Shape;1427;p16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8" name="Google Shape;1428;p16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9" name="Google Shape;1429;p16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0" name="Google Shape;1430;p16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431" name="Google Shape;1431;p16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1432" name="Google Shape;1432;p16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3" name="Google Shape;1433;p16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4" name="Google Shape;1434;p16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5" name="Google Shape;1435;p16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6" name="Google Shape;1436;p16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7" name="Google Shape;1437;p16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8" name="Google Shape;1438;p16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9" name="Google Shape;1439;p16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0" name="Google Shape;1440;p16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1" name="Google Shape;1441;p16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442" name="Google Shape;1442;p16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3" name="Google Shape;1443;p16"/>
            <p:cNvGrpSpPr/>
            <p:nvPr/>
          </p:nvGrpSpPr>
          <p:grpSpPr>
            <a:xfrm>
              <a:off x="3404163" y="-244975"/>
              <a:ext cx="6555100" cy="5633352"/>
              <a:chOff x="3990925" y="-142875"/>
              <a:chExt cx="6555100" cy="5633352"/>
            </a:xfrm>
          </p:grpSpPr>
          <p:pic>
            <p:nvPicPr>
              <p:cNvPr id="1444" name="Google Shape;1444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5" name="Google Shape;1445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6" name="Google Shape;1446;p16"/>
            <p:cNvGrpSpPr/>
            <p:nvPr/>
          </p:nvGrpSpPr>
          <p:grpSpPr>
            <a:xfrm rot="10800000">
              <a:off x="-3994072" y="-357955"/>
              <a:ext cx="5114035" cy="5534486"/>
              <a:chOff x="6767903" y="-255543"/>
              <a:chExt cx="5114035" cy="5534486"/>
            </a:xfrm>
          </p:grpSpPr>
          <p:grpSp>
            <p:nvGrpSpPr>
              <p:cNvPr id="1447" name="Google Shape;1447;p16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1448" name="Google Shape;1448;p16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1449" name="Google Shape;1449;p16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0" name="Google Shape;1450;p16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1" name="Google Shape;1451;p16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2" name="Google Shape;1452;p16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3" name="Google Shape;1453;p16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4" name="Google Shape;1454;p16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5" name="Google Shape;1455;p16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6" name="Google Shape;1456;p16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7" name="Google Shape;1457;p16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8" name="Google Shape;1458;p16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9" name="Google Shape;1459;p16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460" name="Google Shape;1460;p16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1461" name="Google Shape;1461;p16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2" name="Google Shape;1462;p16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3" name="Google Shape;1463;p16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4" name="Google Shape;1464;p16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5" name="Google Shape;1465;p16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6" name="Google Shape;1466;p16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7" name="Google Shape;1467;p16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8" name="Google Shape;1468;p16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9" name="Google Shape;1469;p16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70" name="Google Shape;1470;p16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471" name="Google Shape;1471;p16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2" name="Google Shape;1472;p16"/>
            <p:cNvGrpSpPr/>
            <p:nvPr/>
          </p:nvGrpSpPr>
          <p:grpSpPr>
            <a:xfrm>
              <a:off x="-4751925" y="-347337"/>
              <a:ext cx="6555100" cy="5633352"/>
              <a:chOff x="3990925" y="-142875"/>
              <a:chExt cx="6555100" cy="5633352"/>
            </a:xfrm>
          </p:grpSpPr>
          <p:pic>
            <p:nvPicPr>
              <p:cNvPr id="1473" name="Google Shape;1473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4" name="Google Shape;1474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75" name="Google Shape;1475;p16"/>
          <p:cNvSpPr txBox="1"/>
          <p:nvPr>
            <p:ph type="title"/>
          </p:nvPr>
        </p:nvSpPr>
        <p:spPr>
          <a:xfrm>
            <a:off x="720000" y="1132200"/>
            <a:ext cx="3973500" cy="20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6" name="Google Shape;1476;p16"/>
          <p:cNvSpPr txBox="1"/>
          <p:nvPr>
            <p:ph idx="1" type="subTitle"/>
          </p:nvPr>
        </p:nvSpPr>
        <p:spPr>
          <a:xfrm>
            <a:off x="720000" y="3155400"/>
            <a:ext cx="39735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477" name="Google Shape;1477;p16"/>
          <p:cNvGrpSpPr/>
          <p:nvPr/>
        </p:nvGrpSpPr>
        <p:grpSpPr>
          <a:xfrm rot="2457711">
            <a:off x="-194532" y="4458010"/>
            <a:ext cx="668492" cy="603896"/>
            <a:chOff x="4995550" y="356125"/>
            <a:chExt cx="893626" cy="807275"/>
          </a:xfrm>
        </p:grpSpPr>
        <p:sp>
          <p:nvSpPr>
            <p:cNvPr id="1478" name="Google Shape;1478;p16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7" name="Google Shape;1487;p16"/>
          <p:cNvGrpSpPr/>
          <p:nvPr/>
        </p:nvGrpSpPr>
        <p:grpSpPr>
          <a:xfrm rot="6329454">
            <a:off x="5895780" y="237450"/>
            <a:ext cx="668500" cy="603902"/>
            <a:chOff x="4995550" y="356125"/>
            <a:chExt cx="893626" cy="807275"/>
          </a:xfrm>
        </p:grpSpPr>
        <p:sp>
          <p:nvSpPr>
            <p:cNvPr id="1488" name="Google Shape;1488;p16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16"/>
          <p:cNvSpPr/>
          <p:nvPr>
            <p:ph idx="2" type="pic"/>
          </p:nvPr>
        </p:nvSpPr>
        <p:spPr>
          <a:xfrm>
            <a:off x="5329500" y="1033350"/>
            <a:ext cx="3204600" cy="3204600"/>
          </a:xfrm>
          <a:prstGeom prst="star24">
            <a:avLst>
              <a:gd fmla="val 375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7"/>
          <p:cNvGrpSpPr/>
          <p:nvPr/>
        </p:nvGrpSpPr>
        <p:grpSpPr>
          <a:xfrm>
            <a:off x="-4941400" y="-255543"/>
            <a:ext cx="6555100" cy="5643970"/>
            <a:chOff x="-4941400" y="-255543"/>
            <a:chExt cx="6555100" cy="5643970"/>
          </a:xfrm>
        </p:grpSpPr>
        <p:grpSp>
          <p:nvGrpSpPr>
            <p:cNvPr id="1500" name="Google Shape;1500;p17"/>
            <p:cNvGrpSpPr/>
            <p:nvPr/>
          </p:nvGrpSpPr>
          <p:grpSpPr>
            <a:xfrm flipH="1">
              <a:off x="-4183547" y="-146059"/>
              <a:ext cx="5114035" cy="5534486"/>
              <a:chOff x="6767903" y="-255543"/>
              <a:chExt cx="5114035" cy="5534486"/>
            </a:xfrm>
          </p:grpSpPr>
          <p:grpSp>
            <p:nvGrpSpPr>
              <p:cNvPr id="1501" name="Google Shape;1501;p17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1502" name="Google Shape;1502;p17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1503" name="Google Shape;1503;p17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04" name="Google Shape;1504;p17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05" name="Google Shape;1505;p17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06" name="Google Shape;1506;p17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07" name="Google Shape;1507;p17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08" name="Google Shape;1508;p17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09" name="Google Shape;1509;p17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0" name="Google Shape;1510;p17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1" name="Google Shape;1511;p17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2" name="Google Shape;1512;p17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3" name="Google Shape;1513;p17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514" name="Google Shape;1514;p17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1515" name="Google Shape;1515;p17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6" name="Google Shape;1516;p17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7" name="Google Shape;1517;p17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8" name="Google Shape;1518;p17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9" name="Google Shape;1519;p17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0" name="Google Shape;1520;p17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1" name="Google Shape;1521;p17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2" name="Google Shape;1522;p17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3" name="Google Shape;1523;p17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4" name="Google Shape;1524;p17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525" name="Google Shape;1525;p17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6" name="Google Shape;1526;p17"/>
            <p:cNvGrpSpPr/>
            <p:nvPr/>
          </p:nvGrpSpPr>
          <p:grpSpPr>
            <a:xfrm flipH="1" rot="10800000">
              <a:off x="-4941400" y="-255543"/>
              <a:ext cx="6555100" cy="5633352"/>
              <a:chOff x="3990925" y="-142875"/>
              <a:chExt cx="6555100" cy="5633352"/>
            </a:xfrm>
          </p:grpSpPr>
          <p:pic>
            <p:nvPicPr>
              <p:cNvPr id="1527" name="Google Shape;1527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8" name="Google Shape;1528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29" name="Google Shape;1529;p17"/>
          <p:cNvGrpSpPr/>
          <p:nvPr/>
        </p:nvGrpSpPr>
        <p:grpSpPr>
          <a:xfrm flipH="1" rot="10800000">
            <a:off x="4856053" y="-146109"/>
            <a:ext cx="5114035" cy="5534486"/>
            <a:chOff x="6767903" y="-255543"/>
            <a:chExt cx="5114035" cy="5534486"/>
          </a:xfrm>
        </p:grpSpPr>
        <p:grpSp>
          <p:nvGrpSpPr>
            <p:cNvPr id="1530" name="Google Shape;1530;p17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531" name="Google Shape;1531;p17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532" name="Google Shape;1532;p1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1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1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1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1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1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1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1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1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17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17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3" name="Google Shape;1543;p17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1544" name="Google Shape;1544;p17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Google Shape;1545;p1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1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Google Shape;1547;p1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Google Shape;1548;p1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1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1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1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1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1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54" name="Google Shape;1554;p17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5" name="Google Shape;1555;p17"/>
          <p:cNvGrpSpPr/>
          <p:nvPr/>
        </p:nvGrpSpPr>
        <p:grpSpPr>
          <a:xfrm flipH="1" rot="10800000">
            <a:off x="3489788" y="-255543"/>
            <a:ext cx="6555100" cy="5633352"/>
            <a:chOff x="3990925" y="-142875"/>
            <a:chExt cx="6555100" cy="5633352"/>
          </a:xfrm>
        </p:grpSpPr>
        <p:pic>
          <p:nvPicPr>
            <p:cNvPr id="1556" name="Google Shape;155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8" name="Google Shape;1558;p17"/>
          <p:cNvSpPr txBox="1"/>
          <p:nvPr>
            <p:ph type="title"/>
          </p:nvPr>
        </p:nvSpPr>
        <p:spPr>
          <a:xfrm>
            <a:off x="713100" y="1417500"/>
            <a:ext cx="29133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9" name="Google Shape;1559;p17"/>
          <p:cNvSpPr txBox="1"/>
          <p:nvPr>
            <p:ph idx="1" type="subTitle"/>
          </p:nvPr>
        </p:nvSpPr>
        <p:spPr>
          <a:xfrm>
            <a:off x="713100" y="2645700"/>
            <a:ext cx="2913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560" name="Google Shape;1560;p17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1561" name="Google Shape;1561;p17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18"/>
          <p:cNvGrpSpPr/>
          <p:nvPr/>
        </p:nvGrpSpPr>
        <p:grpSpPr>
          <a:xfrm>
            <a:off x="6794613" y="-255543"/>
            <a:ext cx="6555100" cy="5643920"/>
            <a:chOff x="6794613" y="-255543"/>
            <a:chExt cx="6555100" cy="5643920"/>
          </a:xfrm>
        </p:grpSpPr>
        <p:grpSp>
          <p:nvGrpSpPr>
            <p:cNvPr id="1586" name="Google Shape;1586;p18"/>
            <p:cNvGrpSpPr/>
            <p:nvPr/>
          </p:nvGrpSpPr>
          <p:grpSpPr>
            <a:xfrm>
              <a:off x="8160878" y="-255543"/>
              <a:ext cx="5114035" cy="5534486"/>
              <a:chOff x="6767903" y="-255543"/>
              <a:chExt cx="5114035" cy="5534486"/>
            </a:xfrm>
          </p:grpSpPr>
          <p:grpSp>
            <p:nvGrpSpPr>
              <p:cNvPr id="1587" name="Google Shape;1587;p18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1588" name="Google Shape;1588;p18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1589" name="Google Shape;1589;p18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0" name="Google Shape;1590;p18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1" name="Google Shape;1591;p18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2" name="Google Shape;1592;p18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3" name="Google Shape;1593;p18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4" name="Google Shape;1594;p18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5" name="Google Shape;1595;p18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6" name="Google Shape;1596;p18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7" name="Google Shape;1597;p18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8" name="Google Shape;1598;p18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9" name="Google Shape;1599;p18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00" name="Google Shape;1600;p18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1601" name="Google Shape;1601;p18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2" name="Google Shape;1602;p18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3" name="Google Shape;1603;p18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4" name="Google Shape;1604;p18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5" name="Google Shape;1605;p18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6" name="Google Shape;1606;p18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7" name="Google Shape;1607;p18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8" name="Google Shape;1608;p18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9" name="Google Shape;1609;p18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0" name="Google Shape;1610;p18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611" name="Google Shape;1611;p18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2" name="Google Shape;1612;p18"/>
            <p:cNvGrpSpPr/>
            <p:nvPr/>
          </p:nvGrpSpPr>
          <p:grpSpPr>
            <a:xfrm>
              <a:off x="6794613" y="-244975"/>
              <a:ext cx="6555100" cy="5633352"/>
              <a:chOff x="3990925" y="-142875"/>
              <a:chExt cx="6555100" cy="5633352"/>
            </a:xfrm>
          </p:grpSpPr>
          <p:pic>
            <p:nvPicPr>
              <p:cNvPr id="1613" name="Google Shape;1613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4" name="Google Shape;1614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5" name="Google Shape;1615;p18"/>
          <p:cNvGrpSpPr/>
          <p:nvPr/>
        </p:nvGrpSpPr>
        <p:grpSpPr>
          <a:xfrm rot="10800000">
            <a:off x="-1571197" y="-147562"/>
            <a:ext cx="5114035" cy="5534486"/>
            <a:chOff x="6767903" y="-255543"/>
            <a:chExt cx="5114035" cy="5534486"/>
          </a:xfrm>
        </p:grpSpPr>
        <p:grpSp>
          <p:nvGrpSpPr>
            <p:cNvPr id="1616" name="Google Shape;1616;p18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617" name="Google Shape;1617;p18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618" name="Google Shape;1618;p18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18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18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18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18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18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Google Shape;1624;p18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5" name="Google Shape;1625;p18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6" name="Google Shape;1626;p18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7" name="Google Shape;1627;p18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8" name="Google Shape;1628;p18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9" name="Google Shape;1629;p18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1630" name="Google Shape;1630;p18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1" name="Google Shape;1631;p18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2" name="Google Shape;1632;p18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3" name="Google Shape;1633;p18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4" name="Google Shape;1634;p18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5" name="Google Shape;1635;p18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18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7" name="Google Shape;1637;p18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18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18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40" name="Google Shape;1640;p18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18"/>
          <p:cNvGrpSpPr/>
          <p:nvPr/>
        </p:nvGrpSpPr>
        <p:grpSpPr>
          <a:xfrm>
            <a:off x="-2329050" y="-136944"/>
            <a:ext cx="6555100" cy="5633352"/>
            <a:chOff x="3990925" y="-142875"/>
            <a:chExt cx="6555100" cy="5633352"/>
          </a:xfrm>
        </p:grpSpPr>
        <p:pic>
          <p:nvPicPr>
            <p:cNvPr id="1642" name="Google Shape;1642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Google Shape;164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4" name="Google Shape;1644;p18"/>
          <p:cNvGrpSpPr/>
          <p:nvPr/>
        </p:nvGrpSpPr>
        <p:grpSpPr>
          <a:xfrm flipH="1" rot="900000">
            <a:off x="6537747" y="273636"/>
            <a:ext cx="4243515" cy="869871"/>
            <a:chOff x="2620125" y="3312050"/>
            <a:chExt cx="1760100" cy="360800"/>
          </a:xfrm>
        </p:grpSpPr>
        <p:sp>
          <p:nvSpPr>
            <p:cNvPr id="1645" name="Google Shape;1645;p18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8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8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8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8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8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8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18"/>
          <p:cNvSpPr txBox="1"/>
          <p:nvPr>
            <p:ph type="title"/>
          </p:nvPr>
        </p:nvSpPr>
        <p:spPr>
          <a:xfrm>
            <a:off x="5517600" y="1937625"/>
            <a:ext cx="29133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9" name="Google Shape;1669;p18"/>
          <p:cNvSpPr txBox="1"/>
          <p:nvPr>
            <p:ph idx="1" type="subTitle"/>
          </p:nvPr>
        </p:nvSpPr>
        <p:spPr>
          <a:xfrm>
            <a:off x="5517600" y="2645700"/>
            <a:ext cx="2913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1" name="Google Shape;1671;p19"/>
          <p:cNvGrpSpPr/>
          <p:nvPr/>
        </p:nvGrpSpPr>
        <p:grpSpPr>
          <a:xfrm>
            <a:off x="-4941400" y="-255543"/>
            <a:ext cx="6555100" cy="5643970"/>
            <a:chOff x="-4941400" y="-255543"/>
            <a:chExt cx="6555100" cy="5643970"/>
          </a:xfrm>
        </p:grpSpPr>
        <p:grpSp>
          <p:nvGrpSpPr>
            <p:cNvPr id="1672" name="Google Shape;1672;p19"/>
            <p:cNvGrpSpPr/>
            <p:nvPr/>
          </p:nvGrpSpPr>
          <p:grpSpPr>
            <a:xfrm flipH="1">
              <a:off x="-4183547" y="-146059"/>
              <a:ext cx="5114035" cy="5534486"/>
              <a:chOff x="6767903" y="-255543"/>
              <a:chExt cx="5114035" cy="5534486"/>
            </a:xfrm>
          </p:grpSpPr>
          <p:grpSp>
            <p:nvGrpSpPr>
              <p:cNvPr id="1673" name="Google Shape;1673;p19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1674" name="Google Shape;1674;p19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1675" name="Google Shape;1675;p1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6" name="Google Shape;1676;p1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7" name="Google Shape;1677;p1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8" name="Google Shape;1678;p1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9" name="Google Shape;1679;p1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0" name="Google Shape;1680;p1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1" name="Google Shape;1681;p1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2" name="Google Shape;1682;p1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3" name="Google Shape;1683;p1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4" name="Google Shape;1684;p19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5" name="Google Shape;1685;p19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86" name="Google Shape;1686;p19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1687" name="Google Shape;1687;p19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8" name="Google Shape;1688;p1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9" name="Google Shape;1689;p1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0" name="Google Shape;1690;p1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1" name="Google Shape;1691;p1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2" name="Google Shape;1692;p1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3" name="Google Shape;1693;p1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4" name="Google Shape;1694;p1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5" name="Google Shape;1695;p1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6" name="Google Shape;1696;p1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697" name="Google Shape;1697;p19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8" name="Google Shape;1698;p19"/>
            <p:cNvGrpSpPr/>
            <p:nvPr/>
          </p:nvGrpSpPr>
          <p:grpSpPr>
            <a:xfrm flipH="1" rot="10800000">
              <a:off x="-4941400" y="-255543"/>
              <a:ext cx="6555100" cy="5633352"/>
              <a:chOff x="3990925" y="-142875"/>
              <a:chExt cx="6555100" cy="5633352"/>
            </a:xfrm>
          </p:grpSpPr>
          <p:pic>
            <p:nvPicPr>
              <p:cNvPr id="1699" name="Google Shape;1699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0" name="Google Shape;1700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01" name="Google Shape;1701;p19"/>
          <p:cNvGrpSpPr/>
          <p:nvPr/>
        </p:nvGrpSpPr>
        <p:grpSpPr>
          <a:xfrm>
            <a:off x="4856053" y="-255543"/>
            <a:ext cx="5114035" cy="5534486"/>
            <a:chOff x="6767903" y="-255543"/>
            <a:chExt cx="5114035" cy="5534486"/>
          </a:xfrm>
        </p:grpSpPr>
        <p:grpSp>
          <p:nvGrpSpPr>
            <p:cNvPr id="1702" name="Google Shape;1702;p19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703" name="Google Shape;1703;p19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704" name="Google Shape;1704;p19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19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19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19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19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19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19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19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19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19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19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5" name="Google Shape;1715;p19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1716" name="Google Shape;1716;p19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19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19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19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19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19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19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19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19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19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726" name="Google Shape;1726;p19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19"/>
          <p:cNvGrpSpPr/>
          <p:nvPr/>
        </p:nvGrpSpPr>
        <p:grpSpPr>
          <a:xfrm>
            <a:off x="3489788" y="-244975"/>
            <a:ext cx="6555100" cy="5633352"/>
            <a:chOff x="3990925" y="-142875"/>
            <a:chExt cx="6555100" cy="5633352"/>
          </a:xfrm>
        </p:grpSpPr>
        <p:pic>
          <p:nvPicPr>
            <p:cNvPr id="1728" name="Google Shape;1728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0" name="Google Shape;1730;p19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1731" name="Google Shape;1731;p19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9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9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9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9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9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9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9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9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9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9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9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9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9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9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9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9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9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9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9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9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9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9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4" name="Google Shape;1754;p19"/>
          <p:cNvSpPr txBox="1"/>
          <p:nvPr>
            <p:ph type="title"/>
          </p:nvPr>
        </p:nvSpPr>
        <p:spPr>
          <a:xfrm>
            <a:off x="720000" y="1937700"/>
            <a:ext cx="29133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5" name="Google Shape;1755;p19"/>
          <p:cNvSpPr txBox="1"/>
          <p:nvPr>
            <p:ph idx="1" type="subTitle"/>
          </p:nvPr>
        </p:nvSpPr>
        <p:spPr>
          <a:xfrm>
            <a:off x="720000" y="2645700"/>
            <a:ext cx="2913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7" name="Google Shape;1757;p20"/>
          <p:cNvGrpSpPr/>
          <p:nvPr/>
        </p:nvGrpSpPr>
        <p:grpSpPr>
          <a:xfrm>
            <a:off x="-4941400" y="-255543"/>
            <a:ext cx="6555100" cy="5643970"/>
            <a:chOff x="-4941400" y="-255543"/>
            <a:chExt cx="6555100" cy="5643970"/>
          </a:xfrm>
        </p:grpSpPr>
        <p:grpSp>
          <p:nvGrpSpPr>
            <p:cNvPr id="1758" name="Google Shape;1758;p20"/>
            <p:cNvGrpSpPr/>
            <p:nvPr/>
          </p:nvGrpSpPr>
          <p:grpSpPr>
            <a:xfrm flipH="1">
              <a:off x="-4183547" y="-146059"/>
              <a:ext cx="5114035" cy="5534486"/>
              <a:chOff x="6767903" y="-255543"/>
              <a:chExt cx="5114035" cy="5534486"/>
            </a:xfrm>
          </p:grpSpPr>
          <p:grpSp>
            <p:nvGrpSpPr>
              <p:cNvPr id="1759" name="Google Shape;1759;p20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1760" name="Google Shape;1760;p20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1761" name="Google Shape;1761;p20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2" name="Google Shape;1762;p20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3" name="Google Shape;1763;p20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4" name="Google Shape;1764;p20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5" name="Google Shape;1765;p20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6" name="Google Shape;1766;p20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7" name="Google Shape;1767;p20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8" name="Google Shape;1768;p20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9" name="Google Shape;1769;p20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0" name="Google Shape;1770;p20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1" name="Google Shape;1771;p20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72" name="Google Shape;1772;p20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1773" name="Google Shape;1773;p20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4" name="Google Shape;1774;p20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5" name="Google Shape;1775;p20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6" name="Google Shape;1776;p20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7" name="Google Shape;1777;p20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8" name="Google Shape;1778;p20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9" name="Google Shape;1779;p20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0" name="Google Shape;1780;p20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1" name="Google Shape;1781;p20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2" name="Google Shape;1782;p20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783" name="Google Shape;1783;p20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4" name="Google Shape;1784;p20"/>
            <p:cNvGrpSpPr/>
            <p:nvPr/>
          </p:nvGrpSpPr>
          <p:grpSpPr>
            <a:xfrm flipH="1" rot="10800000">
              <a:off x="-4941400" y="-255543"/>
              <a:ext cx="6555100" cy="5633352"/>
              <a:chOff x="3990925" y="-142875"/>
              <a:chExt cx="6555100" cy="5633352"/>
            </a:xfrm>
          </p:grpSpPr>
          <p:pic>
            <p:nvPicPr>
              <p:cNvPr id="1785" name="Google Shape;1785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6" name="Google Shape;1786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87" name="Google Shape;1787;p20"/>
          <p:cNvGrpSpPr/>
          <p:nvPr/>
        </p:nvGrpSpPr>
        <p:grpSpPr>
          <a:xfrm flipH="1" rot="10800000">
            <a:off x="6227653" y="-146109"/>
            <a:ext cx="5114035" cy="5534486"/>
            <a:chOff x="6767903" y="-255543"/>
            <a:chExt cx="5114035" cy="5534486"/>
          </a:xfrm>
        </p:grpSpPr>
        <p:grpSp>
          <p:nvGrpSpPr>
            <p:cNvPr id="1788" name="Google Shape;1788;p20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789" name="Google Shape;1789;p20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790" name="Google Shape;1790;p20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01" name="Google Shape;1801;p20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1802" name="Google Shape;1802;p20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12" name="Google Shape;1812;p20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3" name="Google Shape;1813;p20"/>
          <p:cNvGrpSpPr/>
          <p:nvPr/>
        </p:nvGrpSpPr>
        <p:grpSpPr>
          <a:xfrm flipH="1" rot="10800000">
            <a:off x="4861388" y="-255543"/>
            <a:ext cx="6555100" cy="5633352"/>
            <a:chOff x="3990925" y="-142875"/>
            <a:chExt cx="6555100" cy="5633352"/>
          </a:xfrm>
        </p:grpSpPr>
        <p:pic>
          <p:nvPicPr>
            <p:cNvPr id="1814" name="Google Shape;181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20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1817" name="Google Shape;1817;p20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0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0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1" name="Google Shape;1841;p20"/>
          <p:cNvSpPr txBox="1"/>
          <p:nvPr>
            <p:ph idx="1" type="body"/>
          </p:nvPr>
        </p:nvSpPr>
        <p:spPr>
          <a:xfrm>
            <a:off x="720000" y="2272925"/>
            <a:ext cx="3948600" cy="23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indent="-32385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42" name="Google Shape;1842;p20"/>
          <p:cNvSpPr txBox="1"/>
          <p:nvPr>
            <p:ph idx="2" type="title"/>
          </p:nvPr>
        </p:nvSpPr>
        <p:spPr>
          <a:xfrm>
            <a:off x="720000" y="1456575"/>
            <a:ext cx="39486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3"/>
          <p:cNvGrpSpPr/>
          <p:nvPr/>
        </p:nvGrpSpPr>
        <p:grpSpPr>
          <a:xfrm>
            <a:off x="6615503" y="-255543"/>
            <a:ext cx="5114035" cy="5534486"/>
            <a:chOff x="6767903" y="-255543"/>
            <a:chExt cx="5114035" cy="5534486"/>
          </a:xfrm>
        </p:grpSpPr>
        <p:grpSp>
          <p:nvGrpSpPr>
            <p:cNvPr id="99" name="Google Shape;99;p3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00" name="Google Shape;100;p3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01" name="Google Shape;101;p3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3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3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" name="Google Shape;112;p3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113" name="Google Shape;113;p3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3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3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3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3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3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3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3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3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3" name="Google Shape;123;p3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5249238" y="-244975"/>
            <a:ext cx="6555100" cy="5633352"/>
            <a:chOff x="3990925" y="-142875"/>
            <a:chExt cx="6555100" cy="5633352"/>
          </a:xfrm>
        </p:grpSpPr>
        <p:pic>
          <p:nvPicPr>
            <p:cNvPr id="125" name="Google Shape;12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3"/>
          <p:cNvGrpSpPr/>
          <p:nvPr/>
        </p:nvGrpSpPr>
        <p:grpSpPr>
          <a:xfrm rot="10800000">
            <a:off x="-4183547" y="-255543"/>
            <a:ext cx="5114035" cy="5534486"/>
            <a:chOff x="6767903" y="-255543"/>
            <a:chExt cx="5114035" cy="5534486"/>
          </a:xfrm>
        </p:grpSpPr>
        <p:grpSp>
          <p:nvGrpSpPr>
            <p:cNvPr id="128" name="Google Shape;128;p3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29" name="Google Shape;129;p3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30" name="Google Shape;130;p3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3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3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3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" name="Google Shape;141;p3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142" name="Google Shape;142;p3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3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3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3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2" name="Google Shape;152;p3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3"/>
          <p:cNvGrpSpPr/>
          <p:nvPr/>
        </p:nvGrpSpPr>
        <p:grpSpPr>
          <a:xfrm>
            <a:off x="-4941400" y="-244925"/>
            <a:ext cx="6555100" cy="5633352"/>
            <a:chOff x="3990925" y="-142875"/>
            <a:chExt cx="6555100" cy="5633352"/>
          </a:xfrm>
        </p:grpSpPr>
        <p:pic>
          <p:nvPicPr>
            <p:cNvPr id="154" name="Google Shape;154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3"/>
          <p:cNvGrpSpPr/>
          <p:nvPr/>
        </p:nvGrpSpPr>
        <p:grpSpPr>
          <a:xfrm>
            <a:off x="3003763" y="-168717"/>
            <a:ext cx="4243425" cy="869853"/>
            <a:chOff x="2620125" y="3312050"/>
            <a:chExt cx="1760100" cy="360800"/>
          </a:xfrm>
        </p:grpSpPr>
        <p:sp>
          <p:nvSpPr>
            <p:cNvPr id="157" name="Google Shape;157;p3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3"/>
          <p:cNvGrpSpPr/>
          <p:nvPr/>
        </p:nvGrpSpPr>
        <p:grpSpPr>
          <a:xfrm>
            <a:off x="859167" y="4675024"/>
            <a:ext cx="668522" cy="603922"/>
            <a:chOff x="4995550" y="356125"/>
            <a:chExt cx="893626" cy="807275"/>
          </a:xfrm>
        </p:grpSpPr>
        <p:sp>
          <p:nvSpPr>
            <p:cNvPr id="181" name="Google Shape;181;p3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3"/>
          <p:cNvGrpSpPr/>
          <p:nvPr/>
        </p:nvGrpSpPr>
        <p:grpSpPr>
          <a:xfrm>
            <a:off x="-477733" y="3318487"/>
            <a:ext cx="668522" cy="603922"/>
            <a:chOff x="4995550" y="356125"/>
            <a:chExt cx="893626" cy="807275"/>
          </a:xfrm>
        </p:grpSpPr>
        <p:sp>
          <p:nvSpPr>
            <p:cNvPr id="191" name="Google Shape;191;p3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3"/>
          <p:cNvGrpSpPr/>
          <p:nvPr/>
        </p:nvGrpSpPr>
        <p:grpSpPr>
          <a:xfrm flipH="1" rot="-695663">
            <a:off x="146922" y="4507834"/>
            <a:ext cx="464599" cy="349994"/>
            <a:chOff x="3223625" y="7002831"/>
            <a:chExt cx="794690" cy="598659"/>
          </a:xfrm>
        </p:grpSpPr>
        <p:sp>
          <p:nvSpPr>
            <p:cNvPr id="201" name="Google Shape;201;p3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2089142" y="-255551"/>
            <a:ext cx="668522" cy="603922"/>
            <a:chOff x="4995550" y="356125"/>
            <a:chExt cx="893626" cy="807275"/>
          </a:xfrm>
        </p:grpSpPr>
        <p:sp>
          <p:nvSpPr>
            <p:cNvPr id="207" name="Google Shape;207;p3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3"/>
          <p:cNvSpPr txBox="1"/>
          <p:nvPr>
            <p:ph type="title"/>
          </p:nvPr>
        </p:nvSpPr>
        <p:spPr>
          <a:xfrm>
            <a:off x="720000" y="1939050"/>
            <a:ext cx="5067600" cy="16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3"/>
          <p:cNvSpPr txBox="1"/>
          <p:nvPr>
            <p:ph hasCustomPrompt="1" idx="2" type="title"/>
          </p:nvPr>
        </p:nvSpPr>
        <p:spPr>
          <a:xfrm>
            <a:off x="720000" y="930488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3"/>
          <p:cNvSpPr txBox="1"/>
          <p:nvPr>
            <p:ph idx="1" type="subTitle"/>
          </p:nvPr>
        </p:nvSpPr>
        <p:spPr>
          <a:xfrm>
            <a:off x="720000" y="3784313"/>
            <a:ext cx="5067600" cy="428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21"/>
          <p:cNvGrpSpPr/>
          <p:nvPr/>
        </p:nvGrpSpPr>
        <p:grpSpPr>
          <a:xfrm>
            <a:off x="-1811740" y="-5103079"/>
            <a:ext cx="12144341" cy="12500905"/>
            <a:chOff x="-1811740" y="-5103079"/>
            <a:chExt cx="12144341" cy="12500905"/>
          </a:xfrm>
        </p:grpSpPr>
        <p:sp>
          <p:nvSpPr>
            <p:cNvPr id="1845" name="Google Shape;1845;p21"/>
            <p:cNvSpPr/>
            <p:nvPr/>
          </p:nvSpPr>
          <p:spPr>
            <a:xfrm>
              <a:off x="-1811740" y="4279158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 rot="10800000">
              <a:off x="-1583140" y="-2588396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7" name="Google Shape;1847;p21"/>
            <p:cNvGrpSpPr/>
            <p:nvPr/>
          </p:nvGrpSpPr>
          <p:grpSpPr>
            <a:xfrm>
              <a:off x="3777500" y="-5103079"/>
              <a:ext cx="6555100" cy="5633352"/>
              <a:chOff x="3990925" y="-142875"/>
              <a:chExt cx="6555100" cy="5633352"/>
            </a:xfrm>
          </p:grpSpPr>
          <p:pic>
            <p:nvPicPr>
              <p:cNvPr id="1848" name="Google Shape;1848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9" name="Google Shape;1849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50" name="Google Shape;1850;p21"/>
          <p:cNvGrpSpPr/>
          <p:nvPr/>
        </p:nvGrpSpPr>
        <p:grpSpPr>
          <a:xfrm>
            <a:off x="-2422500" y="688675"/>
            <a:ext cx="6555100" cy="5633352"/>
            <a:chOff x="3990925" y="-142875"/>
            <a:chExt cx="6555100" cy="5633352"/>
          </a:xfrm>
        </p:grpSpPr>
        <p:pic>
          <p:nvPicPr>
            <p:cNvPr id="1851" name="Google Shape;185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3" name="Google Shape;185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54" name="Google Shape;1854;p21"/>
          <p:cNvGrpSpPr/>
          <p:nvPr/>
        </p:nvGrpSpPr>
        <p:grpSpPr>
          <a:xfrm flipH="1" rot="-10163037">
            <a:off x="8452269" y="766563"/>
            <a:ext cx="464581" cy="349980"/>
            <a:chOff x="3223625" y="7002831"/>
            <a:chExt cx="794690" cy="598659"/>
          </a:xfrm>
        </p:grpSpPr>
        <p:sp>
          <p:nvSpPr>
            <p:cNvPr id="1855" name="Google Shape;1855;p21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0" name="Google Shape;1860;p21"/>
          <p:cNvGrpSpPr/>
          <p:nvPr/>
        </p:nvGrpSpPr>
        <p:grpSpPr>
          <a:xfrm>
            <a:off x="8559836" y="3787919"/>
            <a:ext cx="584164" cy="527715"/>
            <a:chOff x="4995550" y="356125"/>
            <a:chExt cx="893626" cy="807275"/>
          </a:xfrm>
        </p:grpSpPr>
        <p:sp>
          <p:nvSpPr>
            <p:cNvPr id="1861" name="Google Shape;1861;p2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21"/>
          <p:cNvGrpSpPr/>
          <p:nvPr/>
        </p:nvGrpSpPr>
        <p:grpSpPr>
          <a:xfrm>
            <a:off x="331436" y="199069"/>
            <a:ext cx="584164" cy="527715"/>
            <a:chOff x="4995550" y="356125"/>
            <a:chExt cx="893626" cy="807275"/>
          </a:xfrm>
        </p:grpSpPr>
        <p:sp>
          <p:nvSpPr>
            <p:cNvPr id="1871" name="Google Shape;1871;p2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0" name="Google Shape;1880;p21"/>
          <p:cNvSpPr txBox="1"/>
          <p:nvPr>
            <p:ph idx="1" type="body"/>
          </p:nvPr>
        </p:nvSpPr>
        <p:spPr>
          <a:xfrm>
            <a:off x="713100" y="1306275"/>
            <a:ext cx="36750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881" name="Google Shape;1881;p21"/>
          <p:cNvSpPr txBox="1"/>
          <p:nvPr>
            <p:ph idx="2" type="body"/>
          </p:nvPr>
        </p:nvSpPr>
        <p:spPr>
          <a:xfrm>
            <a:off x="4749000" y="1306275"/>
            <a:ext cx="36750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3" name="Google Shape;1883;p22"/>
          <p:cNvGrpSpPr/>
          <p:nvPr/>
        </p:nvGrpSpPr>
        <p:grpSpPr>
          <a:xfrm>
            <a:off x="-4941400" y="-255543"/>
            <a:ext cx="17886738" cy="5643970"/>
            <a:chOff x="-4941400" y="-255543"/>
            <a:chExt cx="17886738" cy="5643970"/>
          </a:xfrm>
        </p:grpSpPr>
        <p:grpSp>
          <p:nvGrpSpPr>
            <p:cNvPr id="1884" name="Google Shape;1884;p22"/>
            <p:cNvGrpSpPr/>
            <p:nvPr/>
          </p:nvGrpSpPr>
          <p:grpSpPr>
            <a:xfrm>
              <a:off x="7756503" y="-255543"/>
              <a:ext cx="5114035" cy="5534486"/>
              <a:chOff x="6767903" y="-255543"/>
              <a:chExt cx="5114035" cy="5534486"/>
            </a:xfrm>
          </p:grpSpPr>
          <p:grpSp>
            <p:nvGrpSpPr>
              <p:cNvPr id="1885" name="Google Shape;1885;p22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1886" name="Google Shape;1886;p22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1887" name="Google Shape;1887;p22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8" name="Google Shape;1888;p22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9" name="Google Shape;1889;p22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0" name="Google Shape;1890;p22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1" name="Google Shape;1891;p22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2" name="Google Shape;1892;p22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3" name="Google Shape;1893;p22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4" name="Google Shape;1894;p22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5" name="Google Shape;1895;p22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6" name="Google Shape;1896;p22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7" name="Google Shape;1897;p22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98" name="Google Shape;1898;p22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1899" name="Google Shape;1899;p22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0" name="Google Shape;1900;p22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1" name="Google Shape;1901;p22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2" name="Google Shape;1902;p22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3" name="Google Shape;1903;p22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4" name="Google Shape;1904;p22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5" name="Google Shape;1905;p22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6" name="Google Shape;1906;p22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7" name="Google Shape;1907;p22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8" name="Google Shape;1908;p22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09" name="Google Shape;1909;p22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0" name="Google Shape;1910;p22"/>
            <p:cNvGrpSpPr/>
            <p:nvPr/>
          </p:nvGrpSpPr>
          <p:grpSpPr>
            <a:xfrm>
              <a:off x="6390238" y="-244975"/>
              <a:ext cx="6555100" cy="5633352"/>
              <a:chOff x="3990925" y="-142875"/>
              <a:chExt cx="6555100" cy="5633352"/>
            </a:xfrm>
          </p:grpSpPr>
          <p:pic>
            <p:nvPicPr>
              <p:cNvPr id="1911" name="Google Shape;1911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2" name="Google Shape;1912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13" name="Google Shape;1913;p22"/>
            <p:cNvGrpSpPr/>
            <p:nvPr/>
          </p:nvGrpSpPr>
          <p:grpSpPr>
            <a:xfrm rot="10800000">
              <a:off x="-4183547" y="-255543"/>
              <a:ext cx="5114035" cy="5534486"/>
              <a:chOff x="6767903" y="-255543"/>
              <a:chExt cx="5114035" cy="5534486"/>
            </a:xfrm>
          </p:grpSpPr>
          <p:grpSp>
            <p:nvGrpSpPr>
              <p:cNvPr id="1914" name="Google Shape;1914;p22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1915" name="Google Shape;1915;p22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1916" name="Google Shape;1916;p22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7" name="Google Shape;1917;p22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8" name="Google Shape;1918;p22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9" name="Google Shape;1919;p22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0" name="Google Shape;1920;p22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1" name="Google Shape;1921;p22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2" name="Google Shape;1922;p22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3" name="Google Shape;1923;p22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4" name="Google Shape;1924;p22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5" name="Google Shape;1925;p22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6" name="Google Shape;1926;p22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27" name="Google Shape;1927;p22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1928" name="Google Shape;1928;p22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9" name="Google Shape;1929;p22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0" name="Google Shape;1930;p22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1" name="Google Shape;1931;p22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2" name="Google Shape;1932;p22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3" name="Google Shape;1933;p22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4" name="Google Shape;1934;p22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5" name="Google Shape;1935;p22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6" name="Google Shape;1936;p22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7" name="Google Shape;1937;p22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38" name="Google Shape;1938;p22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9" name="Google Shape;1939;p22"/>
            <p:cNvGrpSpPr/>
            <p:nvPr/>
          </p:nvGrpSpPr>
          <p:grpSpPr>
            <a:xfrm>
              <a:off x="-4941400" y="-244925"/>
              <a:ext cx="6555100" cy="5633352"/>
              <a:chOff x="3990925" y="-142875"/>
              <a:chExt cx="6555100" cy="5633352"/>
            </a:xfrm>
          </p:grpSpPr>
          <p:pic>
            <p:nvPicPr>
              <p:cNvPr id="1940" name="Google Shape;1940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1" name="Google Shape;1941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42" name="Google Shape;1942;p22"/>
          <p:cNvSpPr/>
          <p:nvPr/>
        </p:nvSpPr>
        <p:spPr>
          <a:xfrm rot="10800000">
            <a:off x="-1811740" y="-2673642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3" name="Google Shape;1943;p22"/>
          <p:cNvGrpSpPr/>
          <p:nvPr/>
        </p:nvGrpSpPr>
        <p:grpSpPr>
          <a:xfrm>
            <a:off x="3548900" y="-5188325"/>
            <a:ext cx="6555100" cy="5633352"/>
            <a:chOff x="3990925" y="-142875"/>
            <a:chExt cx="6555100" cy="5633352"/>
          </a:xfrm>
        </p:grpSpPr>
        <p:pic>
          <p:nvPicPr>
            <p:cNvPr id="1944" name="Google Shape;1944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5" name="Google Shape;1945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6" name="Google Shape;1946;p22"/>
          <p:cNvSpPr txBox="1"/>
          <p:nvPr>
            <p:ph idx="1" type="body"/>
          </p:nvPr>
        </p:nvSpPr>
        <p:spPr>
          <a:xfrm>
            <a:off x="995775" y="2272925"/>
            <a:ext cx="3096600" cy="23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47" name="Google Shape;1947;p22"/>
          <p:cNvSpPr txBox="1"/>
          <p:nvPr>
            <p:ph idx="2" type="body"/>
          </p:nvPr>
        </p:nvSpPr>
        <p:spPr>
          <a:xfrm>
            <a:off x="5051625" y="2272925"/>
            <a:ext cx="3096600" cy="23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48" name="Google Shape;194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9" name="Google Shape;1949;p22"/>
          <p:cNvSpPr txBox="1"/>
          <p:nvPr>
            <p:ph idx="3" type="title"/>
          </p:nvPr>
        </p:nvSpPr>
        <p:spPr>
          <a:xfrm>
            <a:off x="995775" y="1456575"/>
            <a:ext cx="30966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0" name="Google Shape;1950;p22"/>
          <p:cNvSpPr txBox="1"/>
          <p:nvPr>
            <p:ph idx="4" type="title"/>
          </p:nvPr>
        </p:nvSpPr>
        <p:spPr>
          <a:xfrm>
            <a:off x="5051625" y="1456575"/>
            <a:ext cx="30966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951" name="Google Shape;1951;p22"/>
          <p:cNvGrpSpPr/>
          <p:nvPr/>
        </p:nvGrpSpPr>
        <p:grpSpPr>
          <a:xfrm flipH="1" rot="-8100000">
            <a:off x="8486601" y="652398"/>
            <a:ext cx="464604" cy="349998"/>
            <a:chOff x="3223625" y="7002831"/>
            <a:chExt cx="794690" cy="598659"/>
          </a:xfrm>
        </p:grpSpPr>
        <p:sp>
          <p:nvSpPr>
            <p:cNvPr id="1952" name="Google Shape;1952;p22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2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2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2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2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7" name="Google Shape;1957;p22"/>
          <p:cNvGrpSpPr/>
          <p:nvPr/>
        </p:nvGrpSpPr>
        <p:grpSpPr>
          <a:xfrm rot="472988">
            <a:off x="-166224" y="4153314"/>
            <a:ext cx="668495" cy="603897"/>
            <a:chOff x="4995550" y="356125"/>
            <a:chExt cx="893626" cy="807275"/>
          </a:xfrm>
        </p:grpSpPr>
        <p:sp>
          <p:nvSpPr>
            <p:cNvPr id="1958" name="Google Shape;1958;p22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2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2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2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2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2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2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/>
          <p:nvPr/>
        </p:nvSpPr>
        <p:spPr>
          <a:xfrm flipH="1">
            <a:off x="-1292317" y="4550133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9" name="Google Shape;1969;p23"/>
          <p:cNvGrpSpPr/>
          <p:nvPr/>
        </p:nvGrpSpPr>
        <p:grpSpPr>
          <a:xfrm flipH="1">
            <a:off x="3881217" y="959650"/>
            <a:ext cx="6555100" cy="5633352"/>
            <a:chOff x="3990925" y="-142875"/>
            <a:chExt cx="6555100" cy="5633352"/>
          </a:xfrm>
        </p:grpSpPr>
        <p:pic>
          <p:nvPicPr>
            <p:cNvPr id="1970" name="Google Shape;197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1" name="Google Shape;1971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2" name="Google Shape;1972;p23"/>
          <p:cNvGrpSpPr/>
          <p:nvPr/>
        </p:nvGrpSpPr>
        <p:grpSpPr>
          <a:xfrm rot="1191372">
            <a:off x="6350955" y="419163"/>
            <a:ext cx="4243486" cy="869865"/>
            <a:chOff x="2620125" y="3312050"/>
            <a:chExt cx="1760100" cy="360800"/>
          </a:xfrm>
        </p:grpSpPr>
        <p:sp>
          <p:nvSpPr>
            <p:cNvPr id="1973" name="Google Shape;1973;p23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6" name="Google Shape;1996;p23"/>
          <p:cNvGrpSpPr/>
          <p:nvPr/>
        </p:nvGrpSpPr>
        <p:grpSpPr>
          <a:xfrm rot="10800000">
            <a:off x="-4183547" y="-255543"/>
            <a:ext cx="5114035" cy="5534486"/>
            <a:chOff x="6767903" y="-255543"/>
            <a:chExt cx="5114035" cy="5534486"/>
          </a:xfrm>
        </p:grpSpPr>
        <p:grpSp>
          <p:nvGrpSpPr>
            <p:cNvPr id="1997" name="Google Shape;1997;p23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1998" name="Google Shape;1998;p23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1999" name="Google Shape;1999;p23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0" name="Google Shape;2000;p23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1" name="Google Shape;2001;p23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23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3" name="Google Shape;2003;p23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4" name="Google Shape;2004;p23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5" name="Google Shape;2005;p23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6" name="Google Shape;2006;p23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7" name="Google Shape;2007;p23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8" name="Google Shape;2008;p23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9" name="Google Shape;2009;p23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10" name="Google Shape;2010;p23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011" name="Google Shape;2011;p23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2" name="Google Shape;2012;p23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3" name="Google Shape;2013;p23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4" name="Google Shape;2014;p23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5" name="Google Shape;2015;p23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6" name="Google Shape;2016;p23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7" name="Google Shape;2017;p23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8" name="Google Shape;2018;p23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9" name="Google Shape;2019;p23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0" name="Google Shape;2020;p23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021" name="Google Shape;2021;p23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2" name="Google Shape;2022;p23"/>
          <p:cNvGrpSpPr/>
          <p:nvPr/>
        </p:nvGrpSpPr>
        <p:grpSpPr>
          <a:xfrm>
            <a:off x="-4941400" y="-244925"/>
            <a:ext cx="6555100" cy="5633352"/>
            <a:chOff x="3990925" y="-142875"/>
            <a:chExt cx="6555100" cy="5633352"/>
          </a:xfrm>
        </p:grpSpPr>
        <p:pic>
          <p:nvPicPr>
            <p:cNvPr id="2023" name="Google Shape;2023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4" name="Google Shape;2024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5" name="Google Shape;2025;p23"/>
          <p:cNvGrpSpPr/>
          <p:nvPr/>
        </p:nvGrpSpPr>
        <p:grpSpPr>
          <a:xfrm>
            <a:off x="-128058" y="4302149"/>
            <a:ext cx="668522" cy="603922"/>
            <a:chOff x="4995550" y="356125"/>
            <a:chExt cx="893626" cy="807275"/>
          </a:xfrm>
        </p:grpSpPr>
        <p:sp>
          <p:nvSpPr>
            <p:cNvPr id="2026" name="Google Shape;2026;p23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5" name="Google Shape;2035;p23"/>
          <p:cNvGrpSpPr/>
          <p:nvPr/>
        </p:nvGrpSpPr>
        <p:grpSpPr>
          <a:xfrm>
            <a:off x="1070192" y="-255551"/>
            <a:ext cx="668522" cy="603922"/>
            <a:chOff x="4995550" y="356125"/>
            <a:chExt cx="893626" cy="807275"/>
          </a:xfrm>
        </p:grpSpPr>
        <p:sp>
          <p:nvSpPr>
            <p:cNvPr id="2036" name="Google Shape;2036;p23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5" name="Google Shape;204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6" name="Google Shape;2046;p23"/>
          <p:cNvSpPr txBox="1"/>
          <p:nvPr>
            <p:ph idx="2" type="title"/>
          </p:nvPr>
        </p:nvSpPr>
        <p:spPr>
          <a:xfrm>
            <a:off x="713198" y="3164542"/>
            <a:ext cx="2565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7" name="Google Shape;2047;p23"/>
          <p:cNvSpPr txBox="1"/>
          <p:nvPr>
            <p:ph idx="1" type="subTitle"/>
          </p:nvPr>
        </p:nvSpPr>
        <p:spPr>
          <a:xfrm>
            <a:off x="713200" y="3770700"/>
            <a:ext cx="25650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048" name="Google Shape;2048;p23"/>
          <p:cNvSpPr txBox="1"/>
          <p:nvPr>
            <p:ph idx="3" type="title"/>
          </p:nvPr>
        </p:nvSpPr>
        <p:spPr>
          <a:xfrm>
            <a:off x="3289498" y="1594079"/>
            <a:ext cx="2565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9" name="Google Shape;2049;p23"/>
          <p:cNvSpPr txBox="1"/>
          <p:nvPr>
            <p:ph idx="4" type="subTitle"/>
          </p:nvPr>
        </p:nvSpPr>
        <p:spPr>
          <a:xfrm>
            <a:off x="3289500" y="2200225"/>
            <a:ext cx="25650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050" name="Google Shape;2050;p23"/>
          <p:cNvSpPr txBox="1"/>
          <p:nvPr>
            <p:ph idx="5" type="title"/>
          </p:nvPr>
        </p:nvSpPr>
        <p:spPr>
          <a:xfrm>
            <a:off x="5865797" y="3164542"/>
            <a:ext cx="2565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1" name="Google Shape;2051;p23"/>
          <p:cNvSpPr txBox="1"/>
          <p:nvPr>
            <p:ph idx="6" type="subTitle"/>
          </p:nvPr>
        </p:nvSpPr>
        <p:spPr>
          <a:xfrm>
            <a:off x="5865800" y="3770700"/>
            <a:ext cx="25650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oogle Shape;2053;p24"/>
          <p:cNvGrpSpPr/>
          <p:nvPr/>
        </p:nvGrpSpPr>
        <p:grpSpPr>
          <a:xfrm>
            <a:off x="-1811740" y="-5103079"/>
            <a:ext cx="12144341" cy="12500905"/>
            <a:chOff x="-1811740" y="-5103079"/>
            <a:chExt cx="12144341" cy="12500905"/>
          </a:xfrm>
        </p:grpSpPr>
        <p:sp>
          <p:nvSpPr>
            <p:cNvPr id="2054" name="Google Shape;2054;p24"/>
            <p:cNvSpPr/>
            <p:nvPr/>
          </p:nvSpPr>
          <p:spPr>
            <a:xfrm>
              <a:off x="-1811740" y="4279158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 rot="10800000">
              <a:off x="-1583140" y="-2588396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6" name="Google Shape;2056;p24"/>
            <p:cNvGrpSpPr/>
            <p:nvPr/>
          </p:nvGrpSpPr>
          <p:grpSpPr>
            <a:xfrm>
              <a:off x="3777500" y="-5103079"/>
              <a:ext cx="6555100" cy="5633352"/>
              <a:chOff x="3990925" y="-142875"/>
              <a:chExt cx="6555100" cy="5633352"/>
            </a:xfrm>
          </p:grpSpPr>
          <p:pic>
            <p:nvPicPr>
              <p:cNvPr id="2057" name="Google Shape;2057;p2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8" name="Google Shape;2058;p2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59" name="Google Shape;2059;p24"/>
          <p:cNvGrpSpPr/>
          <p:nvPr/>
        </p:nvGrpSpPr>
        <p:grpSpPr>
          <a:xfrm>
            <a:off x="-2422500" y="688675"/>
            <a:ext cx="6555100" cy="5633352"/>
            <a:chOff x="3990925" y="-142875"/>
            <a:chExt cx="6555100" cy="5633352"/>
          </a:xfrm>
        </p:grpSpPr>
        <p:pic>
          <p:nvPicPr>
            <p:cNvPr id="2060" name="Google Shape;2060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1" name="Google Shape;2061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2" name="Google Shape;2062;p24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2063" name="Google Shape;2063;p24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6" name="Google Shape;208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7" name="Google Shape;2087;p24"/>
          <p:cNvSpPr txBox="1"/>
          <p:nvPr>
            <p:ph idx="2" type="title"/>
          </p:nvPr>
        </p:nvSpPr>
        <p:spPr>
          <a:xfrm>
            <a:off x="713200" y="2980475"/>
            <a:ext cx="24132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8" name="Google Shape;2088;p24"/>
          <p:cNvSpPr txBox="1"/>
          <p:nvPr>
            <p:ph idx="1" type="subTitle"/>
          </p:nvPr>
        </p:nvSpPr>
        <p:spPr>
          <a:xfrm>
            <a:off x="713201" y="3571376"/>
            <a:ext cx="24132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089" name="Google Shape;2089;p24"/>
          <p:cNvSpPr txBox="1"/>
          <p:nvPr>
            <p:ph idx="3" type="title"/>
          </p:nvPr>
        </p:nvSpPr>
        <p:spPr>
          <a:xfrm>
            <a:off x="3365399" y="2980475"/>
            <a:ext cx="24132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0" name="Google Shape;2090;p24"/>
          <p:cNvSpPr txBox="1"/>
          <p:nvPr>
            <p:ph idx="4" type="subTitle"/>
          </p:nvPr>
        </p:nvSpPr>
        <p:spPr>
          <a:xfrm>
            <a:off x="3365400" y="3571376"/>
            <a:ext cx="24132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091" name="Google Shape;2091;p24"/>
          <p:cNvSpPr txBox="1"/>
          <p:nvPr>
            <p:ph idx="5" type="title"/>
          </p:nvPr>
        </p:nvSpPr>
        <p:spPr>
          <a:xfrm>
            <a:off x="6017600" y="2980475"/>
            <a:ext cx="24132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2" name="Google Shape;2092;p24"/>
          <p:cNvSpPr txBox="1"/>
          <p:nvPr>
            <p:ph idx="6" type="subTitle"/>
          </p:nvPr>
        </p:nvSpPr>
        <p:spPr>
          <a:xfrm>
            <a:off x="6017602" y="3571376"/>
            <a:ext cx="24132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2093" name="Google Shape;2093;p24"/>
          <p:cNvGrpSpPr/>
          <p:nvPr/>
        </p:nvGrpSpPr>
        <p:grpSpPr>
          <a:xfrm rot="472988">
            <a:off x="7936251" y="4735989"/>
            <a:ext cx="668495" cy="603897"/>
            <a:chOff x="4995550" y="356125"/>
            <a:chExt cx="893626" cy="807275"/>
          </a:xfrm>
        </p:grpSpPr>
        <p:sp>
          <p:nvSpPr>
            <p:cNvPr id="2094" name="Google Shape;2094;p24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3" name="Google Shape;2103;p24"/>
          <p:cNvGrpSpPr/>
          <p:nvPr/>
        </p:nvGrpSpPr>
        <p:grpSpPr>
          <a:xfrm rot="472988">
            <a:off x="8787476" y="887826"/>
            <a:ext cx="668495" cy="603897"/>
            <a:chOff x="4995550" y="356125"/>
            <a:chExt cx="893626" cy="807275"/>
          </a:xfrm>
        </p:grpSpPr>
        <p:sp>
          <p:nvSpPr>
            <p:cNvPr id="2104" name="Google Shape;2104;p24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Google Shape;2114;p25"/>
          <p:cNvGrpSpPr/>
          <p:nvPr/>
        </p:nvGrpSpPr>
        <p:grpSpPr>
          <a:xfrm rot="10800000">
            <a:off x="-4183547" y="-255543"/>
            <a:ext cx="5114035" cy="5534486"/>
            <a:chOff x="6767903" y="-255543"/>
            <a:chExt cx="5114035" cy="5534486"/>
          </a:xfrm>
        </p:grpSpPr>
        <p:grpSp>
          <p:nvGrpSpPr>
            <p:cNvPr id="2115" name="Google Shape;2115;p25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116" name="Google Shape;2116;p25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117" name="Google Shape;2117;p25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8" name="Google Shape;2118;p25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9" name="Google Shape;2119;p25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0" name="Google Shape;2120;p25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1" name="Google Shape;2121;p25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2" name="Google Shape;2122;p25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3" name="Google Shape;2123;p25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4" name="Google Shape;2124;p25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5" name="Google Shape;2125;p25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6" name="Google Shape;2126;p25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7" name="Google Shape;2127;p25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28" name="Google Shape;2128;p25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129" name="Google Shape;2129;p25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0" name="Google Shape;2130;p25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1" name="Google Shape;2131;p25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2" name="Google Shape;2132;p25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3" name="Google Shape;2133;p25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4" name="Google Shape;2134;p25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5" name="Google Shape;2135;p25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6" name="Google Shape;2136;p25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7" name="Google Shape;2137;p25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8" name="Google Shape;2138;p25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139" name="Google Shape;2139;p25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0" name="Google Shape;2140;p25"/>
          <p:cNvGrpSpPr/>
          <p:nvPr/>
        </p:nvGrpSpPr>
        <p:grpSpPr>
          <a:xfrm>
            <a:off x="-4941400" y="-244925"/>
            <a:ext cx="6555100" cy="5633352"/>
            <a:chOff x="3990925" y="-142875"/>
            <a:chExt cx="6555100" cy="5633352"/>
          </a:xfrm>
        </p:grpSpPr>
        <p:pic>
          <p:nvPicPr>
            <p:cNvPr id="2141" name="Google Shape;214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2" name="Google Shape;2142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3" name="Google Shape;2143;p25"/>
          <p:cNvGrpSpPr/>
          <p:nvPr/>
        </p:nvGrpSpPr>
        <p:grpSpPr>
          <a:xfrm>
            <a:off x="8160878" y="-255543"/>
            <a:ext cx="5114035" cy="5534486"/>
            <a:chOff x="6767903" y="-255543"/>
            <a:chExt cx="5114035" cy="5534486"/>
          </a:xfrm>
        </p:grpSpPr>
        <p:grpSp>
          <p:nvGrpSpPr>
            <p:cNvPr id="2144" name="Google Shape;2144;p25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145" name="Google Shape;2145;p25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146" name="Google Shape;2146;p25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7" name="Google Shape;2147;p25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8" name="Google Shape;2148;p25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9" name="Google Shape;2149;p25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0" name="Google Shape;2150;p25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1" name="Google Shape;2151;p25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2" name="Google Shape;2152;p25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3" name="Google Shape;2153;p25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4" name="Google Shape;2154;p25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5" name="Google Shape;2155;p25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6" name="Google Shape;2156;p25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57" name="Google Shape;2157;p25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158" name="Google Shape;2158;p25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9" name="Google Shape;2159;p25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0" name="Google Shape;2160;p25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1" name="Google Shape;2161;p25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2" name="Google Shape;2162;p25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3" name="Google Shape;2163;p25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4" name="Google Shape;2164;p25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5" name="Google Shape;2165;p25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6" name="Google Shape;2166;p25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7" name="Google Shape;2167;p25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168" name="Google Shape;2168;p25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9" name="Google Shape;2169;p25"/>
          <p:cNvGrpSpPr/>
          <p:nvPr/>
        </p:nvGrpSpPr>
        <p:grpSpPr>
          <a:xfrm>
            <a:off x="6794613" y="-244975"/>
            <a:ext cx="6555100" cy="5633352"/>
            <a:chOff x="3990925" y="-142875"/>
            <a:chExt cx="6555100" cy="5633352"/>
          </a:xfrm>
        </p:grpSpPr>
        <p:pic>
          <p:nvPicPr>
            <p:cNvPr id="2170" name="Google Shape;217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1" name="Google Shape;217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2" name="Google Shape;2172;p25"/>
          <p:cNvGrpSpPr/>
          <p:nvPr/>
        </p:nvGrpSpPr>
        <p:grpSpPr>
          <a:xfrm rot="2117317">
            <a:off x="7581601" y="208199"/>
            <a:ext cx="1982383" cy="530238"/>
            <a:chOff x="372426" y="-2992675"/>
            <a:chExt cx="3964049" cy="1060284"/>
          </a:xfrm>
        </p:grpSpPr>
        <p:sp>
          <p:nvSpPr>
            <p:cNvPr id="2173" name="Google Shape;2173;p25"/>
            <p:cNvSpPr/>
            <p:nvPr/>
          </p:nvSpPr>
          <p:spPr>
            <a:xfrm>
              <a:off x="372426" y="-2544246"/>
              <a:ext cx="3964049" cy="205362"/>
            </a:xfrm>
            <a:custGeom>
              <a:rect b="b" l="l" r="r" t="t"/>
              <a:pathLst>
                <a:path extrusionOk="0" h="1589" w="30672">
                  <a:moveTo>
                    <a:pt x="0" y="0"/>
                  </a:moveTo>
                  <a:lnTo>
                    <a:pt x="0" y="1589"/>
                  </a:lnTo>
                  <a:lnTo>
                    <a:pt x="30671" y="1589"/>
                  </a:lnTo>
                  <a:lnTo>
                    <a:pt x="306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2266494" y="-2512161"/>
              <a:ext cx="249045" cy="250855"/>
            </a:xfrm>
            <a:custGeom>
              <a:rect b="b" l="l" r="r" t="t"/>
              <a:pathLst>
                <a:path extrusionOk="0" h="1941" w="1927">
                  <a:moveTo>
                    <a:pt x="952" y="0"/>
                  </a:moveTo>
                  <a:cubicBezTo>
                    <a:pt x="712" y="0"/>
                    <a:pt x="494" y="53"/>
                    <a:pt x="328" y="161"/>
                  </a:cubicBezTo>
                  <a:cubicBezTo>
                    <a:pt x="222" y="234"/>
                    <a:pt x="137" y="330"/>
                    <a:pt x="85" y="457"/>
                  </a:cubicBezTo>
                  <a:cubicBezTo>
                    <a:pt x="53" y="531"/>
                    <a:pt x="31" y="626"/>
                    <a:pt x="21" y="721"/>
                  </a:cubicBezTo>
                  <a:lnTo>
                    <a:pt x="0" y="1113"/>
                  </a:lnTo>
                  <a:cubicBezTo>
                    <a:pt x="0" y="1229"/>
                    <a:pt x="10" y="1335"/>
                    <a:pt x="42" y="1420"/>
                  </a:cubicBezTo>
                  <a:cubicBezTo>
                    <a:pt x="74" y="1516"/>
                    <a:pt x="127" y="1589"/>
                    <a:pt x="191" y="1653"/>
                  </a:cubicBezTo>
                  <a:cubicBezTo>
                    <a:pt x="349" y="1833"/>
                    <a:pt x="614" y="1918"/>
                    <a:pt x="900" y="1939"/>
                  </a:cubicBezTo>
                  <a:cubicBezTo>
                    <a:pt x="923" y="1940"/>
                    <a:pt x="946" y="1940"/>
                    <a:pt x="970" y="1940"/>
                  </a:cubicBezTo>
                  <a:cubicBezTo>
                    <a:pt x="1238" y="1940"/>
                    <a:pt x="1475" y="1885"/>
                    <a:pt x="1641" y="1749"/>
                  </a:cubicBezTo>
                  <a:cubicBezTo>
                    <a:pt x="1715" y="1695"/>
                    <a:pt x="1768" y="1622"/>
                    <a:pt x="1821" y="1537"/>
                  </a:cubicBezTo>
                  <a:cubicBezTo>
                    <a:pt x="1863" y="1441"/>
                    <a:pt x="1885" y="1346"/>
                    <a:pt x="1895" y="1229"/>
                  </a:cubicBezTo>
                  <a:lnTo>
                    <a:pt x="1916" y="838"/>
                  </a:lnTo>
                  <a:cubicBezTo>
                    <a:pt x="1927" y="732"/>
                    <a:pt x="1916" y="648"/>
                    <a:pt x="1885" y="563"/>
                  </a:cubicBezTo>
                  <a:cubicBezTo>
                    <a:pt x="1852" y="425"/>
                    <a:pt x="1779" y="319"/>
                    <a:pt x="1673" y="234"/>
                  </a:cubicBezTo>
                  <a:cubicBezTo>
                    <a:pt x="1514" y="97"/>
                    <a:pt x="1281" y="22"/>
                    <a:pt x="1016" y="1"/>
                  </a:cubicBezTo>
                  <a:cubicBezTo>
                    <a:pt x="995" y="0"/>
                    <a:pt x="974" y="0"/>
                    <a:pt x="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2478447" y="-2313649"/>
              <a:ext cx="566588" cy="381258"/>
            </a:xfrm>
            <a:custGeom>
              <a:rect b="b" l="l" r="r" t="t"/>
              <a:pathLst>
                <a:path extrusionOk="0" h="2950" w="4384">
                  <a:moveTo>
                    <a:pt x="181" y="1"/>
                  </a:moveTo>
                  <a:cubicBezTo>
                    <a:pt x="128" y="86"/>
                    <a:pt x="75" y="159"/>
                    <a:pt x="1" y="213"/>
                  </a:cubicBezTo>
                  <a:cubicBezTo>
                    <a:pt x="139" y="341"/>
                    <a:pt x="3120" y="2949"/>
                    <a:pt x="3802" y="2949"/>
                  </a:cubicBezTo>
                  <a:cubicBezTo>
                    <a:pt x="3848" y="2949"/>
                    <a:pt x="3884" y="2937"/>
                    <a:pt x="3908" y="2912"/>
                  </a:cubicBezTo>
                  <a:cubicBezTo>
                    <a:pt x="4289" y="2499"/>
                    <a:pt x="4384" y="1747"/>
                    <a:pt x="4384" y="1747"/>
                  </a:cubicBezTo>
                  <a:lnTo>
                    <a:pt x="4384" y="1716"/>
                  </a:lnTo>
                  <a:cubicBezTo>
                    <a:pt x="2658" y="1387"/>
                    <a:pt x="181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2482583" y="-2921722"/>
              <a:ext cx="641418" cy="482324"/>
            </a:xfrm>
            <a:custGeom>
              <a:rect b="b" l="l" r="r" t="t"/>
              <a:pathLst>
                <a:path extrusionOk="0" h="3732" w="4963">
                  <a:moveTo>
                    <a:pt x="4051" y="1"/>
                  </a:moveTo>
                  <a:cubicBezTo>
                    <a:pt x="4001" y="1"/>
                    <a:pt x="3950" y="12"/>
                    <a:pt x="3897" y="37"/>
                  </a:cubicBezTo>
                  <a:cubicBezTo>
                    <a:pt x="3251" y="333"/>
                    <a:pt x="159" y="3266"/>
                    <a:pt x="1" y="3403"/>
                  </a:cubicBezTo>
                  <a:cubicBezTo>
                    <a:pt x="107" y="3488"/>
                    <a:pt x="180" y="3594"/>
                    <a:pt x="213" y="3732"/>
                  </a:cubicBezTo>
                  <a:cubicBezTo>
                    <a:pt x="390" y="3658"/>
                    <a:pt x="3199" y="2525"/>
                    <a:pt x="4877" y="2525"/>
                  </a:cubicBezTo>
                  <a:cubicBezTo>
                    <a:pt x="4893" y="2525"/>
                    <a:pt x="4908" y="2525"/>
                    <a:pt x="4923" y="2525"/>
                  </a:cubicBezTo>
                  <a:cubicBezTo>
                    <a:pt x="4962" y="1540"/>
                    <a:pt x="4625" y="1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1660230" y="-2328770"/>
              <a:ext cx="630950" cy="324392"/>
            </a:xfrm>
            <a:custGeom>
              <a:rect b="b" l="l" r="r" t="t"/>
              <a:pathLst>
                <a:path extrusionOk="0" h="2510" w="4882">
                  <a:moveTo>
                    <a:pt x="4733" y="1"/>
                  </a:moveTo>
                  <a:lnTo>
                    <a:pt x="4722" y="12"/>
                  </a:lnTo>
                  <a:cubicBezTo>
                    <a:pt x="4722" y="12"/>
                    <a:pt x="1778" y="1219"/>
                    <a:pt x="45" y="1219"/>
                  </a:cubicBezTo>
                  <a:cubicBezTo>
                    <a:pt x="30" y="1219"/>
                    <a:pt x="15" y="1219"/>
                    <a:pt x="1" y="1219"/>
                  </a:cubicBezTo>
                  <a:lnTo>
                    <a:pt x="1" y="1219"/>
                  </a:lnTo>
                  <a:lnTo>
                    <a:pt x="339" y="1240"/>
                  </a:lnTo>
                  <a:cubicBezTo>
                    <a:pt x="339" y="1240"/>
                    <a:pt x="339" y="2002"/>
                    <a:pt x="668" y="2457"/>
                  </a:cubicBezTo>
                  <a:cubicBezTo>
                    <a:pt x="694" y="2493"/>
                    <a:pt x="742" y="2509"/>
                    <a:pt x="808" y="2509"/>
                  </a:cubicBezTo>
                  <a:cubicBezTo>
                    <a:pt x="1583" y="2509"/>
                    <a:pt x="4882" y="245"/>
                    <a:pt x="4882" y="245"/>
                  </a:cubicBezTo>
                  <a:lnTo>
                    <a:pt x="4882" y="234"/>
                  </a:lnTo>
                  <a:cubicBezTo>
                    <a:pt x="4818" y="170"/>
                    <a:pt x="4765" y="97"/>
                    <a:pt x="4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1691764" y="-2992675"/>
              <a:ext cx="617121" cy="539577"/>
            </a:xfrm>
            <a:custGeom>
              <a:rect b="b" l="l" r="r" t="t"/>
              <a:pathLst>
                <a:path extrusionOk="0" h="4175" w="4775">
                  <a:moveTo>
                    <a:pt x="1128" y="1"/>
                  </a:moveTo>
                  <a:cubicBezTo>
                    <a:pt x="574" y="1"/>
                    <a:pt x="77" y="1453"/>
                    <a:pt x="1" y="2406"/>
                  </a:cubicBezTo>
                  <a:cubicBezTo>
                    <a:pt x="1716" y="2587"/>
                    <a:pt x="4532" y="4175"/>
                    <a:pt x="4532" y="4175"/>
                  </a:cubicBezTo>
                  <a:cubicBezTo>
                    <a:pt x="4584" y="4048"/>
                    <a:pt x="4669" y="3952"/>
                    <a:pt x="4775" y="3879"/>
                  </a:cubicBezTo>
                  <a:cubicBezTo>
                    <a:pt x="4775" y="3879"/>
                    <a:pt x="1927" y="437"/>
                    <a:pt x="1313" y="56"/>
                  </a:cubicBezTo>
                  <a:cubicBezTo>
                    <a:pt x="1251" y="18"/>
                    <a:pt x="1190" y="1"/>
                    <a:pt x="1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1556321" y="-2681982"/>
              <a:ext cx="721159" cy="510886"/>
            </a:xfrm>
            <a:custGeom>
              <a:rect b="b" l="l" r="r" t="t"/>
              <a:pathLst>
                <a:path extrusionOk="0" h="3953" w="5580">
                  <a:moveTo>
                    <a:pt x="1009" y="1"/>
                  </a:moveTo>
                  <a:cubicBezTo>
                    <a:pt x="914" y="1"/>
                    <a:pt x="815" y="32"/>
                    <a:pt x="741" y="87"/>
                  </a:cubicBezTo>
                  <a:cubicBezTo>
                    <a:pt x="519" y="257"/>
                    <a:pt x="169" y="500"/>
                    <a:pt x="75" y="1898"/>
                  </a:cubicBezTo>
                  <a:lnTo>
                    <a:pt x="75" y="1950"/>
                  </a:lnTo>
                  <a:cubicBezTo>
                    <a:pt x="0" y="3359"/>
                    <a:pt x="318" y="3634"/>
                    <a:pt x="519" y="3835"/>
                  </a:cubicBezTo>
                  <a:cubicBezTo>
                    <a:pt x="593" y="3910"/>
                    <a:pt x="699" y="3952"/>
                    <a:pt x="805" y="3952"/>
                  </a:cubicBezTo>
                  <a:cubicBezTo>
                    <a:pt x="819" y="3952"/>
                    <a:pt x="834" y="3952"/>
                    <a:pt x="849" y="3952"/>
                  </a:cubicBezTo>
                  <a:cubicBezTo>
                    <a:pt x="2582" y="3952"/>
                    <a:pt x="5526" y="2745"/>
                    <a:pt x="5526" y="2745"/>
                  </a:cubicBezTo>
                  <a:lnTo>
                    <a:pt x="5537" y="2734"/>
                  </a:lnTo>
                  <a:cubicBezTo>
                    <a:pt x="5526" y="2703"/>
                    <a:pt x="5516" y="2660"/>
                    <a:pt x="5505" y="2618"/>
                  </a:cubicBezTo>
                  <a:cubicBezTo>
                    <a:pt x="5495" y="2554"/>
                    <a:pt x="5495" y="2501"/>
                    <a:pt x="5495" y="2427"/>
                  </a:cubicBezTo>
                  <a:lnTo>
                    <a:pt x="5516" y="2035"/>
                  </a:lnTo>
                  <a:cubicBezTo>
                    <a:pt x="5526" y="1983"/>
                    <a:pt x="5526" y="1940"/>
                    <a:pt x="5537" y="1898"/>
                  </a:cubicBezTo>
                  <a:cubicBezTo>
                    <a:pt x="5548" y="1856"/>
                    <a:pt x="5569" y="1813"/>
                    <a:pt x="5580" y="1771"/>
                  </a:cubicBezTo>
                  <a:cubicBezTo>
                    <a:pt x="5580" y="1771"/>
                    <a:pt x="2764" y="183"/>
                    <a:pt x="1049" y="2"/>
                  </a:cubicBezTo>
                  <a:cubicBezTo>
                    <a:pt x="1035" y="1"/>
                    <a:pt x="1022" y="1"/>
                    <a:pt x="1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2501839" y="-2595521"/>
              <a:ext cx="721030" cy="510756"/>
            </a:xfrm>
            <a:custGeom>
              <a:rect b="b" l="l" r="r" t="t"/>
              <a:pathLst>
                <a:path extrusionOk="0" h="3952" w="5579">
                  <a:moveTo>
                    <a:pt x="4728" y="1"/>
                  </a:moveTo>
                  <a:cubicBezTo>
                    <a:pt x="3050" y="1"/>
                    <a:pt x="241" y="1134"/>
                    <a:pt x="64" y="1208"/>
                  </a:cubicBezTo>
                  <a:cubicBezTo>
                    <a:pt x="95" y="1293"/>
                    <a:pt x="106" y="1377"/>
                    <a:pt x="95" y="1483"/>
                  </a:cubicBezTo>
                  <a:lnTo>
                    <a:pt x="74" y="1874"/>
                  </a:lnTo>
                  <a:cubicBezTo>
                    <a:pt x="64" y="1991"/>
                    <a:pt x="42" y="2086"/>
                    <a:pt x="0" y="2182"/>
                  </a:cubicBezTo>
                  <a:cubicBezTo>
                    <a:pt x="0" y="2182"/>
                    <a:pt x="2477" y="3568"/>
                    <a:pt x="4203" y="3897"/>
                  </a:cubicBezTo>
                  <a:cubicBezTo>
                    <a:pt x="4320" y="3918"/>
                    <a:pt x="4425" y="3939"/>
                    <a:pt x="4531" y="3949"/>
                  </a:cubicBezTo>
                  <a:cubicBezTo>
                    <a:pt x="4545" y="3951"/>
                    <a:pt x="4559" y="3952"/>
                    <a:pt x="4573" y="3952"/>
                  </a:cubicBezTo>
                  <a:cubicBezTo>
                    <a:pt x="4667" y="3952"/>
                    <a:pt x="4764" y="3920"/>
                    <a:pt x="4838" y="3865"/>
                  </a:cubicBezTo>
                  <a:cubicBezTo>
                    <a:pt x="5061" y="3685"/>
                    <a:pt x="5410" y="3452"/>
                    <a:pt x="5505" y="2044"/>
                  </a:cubicBezTo>
                  <a:lnTo>
                    <a:pt x="5505" y="2001"/>
                  </a:lnTo>
                  <a:cubicBezTo>
                    <a:pt x="5579" y="594"/>
                    <a:pt x="5261" y="318"/>
                    <a:pt x="5061" y="117"/>
                  </a:cubicBezTo>
                  <a:cubicBezTo>
                    <a:pt x="4986" y="43"/>
                    <a:pt x="4880" y="1"/>
                    <a:pt x="4774" y="1"/>
                  </a:cubicBezTo>
                  <a:cubicBezTo>
                    <a:pt x="4759" y="1"/>
                    <a:pt x="4744" y="1"/>
                    <a:pt x="4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1823072" y="-2528446"/>
              <a:ext cx="448980" cy="225912"/>
            </a:xfrm>
            <a:custGeom>
              <a:rect b="b" l="l" r="r" t="t"/>
              <a:pathLst>
                <a:path extrusionOk="0" h="1748" w="3474">
                  <a:moveTo>
                    <a:pt x="540" y="0"/>
                  </a:moveTo>
                  <a:cubicBezTo>
                    <a:pt x="340" y="0"/>
                    <a:pt x="159" y="54"/>
                    <a:pt x="75" y="275"/>
                  </a:cubicBezTo>
                  <a:cubicBezTo>
                    <a:pt x="1" y="445"/>
                    <a:pt x="22" y="657"/>
                    <a:pt x="32" y="837"/>
                  </a:cubicBezTo>
                  <a:cubicBezTo>
                    <a:pt x="43" y="1038"/>
                    <a:pt x="64" y="1239"/>
                    <a:pt x="170" y="1409"/>
                  </a:cubicBezTo>
                  <a:cubicBezTo>
                    <a:pt x="265" y="1567"/>
                    <a:pt x="413" y="1684"/>
                    <a:pt x="594" y="1726"/>
                  </a:cubicBezTo>
                  <a:cubicBezTo>
                    <a:pt x="667" y="1748"/>
                    <a:pt x="742" y="1748"/>
                    <a:pt x="816" y="1748"/>
                  </a:cubicBezTo>
                  <a:cubicBezTo>
                    <a:pt x="943" y="1748"/>
                    <a:pt x="1060" y="1736"/>
                    <a:pt x="1187" y="1715"/>
                  </a:cubicBezTo>
                  <a:cubicBezTo>
                    <a:pt x="1652" y="1663"/>
                    <a:pt x="2128" y="1599"/>
                    <a:pt x="2594" y="1536"/>
                  </a:cubicBezTo>
                  <a:lnTo>
                    <a:pt x="3325" y="1440"/>
                  </a:lnTo>
                  <a:cubicBezTo>
                    <a:pt x="3368" y="1440"/>
                    <a:pt x="3399" y="1430"/>
                    <a:pt x="3441" y="1430"/>
                  </a:cubicBezTo>
                  <a:cubicBezTo>
                    <a:pt x="3431" y="1388"/>
                    <a:pt x="3431" y="1345"/>
                    <a:pt x="3431" y="1303"/>
                  </a:cubicBezTo>
                  <a:lnTo>
                    <a:pt x="3431" y="1239"/>
                  </a:lnTo>
                  <a:lnTo>
                    <a:pt x="3452" y="847"/>
                  </a:lnTo>
                  <a:cubicBezTo>
                    <a:pt x="3462" y="795"/>
                    <a:pt x="3462" y="752"/>
                    <a:pt x="3473" y="710"/>
                  </a:cubicBezTo>
                  <a:cubicBezTo>
                    <a:pt x="3124" y="583"/>
                    <a:pt x="2764" y="466"/>
                    <a:pt x="2404" y="381"/>
                  </a:cubicBezTo>
                  <a:cubicBezTo>
                    <a:pt x="1949" y="254"/>
                    <a:pt x="1493" y="148"/>
                    <a:pt x="1038" y="64"/>
                  </a:cubicBezTo>
                  <a:cubicBezTo>
                    <a:pt x="890" y="43"/>
                    <a:pt x="710" y="0"/>
                    <a:pt x="540" y="0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2507268" y="-2469641"/>
              <a:ext cx="457122" cy="223197"/>
            </a:xfrm>
            <a:custGeom>
              <a:rect b="b" l="l" r="r" t="t"/>
              <a:pathLst>
                <a:path extrusionOk="0" h="1727" w="3537">
                  <a:moveTo>
                    <a:pt x="2890" y="1"/>
                  </a:moveTo>
                  <a:cubicBezTo>
                    <a:pt x="2774" y="1"/>
                    <a:pt x="2657" y="11"/>
                    <a:pt x="2551" y="22"/>
                  </a:cubicBezTo>
                  <a:cubicBezTo>
                    <a:pt x="2086" y="43"/>
                    <a:pt x="1620" y="96"/>
                    <a:pt x="1165" y="170"/>
                  </a:cubicBezTo>
                  <a:cubicBezTo>
                    <a:pt x="794" y="213"/>
                    <a:pt x="424" y="276"/>
                    <a:pt x="53" y="361"/>
                  </a:cubicBezTo>
                  <a:cubicBezTo>
                    <a:pt x="64" y="403"/>
                    <a:pt x="64" y="456"/>
                    <a:pt x="53" y="509"/>
                  </a:cubicBezTo>
                  <a:lnTo>
                    <a:pt x="32" y="900"/>
                  </a:lnTo>
                  <a:cubicBezTo>
                    <a:pt x="32" y="964"/>
                    <a:pt x="22" y="1027"/>
                    <a:pt x="0" y="1081"/>
                  </a:cubicBezTo>
                  <a:cubicBezTo>
                    <a:pt x="43" y="1091"/>
                    <a:pt x="85" y="1102"/>
                    <a:pt x="116" y="1112"/>
                  </a:cubicBezTo>
                  <a:cubicBezTo>
                    <a:pt x="360" y="1176"/>
                    <a:pt x="593" y="1229"/>
                    <a:pt x="826" y="1293"/>
                  </a:cubicBezTo>
                  <a:cubicBezTo>
                    <a:pt x="1292" y="1409"/>
                    <a:pt x="1747" y="1525"/>
                    <a:pt x="2213" y="1641"/>
                  </a:cubicBezTo>
                  <a:cubicBezTo>
                    <a:pt x="2372" y="1684"/>
                    <a:pt x="2541" y="1726"/>
                    <a:pt x="2700" y="1726"/>
                  </a:cubicBezTo>
                  <a:lnTo>
                    <a:pt x="2795" y="1726"/>
                  </a:lnTo>
                  <a:cubicBezTo>
                    <a:pt x="2986" y="1705"/>
                    <a:pt x="3144" y="1610"/>
                    <a:pt x="3250" y="1462"/>
                  </a:cubicBezTo>
                  <a:cubicBezTo>
                    <a:pt x="3377" y="1303"/>
                    <a:pt x="3431" y="1102"/>
                    <a:pt x="3462" y="900"/>
                  </a:cubicBezTo>
                  <a:cubicBezTo>
                    <a:pt x="3494" y="721"/>
                    <a:pt x="3536" y="519"/>
                    <a:pt x="3483" y="340"/>
                  </a:cubicBezTo>
                  <a:cubicBezTo>
                    <a:pt x="3409" y="53"/>
                    <a:pt x="3155" y="1"/>
                    <a:pt x="2890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2269208" y="-2490191"/>
              <a:ext cx="180678" cy="152115"/>
            </a:xfrm>
            <a:custGeom>
              <a:rect b="b" l="l" r="r" t="t"/>
              <a:pathLst>
                <a:path extrusionOk="0" h="1177" w="1398">
                  <a:moveTo>
                    <a:pt x="879" y="1"/>
                  </a:moveTo>
                  <a:cubicBezTo>
                    <a:pt x="688" y="1"/>
                    <a:pt x="497" y="54"/>
                    <a:pt x="403" y="160"/>
                  </a:cubicBezTo>
                  <a:cubicBezTo>
                    <a:pt x="0" y="445"/>
                    <a:pt x="159" y="1176"/>
                    <a:pt x="455" y="1176"/>
                  </a:cubicBezTo>
                  <a:cubicBezTo>
                    <a:pt x="551" y="1176"/>
                    <a:pt x="657" y="1102"/>
                    <a:pt x="773" y="911"/>
                  </a:cubicBezTo>
                  <a:cubicBezTo>
                    <a:pt x="794" y="414"/>
                    <a:pt x="1017" y="615"/>
                    <a:pt x="1292" y="403"/>
                  </a:cubicBezTo>
                  <a:cubicBezTo>
                    <a:pt x="1398" y="118"/>
                    <a:pt x="1154" y="1"/>
                    <a:pt x="879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1583590" y="-2650189"/>
              <a:ext cx="253310" cy="202648"/>
            </a:xfrm>
            <a:custGeom>
              <a:rect b="b" l="l" r="r" t="t"/>
              <a:pathLst>
                <a:path extrusionOk="0" h="1568" w="1960">
                  <a:moveTo>
                    <a:pt x="1186" y="0"/>
                  </a:moveTo>
                  <a:cubicBezTo>
                    <a:pt x="1028" y="0"/>
                    <a:pt x="859" y="43"/>
                    <a:pt x="732" y="127"/>
                  </a:cubicBezTo>
                  <a:cubicBezTo>
                    <a:pt x="1" y="487"/>
                    <a:pt x="181" y="1567"/>
                    <a:pt x="562" y="1567"/>
                  </a:cubicBezTo>
                  <a:cubicBezTo>
                    <a:pt x="699" y="1567"/>
                    <a:pt x="869" y="1419"/>
                    <a:pt x="1028" y="1027"/>
                  </a:cubicBezTo>
                  <a:cubicBezTo>
                    <a:pt x="1059" y="794"/>
                    <a:pt x="1229" y="763"/>
                    <a:pt x="1409" y="763"/>
                  </a:cubicBezTo>
                  <a:lnTo>
                    <a:pt x="1621" y="763"/>
                  </a:lnTo>
                  <a:cubicBezTo>
                    <a:pt x="1812" y="763"/>
                    <a:pt x="1960" y="730"/>
                    <a:pt x="1960" y="476"/>
                  </a:cubicBezTo>
                  <a:cubicBezTo>
                    <a:pt x="1854" y="159"/>
                    <a:pt x="1515" y="0"/>
                    <a:pt x="1186" y="0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5" name="Google Shape;218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6" name="Google Shape;2186;p25"/>
          <p:cNvSpPr txBox="1"/>
          <p:nvPr>
            <p:ph idx="2" type="title"/>
          </p:nvPr>
        </p:nvSpPr>
        <p:spPr>
          <a:xfrm>
            <a:off x="2096463" y="1595801"/>
            <a:ext cx="2273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7" name="Google Shape;2187;p25"/>
          <p:cNvSpPr txBox="1"/>
          <p:nvPr>
            <p:ph idx="1" type="subTitle"/>
          </p:nvPr>
        </p:nvSpPr>
        <p:spPr>
          <a:xfrm>
            <a:off x="2096463" y="2183519"/>
            <a:ext cx="2273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188" name="Google Shape;2188;p25"/>
          <p:cNvSpPr txBox="1"/>
          <p:nvPr>
            <p:ph idx="3" type="title"/>
          </p:nvPr>
        </p:nvSpPr>
        <p:spPr>
          <a:xfrm>
            <a:off x="5789937" y="1595801"/>
            <a:ext cx="2273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9" name="Google Shape;2189;p25"/>
          <p:cNvSpPr txBox="1"/>
          <p:nvPr>
            <p:ph idx="4" type="subTitle"/>
          </p:nvPr>
        </p:nvSpPr>
        <p:spPr>
          <a:xfrm>
            <a:off x="5789937" y="2183520"/>
            <a:ext cx="2273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190" name="Google Shape;2190;p25"/>
          <p:cNvSpPr txBox="1"/>
          <p:nvPr>
            <p:ph idx="5" type="title"/>
          </p:nvPr>
        </p:nvSpPr>
        <p:spPr>
          <a:xfrm>
            <a:off x="2096463" y="3162624"/>
            <a:ext cx="2273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1" name="Google Shape;2191;p25"/>
          <p:cNvSpPr txBox="1"/>
          <p:nvPr>
            <p:ph idx="6" type="subTitle"/>
          </p:nvPr>
        </p:nvSpPr>
        <p:spPr>
          <a:xfrm>
            <a:off x="2096463" y="3750338"/>
            <a:ext cx="2273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192" name="Google Shape;2192;p25"/>
          <p:cNvSpPr txBox="1"/>
          <p:nvPr>
            <p:ph idx="7" type="title"/>
          </p:nvPr>
        </p:nvSpPr>
        <p:spPr>
          <a:xfrm>
            <a:off x="5789937" y="3162624"/>
            <a:ext cx="2273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3" name="Google Shape;2193;p25"/>
          <p:cNvSpPr txBox="1"/>
          <p:nvPr>
            <p:ph idx="8" type="subTitle"/>
          </p:nvPr>
        </p:nvSpPr>
        <p:spPr>
          <a:xfrm>
            <a:off x="5789937" y="3750338"/>
            <a:ext cx="2273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2194" name="Google Shape;2194;p25"/>
          <p:cNvGrpSpPr/>
          <p:nvPr/>
        </p:nvGrpSpPr>
        <p:grpSpPr>
          <a:xfrm>
            <a:off x="-252183" y="4254112"/>
            <a:ext cx="668522" cy="603922"/>
            <a:chOff x="4995550" y="356125"/>
            <a:chExt cx="893626" cy="807275"/>
          </a:xfrm>
        </p:grpSpPr>
        <p:sp>
          <p:nvSpPr>
            <p:cNvPr id="2195" name="Google Shape;2195;p2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8748942" y="1620862"/>
            <a:ext cx="668522" cy="603922"/>
            <a:chOff x="4995550" y="356125"/>
            <a:chExt cx="893626" cy="807275"/>
          </a:xfrm>
        </p:grpSpPr>
        <p:sp>
          <p:nvSpPr>
            <p:cNvPr id="2205" name="Google Shape;2205;p2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5" name="Google Shape;2215;p26"/>
          <p:cNvGrpSpPr/>
          <p:nvPr/>
        </p:nvGrpSpPr>
        <p:grpSpPr>
          <a:xfrm>
            <a:off x="-4659550" y="-5188325"/>
            <a:ext cx="15095867" cy="12857126"/>
            <a:chOff x="-4659550" y="-5188325"/>
            <a:chExt cx="15095867" cy="12857126"/>
          </a:xfrm>
        </p:grpSpPr>
        <p:sp>
          <p:nvSpPr>
            <p:cNvPr id="2216" name="Google Shape;2216;p26"/>
            <p:cNvSpPr/>
            <p:nvPr/>
          </p:nvSpPr>
          <p:spPr>
            <a:xfrm rot="10800000">
              <a:off x="-1811740" y="-2673642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7" name="Google Shape;2217;p26"/>
            <p:cNvGrpSpPr/>
            <p:nvPr/>
          </p:nvGrpSpPr>
          <p:grpSpPr>
            <a:xfrm>
              <a:off x="3548900" y="-5188325"/>
              <a:ext cx="6555100" cy="5633352"/>
              <a:chOff x="3990925" y="-142875"/>
              <a:chExt cx="6555100" cy="5633352"/>
            </a:xfrm>
          </p:grpSpPr>
          <p:pic>
            <p:nvPicPr>
              <p:cNvPr id="2218" name="Google Shape;2218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9" name="Google Shape;2219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20" name="Google Shape;2220;p26"/>
            <p:cNvSpPr/>
            <p:nvPr/>
          </p:nvSpPr>
          <p:spPr>
            <a:xfrm flipH="1" rot="10800000">
              <a:off x="-3988575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1" name="Google Shape;2221;p26"/>
            <p:cNvGrpSpPr/>
            <p:nvPr/>
          </p:nvGrpSpPr>
          <p:grpSpPr>
            <a:xfrm>
              <a:off x="-4659550" y="-244925"/>
              <a:ext cx="6555100" cy="5633352"/>
              <a:chOff x="3990925" y="-142875"/>
              <a:chExt cx="6555100" cy="5633352"/>
            </a:xfrm>
          </p:grpSpPr>
          <p:pic>
            <p:nvPicPr>
              <p:cNvPr id="2222" name="Google Shape;2222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3" name="Google Shape;2223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24" name="Google Shape;2224;p26"/>
            <p:cNvGrpSpPr/>
            <p:nvPr/>
          </p:nvGrpSpPr>
          <p:grpSpPr>
            <a:xfrm>
              <a:off x="-1292317" y="959650"/>
              <a:ext cx="11728634" cy="6709151"/>
              <a:chOff x="-1292317" y="959650"/>
              <a:chExt cx="11728634" cy="6709151"/>
            </a:xfrm>
          </p:grpSpPr>
          <p:sp>
            <p:nvSpPr>
              <p:cNvPr id="2225" name="Google Shape;2225;p26"/>
              <p:cNvSpPr/>
              <p:nvPr/>
            </p:nvSpPr>
            <p:spPr>
              <a:xfrm flipH="1">
                <a:off x="-1292317" y="4550133"/>
                <a:ext cx="11117875" cy="3118668"/>
              </a:xfrm>
              <a:custGeom>
                <a:rect b="b" l="l" r="r" t="t"/>
                <a:pathLst>
                  <a:path extrusionOk="0" h="13658" w="48690">
                    <a:moveTo>
                      <a:pt x="0" y="1"/>
                    </a:moveTo>
                    <a:lnTo>
                      <a:pt x="0" y="13658"/>
                    </a:lnTo>
                    <a:lnTo>
                      <a:pt x="48689" y="13658"/>
                    </a:lnTo>
                    <a:lnTo>
                      <a:pt x="48689" y="839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26" name="Google Shape;2226;p26"/>
              <p:cNvGrpSpPr/>
              <p:nvPr/>
            </p:nvGrpSpPr>
            <p:grpSpPr>
              <a:xfrm flipH="1">
                <a:off x="3881217" y="959650"/>
                <a:ext cx="6555100" cy="5633352"/>
                <a:chOff x="3990925" y="-142875"/>
                <a:chExt cx="6555100" cy="5633352"/>
              </a:xfrm>
            </p:grpSpPr>
            <p:pic>
              <p:nvPicPr>
                <p:cNvPr id="2227" name="Google Shape;2227;p2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 rot="5400000">
                  <a:off x="6147725" y="1092176"/>
                  <a:ext cx="5633352" cy="3163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28" name="Google Shape;2228;p2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 rot="5400000">
                  <a:off x="2755875" y="1092176"/>
                  <a:ext cx="5633352" cy="3163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2229" name="Google Shape;222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0" name="Google Shape;2230;p26"/>
          <p:cNvSpPr txBox="1"/>
          <p:nvPr>
            <p:ph idx="2" type="title"/>
          </p:nvPr>
        </p:nvSpPr>
        <p:spPr>
          <a:xfrm>
            <a:off x="1044174" y="1597079"/>
            <a:ext cx="2100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1" name="Google Shape;2231;p26"/>
          <p:cNvSpPr txBox="1"/>
          <p:nvPr>
            <p:ph idx="1" type="subTitle"/>
          </p:nvPr>
        </p:nvSpPr>
        <p:spPr>
          <a:xfrm>
            <a:off x="1044174" y="2183618"/>
            <a:ext cx="2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232" name="Google Shape;2232;p26"/>
          <p:cNvSpPr txBox="1"/>
          <p:nvPr>
            <p:ph idx="3" type="title"/>
          </p:nvPr>
        </p:nvSpPr>
        <p:spPr>
          <a:xfrm>
            <a:off x="3521949" y="1597079"/>
            <a:ext cx="2100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3" name="Google Shape;2233;p26"/>
          <p:cNvSpPr txBox="1"/>
          <p:nvPr>
            <p:ph idx="4" type="subTitle"/>
          </p:nvPr>
        </p:nvSpPr>
        <p:spPr>
          <a:xfrm>
            <a:off x="3521949" y="2183618"/>
            <a:ext cx="2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234" name="Google Shape;2234;p26"/>
          <p:cNvSpPr txBox="1"/>
          <p:nvPr>
            <p:ph idx="5" type="title"/>
          </p:nvPr>
        </p:nvSpPr>
        <p:spPr>
          <a:xfrm>
            <a:off x="1044174" y="3156756"/>
            <a:ext cx="2100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5" name="Google Shape;2235;p26"/>
          <p:cNvSpPr txBox="1"/>
          <p:nvPr>
            <p:ph idx="6" type="subTitle"/>
          </p:nvPr>
        </p:nvSpPr>
        <p:spPr>
          <a:xfrm>
            <a:off x="1044174" y="3743281"/>
            <a:ext cx="2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236" name="Google Shape;2236;p26"/>
          <p:cNvSpPr txBox="1"/>
          <p:nvPr>
            <p:ph idx="7" type="title"/>
          </p:nvPr>
        </p:nvSpPr>
        <p:spPr>
          <a:xfrm>
            <a:off x="3521949" y="3156756"/>
            <a:ext cx="2100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7" name="Google Shape;2237;p26"/>
          <p:cNvSpPr txBox="1"/>
          <p:nvPr>
            <p:ph idx="8" type="subTitle"/>
          </p:nvPr>
        </p:nvSpPr>
        <p:spPr>
          <a:xfrm>
            <a:off x="3522000" y="3743281"/>
            <a:ext cx="2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238" name="Google Shape;2238;p26"/>
          <p:cNvSpPr txBox="1"/>
          <p:nvPr>
            <p:ph idx="9" type="title"/>
          </p:nvPr>
        </p:nvSpPr>
        <p:spPr>
          <a:xfrm>
            <a:off x="5999724" y="1597079"/>
            <a:ext cx="2100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9" name="Google Shape;2239;p26"/>
          <p:cNvSpPr txBox="1"/>
          <p:nvPr>
            <p:ph idx="13" type="subTitle"/>
          </p:nvPr>
        </p:nvSpPr>
        <p:spPr>
          <a:xfrm>
            <a:off x="5999724" y="2183618"/>
            <a:ext cx="2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240" name="Google Shape;2240;p26"/>
          <p:cNvSpPr txBox="1"/>
          <p:nvPr>
            <p:ph idx="14" type="title"/>
          </p:nvPr>
        </p:nvSpPr>
        <p:spPr>
          <a:xfrm>
            <a:off x="5999724" y="3156756"/>
            <a:ext cx="2100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1" name="Google Shape;2241;p26"/>
          <p:cNvSpPr txBox="1"/>
          <p:nvPr>
            <p:ph idx="15" type="subTitle"/>
          </p:nvPr>
        </p:nvSpPr>
        <p:spPr>
          <a:xfrm>
            <a:off x="5999826" y="3743281"/>
            <a:ext cx="2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2242" name="Google Shape;2242;p26"/>
          <p:cNvGrpSpPr/>
          <p:nvPr/>
        </p:nvGrpSpPr>
        <p:grpSpPr>
          <a:xfrm>
            <a:off x="8815767" y="812999"/>
            <a:ext cx="668522" cy="603922"/>
            <a:chOff x="4995550" y="356125"/>
            <a:chExt cx="893626" cy="807275"/>
          </a:xfrm>
        </p:grpSpPr>
        <p:sp>
          <p:nvSpPr>
            <p:cNvPr id="2243" name="Google Shape;2243;p26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2" name="Google Shape;2252;p26"/>
          <p:cNvGrpSpPr/>
          <p:nvPr/>
        </p:nvGrpSpPr>
        <p:grpSpPr>
          <a:xfrm>
            <a:off x="2730492" y="4929249"/>
            <a:ext cx="668522" cy="603922"/>
            <a:chOff x="4995550" y="356125"/>
            <a:chExt cx="893626" cy="807275"/>
          </a:xfrm>
        </p:grpSpPr>
        <p:sp>
          <p:nvSpPr>
            <p:cNvPr id="2253" name="Google Shape;2253;p26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2" name="Google Shape;2262;p26"/>
          <p:cNvGrpSpPr/>
          <p:nvPr/>
        </p:nvGrpSpPr>
        <p:grpSpPr>
          <a:xfrm>
            <a:off x="-140333" y="4215899"/>
            <a:ext cx="668522" cy="603922"/>
            <a:chOff x="4995550" y="356125"/>
            <a:chExt cx="893626" cy="807275"/>
          </a:xfrm>
        </p:grpSpPr>
        <p:sp>
          <p:nvSpPr>
            <p:cNvPr id="2263" name="Google Shape;2263;p26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3" name="Google Shape;2273;p27"/>
          <p:cNvGrpSpPr/>
          <p:nvPr/>
        </p:nvGrpSpPr>
        <p:grpSpPr>
          <a:xfrm flipH="1">
            <a:off x="-4172097" y="-248472"/>
            <a:ext cx="5114035" cy="5534486"/>
            <a:chOff x="6767903" y="-255543"/>
            <a:chExt cx="5114035" cy="5534486"/>
          </a:xfrm>
        </p:grpSpPr>
        <p:grpSp>
          <p:nvGrpSpPr>
            <p:cNvPr id="2274" name="Google Shape;2274;p27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275" name="Google Shape;2275;p27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276" name="Google Shape;2276;p2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7" name="Google Shape;2277;p2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8" name="Google Shape;2278;p2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9" name="Google Shape;2279;p2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0" name="Google Shape;2280;p2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1" name="Google Shape;2281;p2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2" name="Google Shape;2282;p2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3" name="Google Shape;2283;p2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4" name="Google Shape;2284;p2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5" name="Google Shape;2285;p27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6" name="Google Shape;2286;p27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87" name="Google Shape;2287;p27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288" name="Google Shape;2288;p27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9" name="Google Shape;2289;p2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0" name="Google Shape;2290;p2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1" name="Google Shape;2291;p2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2" name="Google Shape;2292;p2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3" name="Google Shape;2293;p2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4" name="Google Shape;2294;p2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5" name="Google Shape;2295;p2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6" name="Google Shape;2296;p2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7" name="Google Shape;2297;p2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298" name="Google Shape;2298;p27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9" name="Google Shape;2299;p27"/>
          <p:cNvGrpSpPr/>
          <p:nvPr/>
        </p:nvGrpSpPr>
        <p:grpSpPr>
          <a:xfrm flipH="1" rot="10800000">
            <a:off x="-4929950" y="-357955"/>
            <a:ext cx="6555100" cy="5633352"/>
            <a:chOff x="3990925" y="-142875"/>
            <a:chExt cx="6555100" cy="5633352"/>
          </a:xfrm>
        </p:grpSpPr>
        <p:pic>
          <p:nvPicPr>
            <p:cNvPr id="2300" name="Google Shape;230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1" name="Google Shape;2301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2" name="Google Shape;2302;p27"/>
          <p:cNvGrpSpPr/>
          <p:nvPr/>
        </p:nvGrpSpPr>
        <p:grpSpPr>
          <a:xfrm flipH="1" rot="10800000">
            <a:off x="4551253" y="-146109"/>
            <a:ext cx="5114035" cy="5534486"/>
            <a:chOff x="6767903" y="-255543"/>
            <a:chExt cx="5114035" cy="5534486"/>
          </a:xfrm>
        </p:grpSpPr>
        <p:grpSp>
          <p:nvGrpSpPr>
            <p:cNvPr id="2303" name="Google Shape;2303;p27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304" name="Google Shape;2304;p27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305" name="Google Shape;2305;p2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6" name="Google Shape;2306;p2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7" name="Google Shape;2307;p2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8" name="Google Shape;2308;p2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9" name="Google Shape;2309;p2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0" name="Google Shape;2310;p2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1" name="Google Shape;2311;p2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2" name="Google Shape;2312;p2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3" name="Google Shape;2313;p2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4" name="Google Shape;2314;p27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5" name="Google Shape;2315;p27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16" name="Google Shape;2316;p27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317" name="Google Shape;2317;p27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8" name="Google Shape;2318;p2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9" name="Google Shape;2319;p2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0" name="Google Shape;2320;p2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1" name="Google Shape;2321;p2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2" name="Google Shape;2322;p2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3" name="Google Shape;2323;p2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4" name="Google Shape;2324;p2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5" name="Google Shape;2325;p2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6" name="Google Shape;2326;p2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327" name="Google Shape;2327;p27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8" name="Google Shape;2328;p27"/>
          <p:cNvGrpSpPr/>
          <p:nvPr/>
        </p:nvGrpSpPr>
        <p:grpSpPr>
          <a:xfrm flipH="1" rot="10800000">
            <a:off x="3184988" y="-255543"/>
            <a:ext cx="6555100" cy="5633352"/>
            <a:chOff x="3990925" y="-142875"/>
            <a:chExt cx="6555100" cy="5633352"/>
          </a:xfrm>
        </p:grpSpPr>
        <p:pic>
          <p:nvPicPr>
            <p:cNvPr id="2329" name="Google Shape;2329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0" name="Google Shape;233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1" name="Google Shape;2331;p27"/>
          <p:cNvSpPr txBox="1"/>
          <p:nvPr>
            <p:ph hasCustomPrompt="1" type="title"/>
          </p:nvPr>
        </p:nvSpPr>
        <p:spPr>
          <a:xfrm>
            <a:off x="713100" y="604813"/>
            <a:ext cx="46968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32" name="Google Shape;2332;p27"/>
          <p:cNvSpPr txBox="1"/>
          <p:nvPr>
            <p:ph idx="1" type="subTitle"/>
          </p:nvPr>
        </p:nvSpPr>
        <p:spPr>
          <a:xfrm>
            <a:off x="713088" y="1271113"/>
            <a:ext cx="469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3" name="Google Shape;2333;p27"/>
          <p:cNvSpPr txBox="1"/>
          <p:nvPr>
            <p:ph hasCustomPrompt="1" idx="2" type="title"/>
          </p:nvPr>
        </p:nvSpPr>
        <p:spPr>
          <a:xfrm>
            <a:off x="713100" y="1989151"/>
            <a:ext cx="46968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34" name="Google Shape;2334;p27"/>
          <p:cNvSpPr txBox="1"/>
          <p:nvPr>
            <p:ph idx="3" type="subTitle"/>
          </p:nvPr>
        </p:nvSpPr>
        <p:spPr>
          <a:xfrm>
            <a:off x="713088" y="2656349"/>
            <a:ext cx="469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5" name="Google Shape;2335;p27"/>
          <p:cNvSpPr txBox="1"/>
          <p:nvPr>
            <p:ph hasCustomPrompt="1" idx="4" type="title"/>
          </p:nvPr>
        </p:nvSpPr>
        <p:spPr>
          <a:xfrm>
            <a:off x="713100" y="3374386"/>
            <a:ext cx="46968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36" name="Google Shape;2336;p27"/>
          <p:cNvSpPr txBox="1"/>
          <p:nvPr>
            <p:ph idx="5" type="subTitle"/>
          </p:nvPr>
        </p:nvSpPr>
        <p:spPr>
          <a:xfrm>
            <a:off x="713088" y="4041586"/>
            <a:ext cx="469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337" name="Google Shape;2337;p27"/>
          <p:cNvGrpSpPr/>
          <p:nvPr/>
        </p:nvGrpSpPr>
        <p:grpSpPr>
          <a:xfrm rot="472988">
            <a:off x="6351" y="42989"/>
            <a:ext cx="668495" cy="603897"/>
            <a:chOff x="4995550" y="356125"/>
            <a:chExt cx="893626" cy="807275"/>
          </a:xfrm>
        </p:grpSpPr>
        <p:sp>
          <p:nvSpPr>
            <p:cNvPr id="2338" name="Google Shape;2338;p27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8" name="Google Shape;2348;p28"/>
          <p:cNvGrpSpPr/>
          <p:nvPr/>
        </p:nvGrpSpPr>
        <p:grpSpPr>
          <a:xfrm>
            <a:off x="-4941400" y="-255543"/>
            <a:ext cx="18291113" cy="5643970"/>
            <a:chOff x="-4941400" y="-255543"/>
            <a:chExt cx="18291113" cy="5643970"/>
          </a:xfrm>
        </p:grpSpPr>
        <p:grpSp>
          <p:nvGrpSpPr>
            <p:cNvPr id="2349" name="Google Shape;2349;p28"/>
            <p:cNvGrpSpPr/>
            <p:nvPr/>
          </p:nvGrpSpPr>
          <p:grpSpPr>
            <a:xfrm rot="10800000">
              <a:off x="-4183547" y="-255543"/>
              <a:ext cx="5114035" cy="5534486"/>
              <a:chOff x="6767903" y="-255543"/>
              <a:chExt cx="5114035" cy="5534486"/>
            </a:xfrm>
          </p:grpSpPr>
          <p:grpSp>
            <p:nvGrpSpPr>
              <p:cNvPr id="2350" name="Google Shape;2350;p28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2351" name="Google Shape;2351;p28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2352" name="Google Shape;2352;p28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3" name="Google Shape;2353;p28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4" name="Google Shape;2354;p28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5" name="Google Shape;2355;p28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6" name="Google Shape;2356;p28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7" name="Google Shape;2357;p28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8" name="Google Shape;2358;p28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9" name="Google Shape;2359;p28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0" name="Google Shape;2360;p28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1" name="Google Shape;2361;p28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2" name="Google Shape;2362;p28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63" name="Google Shape;2363;p28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2364" name="Google Shape;2364;p28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5" name="Google Shape;2365;p28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6" name="Google Shape;2366;p28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7" name="Google Shape;2367;p28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8" name="Google Shape;2368;p28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9" name="Google Shape;2369;p28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0" name="Google Shape;2370;p28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1" name="Google Shape;2371;p28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2" name="Google Shape;2372;p28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3" name="Google Shape;2373;p28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374" name="Google Shape;2374;p28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5" name="Google Shape;2375;p28"/>
            <p:cNvGrpSpPr/>
            <p:nvPr/>
          </p:nvGrpSpPr>
          <p:grpSpPr>
            <a:xfrm>
              <a:off x="-4941400" y="-244925"/>
              <a:ext cx="6555100" cy="5633352"/>
              <a:chOff x="3990925" y="-142875"/>
              <a:chExt cx="6555100" cy="5633352"/>
            </a:xfrm>
          </p:grpSpPr>
          <p:pic>
            <p:nvPicPr>
              <p:cNvPr id="2376" name="Google Shape;2376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7" name="Google Shape;2377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78" name="Google Shape;2378;p28"/>
            <p:cNvGrpSpPr/>
            <p:nvPr/>
          </p:nvGrpSpPr>
          <p:grpSpPr>
            <a:xfrm>
              <a:off x="8160878" y="-255543"/>
              <a:ext cx="5114035" cy="5534486"/>
              <a:chOff x="6767903" y="-255543"/>
              <a:chExt cx="5114035" cy="5534486"/>
            </a:xfrm>
          </p:grpSpPr>
          <p:grpSp>
            <p:nvGrpSpPr>
              <p:cNvPr id="2379" name="Google Shape;2379;p28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2380" name="Google Shape;2380;p28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2381" name="Google Shape;2381;p28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2" name="Google Shape;2382;p28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3" name="Google Shape;2383;p28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4" name="Google Shape;2384;p28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5" name="Google Shape;2385;p28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6" name="Google Shape;2386;p28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7" name="Google Shape;2387;p28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8" name="Google Shape;2388;p28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9" name="Google Shape;2389;p28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0" name="Google Shape;2390;p28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1" name="Google Shape;2391;p28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92" name="Google Shape;2392;p28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2393" name="Google Shape;2393;p28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4" name="Google Shape;2394;p28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5" name="Google Shape;2395;p28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6" name="Google Shape;2396;p28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7" name="Google Shape;2397;p28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8" name="Google Shape;2398;p28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9" name="Google Shape;2399;p28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0" name="Google Shape;2400;p28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1" name="Google Shape;2401;p28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2" name="Google Shape;2402;p28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403" name="Google Shape;2403;p28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4" name="Google Shape;2404;p28"/>
            <p:cNvGrpSpPr/>
            <p:nvPr/>
          </p:nvGrpSpPr>
          <p:grpSpPr>
            <a:xfrm>
              <a:off x="6794613" y="-244975"/>
              <a:ext cx="6555100" cy="5633352"/>
              <a:chOff x="3990925" y="-142875"/>
              <a:chExt cx="6555100" cy="5633352"/>
            </a:xfrm>
          </p:grpSpPr>
          <p:pic>
            <p:nvPicPr>
              <p:cNvPr id="2405" name="Google Shape;240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6" name="Google Shape;2406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07" name="Google Shape;2407;p28"/>
          <p:cNvGrpSpPr/>
          <p:nvPr/>
        </p:nvGrpSpPr>
        <p:grpSpPr>
          <a:xfrm rot="2117317">
            <a:off x="7581601" y="208199"/>
            <a:ext cx="1982383" cy="530238"/>
            <a:chOff x="372426" y="-2992675"/>
            <a:chExt cx="3964049" cy="1060284"/>
          </a:xfrm>
        </p:grpSpPr>
        <p:sp>
          <p:nvSpPr>
            <p:cNvPr id="2408" name="Google Shape;2408;p28"/>
            <p:cNvSpPr/>
            <p:nvPr/>
          </p:nvSpPr>
          <p:spPr>
            <a:xfrm>
              <a:off x="372426" y="-2544246"/>
              <a:ext cx="3964049" cy="205362"/>
            </a:xfrm>
            <a:custGeom>
              <a:rect b="b" l="l" r="r" t="t"/>
              <a:pathLst>
                <a:path extrusionOk="0" h="1589" w="30672">
                  <a:moveTo>
                    <a:pt x="0" y="0"/>
                  </a:moveTo>
                  <a:lnTo>
                    <a:pt x="0" y="1589"/>
                  </a:lnTo>
                  <a:lnTo>
                    <a:pt x="30671" y="1589"/>
                  </a:lnTo>
                  <a:lnTo>
                    <a:pt x="306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266494" y="-2512161"/>
              <a:ext cx="249045" cy="250855"/>
            </a:xfrm>
            <a:custGeom>
              <a:rect b="b" l="l" r="r" t="t"/>
              <a:pathLst>
                <a:path extrusionOk="0" h="1941" w="1927">
                  <a:moveTo>
                    <a:pt x="952" y="0"/>
                  </a:moveTo>
                  <a:cubicBezTo>
                    <a:pt x="712" y="0"/>
                    <a:pt x="494" y="53"/>
                    <a:pt x="328" y="161"/>
                  </a:cubicBezTo>
                  <a:cubicBezTo>
                    <a:pt x="222" y="234"/>
                    <a:pt x="137" y="330"/>
                    <a:pt x="85" y="457"/>
                  </a:cubicBezTo>
                  <a:cubicBezTo>
                    <a:pt x="53" y="531"/>
                    <a:pt x="31" y="626"/>
                    <a:pt x="21" y="721"/>
                  </a:cubicBezTo>
                  <a:lnTo>
                    <a:pt x="0" y="1113"/>
                  </a:lnTo>
                  <a:cubicBezTo>
                    <a:pt x="0" y="1229"/>
                    <a:pt x="10" y="1335"/>
                    <a:pt x="42" y="1420"/>
                  </a:cubicBezTo>
                  <a:cubicBezTo>
                    <a:pt x="74" y="1516"/>
                    <a:pt x="127" y="1589"/>
                    <a:pt x="191" y="1653"/>
                  </a:cubicBezTo>
                  <a:cubicBezTo>
                    <a:pt x="349" y="1833"/>
                    <a:pt x="614" y="1918"/>
                    <a:pt x="900" y="1939"/>
                  </a:cubicBezTo>
                  <a:cubicBezTo>
                    <a:pt x="923" y="1940"/>
                    <a:pt x="946" y="1940"/>
                    <a:pt x="970" y="1940"/>
                  </a:cubicBezTo>
                  <a:cubicBezTo>
                    <a:pt x="1238" y="1940"/>
                    <a:pt x="1475" y="1885"/>
                    <a:pt x="1641" y="1749"/>
                  </a:cubicBezTo>
                  <a:cubicBezTo>
                    <a:pt x="1715" y="1695"/>
                    <a:pt x="1768" y="1622"/>
                    <a:pt x="1821" y="1537"/>
                  </a:cubicBezTo>
                  <a:cubicBezTo>
                    <a:pt x="1863" y="1441"/>
                    <a:pt x="1885" y="1346"/>
                    <a:pt x="1895" y="1229"/>
                  </a:cubicBezTo>
                  <a:lnTo>
                    <a:pt x="1916" y="838"/>
                  </a:lnTo>
                  <a:cubicBezTo>
                    <a:pt x="1927" y="732"/>
                    <a:pt x="1916" y="648"/>
                    <a:pt x="1885" y="563"/>
                  </a:cubicBezTo>
                  <a:cubicBezTo>
                    <a:pt x="1852" y="425"/>
                    <a:pt x="1779" y="319"/>
                    <a:pt x="1673" y="234"/>
                  </a:cubicBezTo>
                  <a:cubicBezTo>
                    <a:pt x="1514" y="97"/>
                    <a:pt x="1281" y="22"/>
                    <a:pt x="1016" y="1"/>
                  </a:cubicBezTo>
                  <a:cubicBezTo>
                    <a:pt x="995" y="0"/>
                    <a:pt x="974" y="0"/>
                    <a:pt x="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478447" y="-2313649"/>
              <a:ext cx="566588" cy="381258"/>
            </a:xfrm>
            <a:custGeom>
              <a:rect b="b" l="l" r="r" t="t"/>
              <a:pathLst>
                <a:path extrusionOk="0" h="2950" w="4384">
                  <a:moveTo>
                    <a:pt x="181" y="1"/>
                  </a:moveTo>
                  <a:cubicBezTo>
                    <a:pt x="128" y="86"/>
                    <a:pt x="75" y="159"/>
                    <a:pt x="1" y="213"/>
                  </a:cubicBezTo>
                  <a:cubicBezTo>
                    <a:pt x="139" y="341"/>
                    <a:pt x="3120" y="2949"/>
                    <a:pt x="3802" y="2949"/>
                  </a:cubicBezTo>
                  <a:cubicBezTo>
                    <a:pt x="3848" y="2949"/>
                    <a:pt x="3884" y="2937"/>
                    <a:pt x="3908" y="2912"/>
                  </a:cubicBezTo>
                  <a:cubicBezTo>
                    <a:pt x="4289" y="2499"/>
                    <a:pt x="4384" y="1747"/>
                    <a:pt x="4384" y="1747"/>
                  </a:cubicBezTo>
                  <a:lnTo>
                    <a:pt x="4384" y="1716"/>
                  </a:lnTo>
                  <a:cubicBezTo>
                    <a:pt x="2658" y="1387"/>
                    <a:pt x="181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482583" y="-2921722"/>
              <a:ext cx="641418" cy="482324"/>
            </a:xfrm>
            <a:custGeom>
              <a:rect b="b" l="l" r="r" t="t"/>
              <a:pathLst>
                <a:path extrusionOk="0" h="3732" w="4963">
                  <a:moveTo>
                    <a:pt x="4051" y="1"/>
                  </a:moveTo>
                  <a:cubicBezTo>
                    <a:pt x="4001" y="1"/>
                    <a:pt x="3950" y="12"/>
                    <a:pt x="3897" y="37"/>
                  </a:cubicBezTo>
                  <a:cubicBezTo>
                    <a:pt x="3251" y="333"/>
                    <a:pt x="159" y="3266"/>
                    <a:pt x="1" y="3403"/>
                  </a:cubicBezTo>
                  <a:cubicBezTo>
                    <a:pt x="107" y="3488"/>
                    <a:pt x="180" y="3594"/>
                    <a:pt x="213" y="3732"/>
                  </a:cubicBezTo>
                  <a:cubicBezTo>
                    <a:pt x="390" y="3658"/>
                    <a:pt x="3199" y="2525"/>
                    <a:pt x="4877" y="2525"/>
                  </a:cubicBezTo>
                  <a:cubicBezTo>
                    <a:pt x="4893" y="2525"/>
                    <a:pt x="4908" y="2525"/>
                    <a:pt x="4923" y="2525"/>
                  </a:cubicBezTo>
                  <a:cubicBezTo>
                    <a:pt x="4962" y="1540"/>
                    <a:pt x="4625" y="1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1660230" y="-2328770"/>
              <a:ext cx="630950" cy="324392"/>
            </a:xfrm>
            <a:custGeom>
              <a:rect b="b" l="l" r="r" t="t"/>
              <a:pathLst>
                <a:path extrusionOk="0" h="2510" w="4882">
                  <a:moveTo>
                    <a:pt x="4733" y="1"/>
                  </a:moveTo>
                  <a:lnTo>
                    <a:pt x="4722" y="12"/>
                  </a:lnTo>
                  <a:cubicBezTo>
                    <a:pt x="4722" y="12"/>
                    <a:pt x="1778" y="1219"/>
                    <a:pt x="45" y="1219"/>
                  </a:cubicBezTo>
                  <a:cubicBezTo>
                    <a:pt x="30" y="1219"/>
                    <a:pt x="15" y="1219"/>
                    <a:pt x="1" y="1219"/>
                  </a:cubicBezTo>
                  <a:lnTo>
                    <a:pt x="1" y="1219"/>
                  </a:lnTo>
                  <a:lnTo>
                    <a:pt x="339" y="1240"/>
                  </a:lnTo>
                  <a:cubicBezTo>
                    <a:pt x="339" y="1240"/>
                    <a:pt x="339" y="2002"/>
                    <a:pt x="668" y="2457"/>
                  </a:cubicBezTo>
                  <a:cubicBezTo>
                    <a:pt x="694" y="2493"/>
                    <a:pt x="742" y="2509"/>
                    <a:pt x="808" y="2509"/>
                  </a:cubicBezTo>
                  <a:cubicBezTo>
                    <a:pt x="1583" y="2509"/>
                    <a:pt x="4882" y="245"/>
                    <a:pt x="4882" y="245"/>
                  </a:cubicBezTo>
                  <a:lnTo>
                    <a:pt x="4882" y="234"/>
                  </a:lnTo>
                  <a:cubicBezTo>
                    <a:pt x="4818" y="170"/>
                    <a:pt x="4765" y="97"/>
                    <a:pt x="4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1691764" y="-2992675"/>
              <a:ext cx="617121" cy="539577"/>
            </a:xfrm>
            <a:custGeom>
              <a:rect b="b" l="l" r="r" t="t"/>
              <a:pathLst>
                <a:path extrusionOk="0" h="4175" w="4775">
                  <a:moveTo>
                    <a:pt x="1128" y="1"/>
                  </a:moveTo>
                  <a:cubicBezTo>
                    <a:pt x="574" y="1"/>
                    <a:pt x="77" y="1453"/>
                    <a:pt x="1" y="2406"/>
                  </a:cubicBezTo>
                  <a:cubicBezTo>
                    <a:pt x="1716" y="2587"/>
                    <a:pt x="4532" y="4175"/>
                    <a:pt x="4532" y="4175"/>
                  </a:cubicBezTo>
                  <a:cubicBezTo>
                    <a:pt x="4584" y="4048"/>
                    <a:pt x="4669" y="3952"/>
                    <a:pt x="4775" y="3879"/>
                  </a:cubicBezTo>
                  <a:cubicBezTo>
                    <a:pt x="4775" y="3879"/>
                    <a:pt x="1927" y="437"/>
                    <a:pt x="1313" y="56"/>
                  </a:cubicBezTo>
                  <a:cubicBezTo>
                    <a:pt x="1251" y="18"/>
                    <a:pt x="1190" y="1"/>
                    <a:pt x="1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1556321" y="-2681982"/>
              <a:ext cx="721159" cy="510886"/>
            </a:xfrm>
            <a:custGeom>
              <a:rect b="b" l="l" r="r" t="t"/>
              <a:pathLst>
                <a:path extrusionOk="0" h="3953" w="5580">
                  <a:moveTo>
                    <a:pt x="1009" y="1"/>
                  </a:moveTo>
                  <a:cubicBezTo>
                    <a:pt x="914" y="1"/>
                    <a:pt x="815" y="32"/>
                    <a:pt x="741" y="87"/>
                  </a:cubicBezTo>
                  <a:cubicBezTo>
                    <a:pt x="519" y="257"/>
                    <a:pt x="169" y="500"/>
                    <a:pt x="75" y="1898"/>
                  </a:cubicBezTo>
                  <a:lnTo>
                    <a:pt x="75" y="1950"/>
                  </a:lnTo>
                  <a:cubicBezTo>
                    <a:pt x="0" y="3359"/>
                    <a:pt x="318" y="3634"/>
                    <a:pt x="519" y="3835"/>
                  </a:cubicBezTo>
                  <a:cubicBezTo>
                    <a:pt x="593" y="3910"/>
                    <a:pt x="699" y="3952"/>
                    <a:pt x="805" y="3952"/>
                  </a:cubicBezTo>
                  <a:cubicBezTo>
                    <a:pt x="819" y="3952"/>
                    <a:pt x="834" y="3952"/>
                    <a:pt x="849" y="3952"/>
                  </a:cubicBezTo>
                  <a:cubicBezTo>
                    <a:pt x="2582" y="3952"/>
                    <a:pt x="5526" y="2745"/>
                    <a:pt x="5526" y="2745"/>
                  </a:cubicBezTo>
                  <a:lnTo>
                    <a:pt x="5537" y="2734"/>
                  </a:lnTo>
                  <a:cubicBezTo>
                    <a:pt x="5526" y="2703"/>
                    <a:pt x="5516" y="2660"/>
                    <a:pt x="5505" y="2618"/>
                  </a:cubicBezTo>
                  <a:cubicBezTo>
                    <a:pt x="5495" y="2554"/>
                    <a:pt x="5495" y="2501"/>
                    <a:pt x="5495" y="2427"/>
                  </a:cubicBezTo>
                  <a:lnTo>
                    <a:pt x="5516" y="2035"/>
                  </a:lnTo>
                  <a:cubicBezTo>
                    <a:pt x="5526" y="1983"/>
                    <a:pt x="5526" y="1940"/>
                    <a:pt x="5537" y="1898"/>
                  </a:cubicBezTo>
                  <a:cubicBezTo>
                    <a:pt x="5548" y="1856"/>
                    <a:pt x="5569" y="1813"/>
                    <a:pt x="5580" y="1771"/>
                  </a:cubicBezTo>
                  <a:cubicBezTo>
                    <a:pt x="5580" y="1771"/>
                    <a:pt x="2764" y="183"/>
                    <a:pt x="1049" y="2"/>
                  </a:cubicBezTo>
                  <a:cubicBezTo>
                    <a:pt x="1035" y="1"/>
                    <a:pt x="1022" y="1"/>
                    <a:pt x="1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501839" y="-2595521"/>
              <a:ext cx="721030" cy="510756"/>
            </a:xfrm>
            <a:custGeom>
              <a:rect b="b" l="l" r="r" t="t"/>
              <a:pathLst>
                <a:path extrusionOk="0" h="3952" w="5579">
                  <a:moveTo>
                    <a:pt x="4728" y="1"/>
                  </a:moveTo>
                  <a:cubicBezTo>
                    <a:pt x="3050" y="1"/>
                    <a:pt x="241" y="1134"/>
                    <a:pt x="64" y="1208"/>
                  </a:cubicBezTo>
                  <a:cubicBezTo>
                    <a:pt x="95" y="1293"/>
                    <a:pt x="106" y="1377"/>
                    <a:pt x="95" y="1483"/>
                  </a:cubicBezTo>
                  <a:lnTo>
                    <a:pt x="74" y="1874"/>
                  </a:lnTo>
                  <a:cubicBezTo>
                    <a:pt x="64" y="1991"/>
                    <a:pt x="42" y="2086"/>
                    <a:pt x="0" y="2182"/>
                  </a:cubicBezTo>
                  <a:cubicBezTo>
                    <a:pt x="0" y="2182"/>
                    <a:pt x="2477" y="3568"/>
                    <a:pt x="4203" y="3897"/>
                  </a:cubicBezTo>
                  <a:cubicBezTo>
                    <a:pt x="4320" y="3918"/>
                    <a:pt x="4425" y="3939"/>
                    <a:pt x="4531" y="3949"/>
                  </a:cubicBezTo>
                  <a:cubicBezTo>
                    <a:pt x="4545" y="3951"/>
                    <a:pt x="4559" y="3952"/>
                    <a:pt x="4573" y="3952"/>
                  </a:cubicBezTo>
                  <a:cubicBezTo>
                    <a:pt x="4667" y="3952"/>
                    <a:pt x="4764" y="3920"/>
                    <a:pt x="4838" y="3865"/>
                  </a:cubicBezTo>
                  <a:cubicBezTo>
                    <a:pt x="5061" y="3685"/>
                    <a:pt x="5410" y="3452"/>
                    <a:pt x="5505" y="2044"/>
                  </a:cubicBezTo>
                  <a:lnTo>
                    <a:pt x="5505" y="2001"/>
                  </a:lnTo>
                  <a:cubicBezTo>
                    <a:pt x="5579" y="594"/>
                    <a:pt x="5261" y="318"/>
                    <a:pt x="5061" y="117"/>
                  </a:cubicBezTo>
                  <a:cubicBezTo>
                    <a:pt x="4986" y="43"/>
                    <a:pt x="4880" y="1"/>
                    <a:pt x="4774" y="1"/>
                  </a:cubicBezTo>
                  <a:cubicBezTo>
                    <a:pt x="4759" y="1"/>
                    <a:pt x="4744" y="1"/>
                    <a:pt x="4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1823072" y="-2528446"/>
              <a:ext cx="448980" cy="225912"/>
            </a:xfrm>
            <a:custGeom>
              <a:rect b="b" l="l" r="r" t="t"/>
              <a:pathLst>
                <a:path extrusionOk="0" h="1748" w="3474">
                  <a:moveTo>
                    <a:pt x="540" y="0"/>
                  </a:moveTo>
                  <a:cubicBezTo>
                    <a:pt x="340" y="0"/>
                    <a:pt x="159" y="54"/>
                    <a:pt x="75" y="275"/>
                  </a:cubicBezTo>
                  <a:cubicBezTo>
                    <a:pt x="1" y="445"/>
                    <a:pt x="22" y="657"/>
                    <a:pt x="32" y="837"/>
                  </a:cubicBezTo>
                  <a:cubicBezTo>
                    <a:pt x="43" y="1038"/>
                    <a:pt x="64" y="1239"/>
                    <a:pt x="170" y="1409"/>
                  </a:cubicBezTo>
                  <a:cubicBezTo>
                    <a:pt x="265" y="1567"/>
                    <a:pt x="413" y="1684"/>
                    <a:pt x="594" y="1726"/>
                  </a:cubicBezTo>
                  <a:cubicBezTo>
                    <a:pt x="667" y="1748"/>
                    <a:pt x="742" y="1748"/>
                    <a:pt x="816" y="1748"/>
                  </a:cubicBezTo>
                  <a:cubicBezTo>
                    <a:pt x="943" y="1748"/>
                    <a:pt x="1060" y="1736"/>
                    <a:pt x="1187" y="1715"/>
                  </a:cubicBezTo>
                  <a:cubicBezTo>
                    <a:pt x="1652" y="1663"/>
                    <a:pt x="2128" y="1599"/>
                    <a:pt x="2594" y="1536"/>
                  </a:cubicBezTo>
                  <a:lnTo>
                    <a:pt x="3325" y="1440"/>
                  </a:lnTo>
                  <a:cubicBezTo>
                    <a:pt x="3368" y="1440"/>
                    <a:pt x="3399" y="1430"/>
                    <a:pt x="3441" y="1430"/>
                  </a:cubicBezTo>
                  <a:cubicBezTo>
                    <a:pt x="3431" y="1388"/>
                    <a:pt x="3431" y="1345"/>
                    <a:pt x="3431" y="1303"/>
                  </a:cubicBezTo>
                  <a:lnTo>
                    <a:pt x="3431" y="1239"/>
                  </a:lnTo>
                  <a:lnTo>
                    <a:pt x="3452" y="847"/>
                  </a:lnTo>
                  <a:cubicBezTo>
                    <a:pt x="3462" y="795"/>
                    <a:pt x="3462" y="752"/>
                    <a:pt x="3473" y="710"/>
                  </a:cubicBezTo>
                  <a:cubicBezTo>
                    <a:pt x="3124" y="583"/>
                    <a:pt x="2764" y="466"/>
                    <a:pt x="2404" y="381"/>
                  </a:cubicBezTo>
                  <a:cubicBezTo>
                    <a:pt x="1949" y="254"/>
                    <a:pt x="1493" y="148"/>
                    <a:pt x="1038" y="64"/>
                  </a:cubicBezTo>
                  <a:cubicBezTo>
                    <a:pt x="890" y="43"/>
                    <a:pt x="710" y="0"/>
                    <a:pt x="540" y="0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8"/>
            <p:cNvSpPr/>
            <p:nvPr/>
          </p:nvSpPr>
          <p:spPr>
            <a:xfrm>
              <a:off x="2507268" y="-2469641"/>
              <a:ext cx="457122" cy="223197"/>
            </a:xfrm>
            <a:custGeom>
              <a:rect b="b" l="l" r="r" t="t"/>
              <a:pathLst>
                <a:path extrusionOk="0" h="1727" w="3537">
                  <a:moveTo>
                    <a:pt x="2890" y="1"/>
                  </a:moveTo>
                  <a:cubicBezTo>
                    <a:pt x="2774" y="1"/>
                    <a:pt x="2657" y="11"/>
                    <a:pt x="2551" y="22"/>
                  </a:cubicBezTo>
                  <a:cubicBezTo>
                    <a:pt x="2086" y="43"/>
                    <a:pt x="1620" y="96"/>
                    <a:pt x="1165" y="170"/>
                  </a:cubicBezTo>
                  <a:cubicBezTo>
                    <a:pt x="794" y="213"/>
                    <a:pt x="424" y="276"/>
                    <a:pt x="53" y="361"/>
                  </a:cubicBezTo>
                  <a:cubicBezTo>
                    <a:pt x="64" y="403"/>
                    <a:pt x="64" y="456"/>
                    <a:pt x="53" y="509"/>
                  </a:cubicBezTo>
                  <a:lnTo>
                    <a:pt x="32" y="900"/>
                  </a:lnTo>
                  <a:cubicBezTo>
                    <a:pt x="32" y="964"/>
                    <a:pt x="22" y="1027"/>
                    <a:pt x="0" y="1081"/>
                  </a:cubicBezTo>
                  <a:cubicBezTo>
                    <a:pt x="43" y="1091"/>
                    <a:pt x="85" y="1102"/>
                    <a:pt x="116" y="1112"/>
                  </a:cubicBezTo>
                  <a:cubicBezTo>
                    <a:pt x="360" y="1176"/>
                    <a:pt x="593" y="1229"/>
                    <a:pt x="826" y="1293"/>
                  </a:cubicBezTo>
                  <a:cubicBezTo>
                    <a:pt x="1292" y="1409"/>
                    <a:pt x="1747" y="1525"/>
                    <a:pt x="2213" y="1641"/>
                  </a:cubicBezTo>
                  <a:cubicBezTo>
                    <a:pt x="2372" y="1684"/>
                    <a:pt x="2541" y="1726"/>
                    <a:pt x="2700" y="1726"/>
                  </a:cubicBezTo>
                  <a:lnTo>
                    <a:pt x="2795" y="1726"/>
                  </a:lnTo>
                  <a:cubicBezTo>
                    <a:pt x="2986" y="1705"/>
                    <a:pt x="3144" y="1610"/>
                    <a:pt x="3250" y="1462"/>
                  </a:cubicBezTo>
                  <a:cubicBezTo>
                    <a:pt x="3377" y="1303"/>
                    <a:pt x="3431" y="1102"/>
                    <a:pt x="3462" y="900"/>
                  </a:cubicBezTo>
                  <a:cubicBezTo>
                    <a:pt x="3494" y="721"/>
                    <a:pt x="3536" y="519"/>
                    <a:pt x="3483" y="340"/>
                  </a:cubicBezTo>
                  <a:cubicBezTo>
                    <a:pt x="3409" y="53"/>
                    <a:pt x="3155" y="1"/>
                    <a:pt x="2890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8"/>
            <p:cNvSpPr/>
            <p:nvPr/>
          </p:nvSpPr>
          <p:spPr>
            <a:xfrm>
              <a:off x="2269208" y="-2490191"/>
              <a:ext cx="180678" cy="152115"/>
            </a:xfrm>
            <a:custGeom>
              <a:rect b="b" l="l" r="r" t="t"/>
              <a:pathLst>
                <a:path extrusionOk="0" h="1177" w="1398">
                  <a:moveTo>
                    <a:pt x="879" y="1"/>
                  </a:moveTo>
                  <a:cubicBezTo>
                    <a:pt x="688" y="1"/>
                    <a:pt x="497" y="54"/>
                    <a:pt x="403" y="160"/>
                  </a:cubicBezTo>
                  <a:cubicBezTo>
                    <a:pt x="0" y="445"/>
                    <a:pt x="159" y="1176"/>
                    <a:pt x="455" y="1176"/>
                  </a:cubicBezTo>
                  <a:cubicBezTo>
                    <a:pt x="551" y="1176"/>
                    <a:pt x="657" y="1102"/>
                    <a:pt x="773" y="911"/>
                  </a:cubicBezTo>
                  <a:cubicBezTo>
                    <a:pt x="794" y="414"/>
                    <a:pt x="1017" y="615"/>
                    <a:pt x="1292" y="403"/>
                  </a:cubicBezTo>
                  <a:cubicBezTo>
                    <a:pt x="1398" y="118"/>
                    <a:pt x="1154" y="1"/>
                    <a:pt x="879" y="1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8"/>
            <p:cNvSpPr/>
            <p:nvPr/>
          </p:nvSpPr>
          <p:spPr>
            <a:xfrm>
              <a:off x="1583590" y="-2650189"/>
              <a:ext cx="253310" cy="202648"/>
            </a:xfrm>
            <a:custGeom>
              <a:rect b="b" l="l" r="r" t="t"/>
              <a:pathLst>
                <a:path extrusionOk="0" h="1568" w="1960">
                  <a:moveTo>
                    <a:pt x="1186" y="0"/>
                  </a:moveTo>
                  <a:cubicBezTo>
                    <a:pt x="1028" y="0"/>
                    <a:pt x="859" y="43"/>
                    <a:pt x="732" y="127"/>
                  </a:cubicBezTo>
                  <a:cubicBezTo>
                    <a:pt x="1" y="487"/>
                    <a:pt x="181" y="1567"/>
                    <a:pt x="562" y="1567"/>
                  </a:cubicBezTo>
                  <a:cubicBezTo>
                    <a:pt x="699" y="1567"/>
                    <a:pt x="869" y="1419"/>
                    <a:pt x="1028" y="1027"/>
                  </a:cubicBezTo>
                  <a:cubicBezTo>
                    <a:pt x="1059" y="794"/>
                    <a:pt x="1229" y="763"/>
                    <a:pt x="1409" y="763"/>
                  </a:cubicBezTo>
                  <a:lnTo>
                    <a:pt x="1621" y="763"/>
                  </a:lnTo>
                  <a:cubicBezTo>
                    <a:pt x="1812" y="763"/>
                    <a:pt x="1960" y="730"/>
                    <a:pt x="1960" y="476"/>
                  </a:cubicBezTo>
                  <a:cubicBezTo>
                    <a:pt x="1854" y="159"/>
                    <a:pt x="1515" y="0"/>
                    <a:pt x="1186" y="0"/>
                  </a:cubicBezTo>
                  <a:close/>
                </a:path>
              </a:pathLst>
            </a:custGeom>
            <a:solidFill>
              <a:srgbClr val="F3F3F3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0" name="Google Shape;2420;p28"/>
          <p:cNvSpPr txBox="1"/>
          <p:nvPr>
            <p:ph hasCustomPrompt="1" type="title"/>
          </p:nvPr>
        </p:nvSpPr>
        <p:spPr>
          <a:xfrm>
            <a:off x="1101175" y="2642650"/>
            <a:ext cx="21000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21" name="Google Shape;2421;p28"/>
          <p:cNvSpPr txBox="1"/>
          <p:nvPr>
            <p:ph idx="2" type="title"/>
          </p:nvPr>
        </p:nvSpPr>
        <p:spPr>
          <a:xfrm>
            <a:off x="1101175" y="3444875"/>
            <a:ext cx="2100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2" name="Google Shape;2422;p28"/>
          <p:cNvSpPr txBox="1"/>
          <p:nvPr>
            <p:ph idx="1" type="subTitle"/>
          </p:nvPr>
        </p:nvSpPr>
        <p:spPr>
          <a:xfrm>
            <a:off x="1101175" y="4031400"/>
            <a:ext cx="2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423" name="Google Shape;2423;p28"/>
          <p:cNvSpPr txBox="1"/>
          <p:nvPr>
            <p:ph idx="3" type="title"/>
          </p:nvPr>
        </p:nvSpPr>
        <p:spPr>
          <a:xfrm>
            <a:off x="3578950" y="3444875"/>
            <a:ext cx="2100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4" name="Google Shape;2424;p28"/>
          <p:cNvSpPr txBox="1"/>
          <p:nvPr>
            <p:ph idx="4" type="subTitle"/>
          </p:nvPr>
        </p:nvSpPr>
        <p:spPr>
          <a:xfrm>
            <a:off x="3579001" y="4031400"/>
            <a:ext cx="2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425" name="Google Shape;2425;p28"/>
          <p:cNvSpPr txBox="1"/>
          <p:nvPr>
            <p:ph idx="5" type="title"/>
          </p:nvPr>
        </p:nvSpPr>
        <p:spPr>
          <a:xfrm>
            <a:off x="6056725" y="3444875"/>
            <a:ext cx="21000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6" name="Google Shape;2426;p28"/>
          <p:cNvSpPr txBox="1"/>
          <p:nvPr>
            <p:ph idx="6" type="subTitle"/>
          </p:nvPr>
        </p:nvSpPr>
        <p:spPr>
          <a:xfrm>
            <a:off x="6056827" y="4031400"/>
            <a:ext cx="2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427" name="Google Shape;2427;p28"/>
          <p:cNvSpPr txBox="1"/>
          <p:nvPr>
            <p:ph hasCustomPrompt="1" idx="7" type="title"/>
          </p:nvPr>
        </p:nvSpPr>
        <p:spPr>
          <a:xfrm>
            <a:off x="3579000" y="2642650"/>
            <a:ext cx="21000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28" name="Google Shape;2428;p28"/>
          <p:cNvSpPr txBox="1"/>
          <p:nvPr>
            <p:ph hasCustomPrompt="1" idx="8" type="title"/>
          </p:nvPr>
        </p:nvSpPr>
        <p:spPr>
          <a:xfrm>
            <a:off x="6056825" y="2642650"/>
            <a:ext cx="21000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29" name="Google Shape;2429;p2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30" name="Google Shape;2430;p28"/>
          <p:cNvGrpSpPr/>
          <p:nvPr/>
        </p:nvGrpSpPr>
        <p:grpSpPr>
          <a:xfrm>
            <a:off x="-264933" y="3190112"/>
            <a:ext cx="668522" cy="603922"/>
            <a:chOff x="4995550" y="356125"/>
            <a:chExt cx="893626" cy="807275"/>
          </a:xfrm>
        </p:grpSpPr>
        <p:sp>
          <p:nvSpPr>
            <p:cNvPr id="2431" name="Google Shape;2431;p28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8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8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8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8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8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8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8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8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0" name="Google Shape;2440;p28"/>
          <p:cNvGrpSpPr/>
          <p:nvPr/>
        </p:nvGrpSpPr>
        <p:grpSpPr>
          <a:xfrm>
            <a:off x="6643367" y="-332463"/>
            <a:ext cx="668522" cy="603922"/>
            <a:chOff x="4995550" y="356125"/>
            <a:chExt cx="893626" cy="807275"/>
          </a:xfrm>
        </p:grpSpPr>
        <p:sp>
          <p:nvSpPr>
            <p:cNvPr id="2441" name="Google Shape;2441;p28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8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8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8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8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8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8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8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8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9"/>
          <p:cNvGrpSpPr/>
          <p:nvPr/>
        </p:nvGrpSpPr>
        <p:grpSpPr>
          <a:xfrm>
            <a:off x="-2329050" y="-255543"/>
            <a:ext cx="15927238" cy="5751950"/>
            <a:chOff x="-2329050" y="-255543"/>
            <a:chExt cx="15927238" cy="5751950"/>
          </a:xfrm>
        </p:grpSpPr>
        <p:grpSp>
          <p:nvGrpSpPr>
            <p:cNvPr id="2452" name="Google Shape;2452;p29"/>
            <p:cNvGrpSpPr/>
            <p:nvPr/>
          </p:nvGrpSpPr>
          <p:grpSpPr>
            <a:xfrm rot="10800000">
              <a:off x="-1571197" y="-147562"/>
              <a:ext cx="5114035" cy="5534486"/>
              <a:chOff x="6767903" y="-255543"/>
              <a:chExt cx="5114035" cy="5534486"/>
            </a:xfrm>
          </p:grpSpPr>
          <p:grpSp>
            <p:nvGrpSpPr>
              <p:cNvPr id="2453" name="Google Shape;2453;p29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2454" name="Google Shape;2454;p29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2455" name="Google Shape;2455;p2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6" name="Google Shape;2456;p2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7" name="Google Shape;2457;p2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8" name="Google Shape;2458;p2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9" name="Google Shape;2459;p2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0" name="Google Shape;2460;p2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1" name="Google Shape;2461;p2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2" name="Google Shape;2462;p2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3" name="Google Shape;2463;p2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4" name="Google Shape;2464;p29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5" name="Google Shape;2465;p29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66" name="Google Shape;2466;p29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2467" name="Google Shape;2467;p29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8" name="Google Shape;2468;p2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9" name="Google Shape;2469;p2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0" name="Google Shape;2470;p2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1" name="Google Shape;2471;p2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2" name="Google Shape;2472;p2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3" name="Google Shape;2473;p2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4" name="Google Shape;2474;p2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5" name="Google Shape;2475;p2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6" name="Google Shape;2476;p2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477" name="Google Shape;2477;p29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8" name="Google Shape;2478;p29"/>
            <p:cNvGrpSpPr/>
            <p:nvPr/>
          </p:nvGrpSpPr>
          <p:grpSpPr>
            <a:xfrm>
              <a:off x="-2329050" y="-136944"/>
              <a:ext cx="6555100" cy="5633352"/>
              <a:chOff x="3990925" y="-142875"/>
              <a:chExt cx="6555100" cy="5633352"/>
            </a:xfrm>
          </p:grpSpPr>
          <p:pic>
            <p:nvPicPr>
              <p:cNvPr id="2479" name="Google Shape;2479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0" name="Google Shape;2480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81" name="Google Shape;2481;p29"/>
            <p:cNvGrpSpPr/>
            <p:nvPr/>
          </p:nvGrpSpPr>
          <p:grpSpPr>
            <a:xfrm>
              <a:off x="8409353" y="-255543"/>
              <a:ext cx="5114035" cy="5534486"/>
              <a:chOff x="6767903" y="-255543"/>
              <a:chExt cx="5114035" cy="5534486"/>
            </a:xfrm>
          </p:grpSpPr>
          <p:grpSp>
            <p:nvGrpSpPr>
              <p:cNvPr id="2482" name="Google Shape;2482;p29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2483" name="Google Shape;2483;p29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2484" name="Google Shape;2484;p2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5" name="Google Shape;2485;p2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6" name="Google Shape;2486;p2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7" name="Google Shape;2487;p2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8" name="Google Shape;2488;p2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9" name="Google Shape;2489;p2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0" name="Google Shape;2490;p2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1" name="Google Shape;2491;p2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2" name="Google Shape;2492;p2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3" name="Google Shape;2493;p29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4" name="Google Shape;2494;p29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95" name="Google Shape;2495;p29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2496" name="Google Shape;2496;p29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7" name="Google Shape;2497;p2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8" name="Google Shape;2498;p2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9" name="Google Shape;2499;p2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0" name="Google Shape;2500;p2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1" name="Google Shape;2501;p2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2" name="Google Shape;2502;p2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3" name="Google Shape;2503;p2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4" name="Google Shape;2504;p2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5" name="Google Shape;2505;p2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506" name="Google Shape;2506;p29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7" name="Google Shape;2507;p29"/>
            <p:cNvGrpSpPr/>
            <p:nvPr/>
          </p:nvGrpSpPr>
          <p:grpSpPr>
            <a:xfrm>
              <a:off x="7043088" y="-244975"/>
              <a:ext cx="6555100" cy="5633352"/>
              <a:chOff x="3990925" y="-142875"/>
              <a:chExt cx="6555100" cy="5633352"/>
            </a:xfrm>
          </p:grpSpPr>
          <p:pic>
            <p:nvPicPr>
              <p:cNvPr id="2508" name="Google Shape;2508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9" name="Google Shape;2509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10" name="Google Shape;2510;p29"/>
          <p:cNvGrpSpPr/>
          <p:nvPr/>
        </p:nvGrpSpPr>
        <p:grpSpPr>
          <a:xfrm flipH="1" rot="900000">
            <a:off x="6537747" y="273636"/>
            <a:ext cx="4243515" cy="869871"/>
            <a:chOff x="2620125" y="3312050"/>
            <a:chExt cx="1760100" cy="360800"/>
          </a:xfrm>
        </p:grpSpPr>
        <p:sp>
          <p:nvSpPr>
            <p:cNvPr id="2511" name="Google Shape;2511;p29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9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9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9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9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9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9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9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9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9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9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9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9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9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9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4" name="Google Shape;2534;p29"/>
          <p:cNvSpPr txBox="1"/>
          <p:nvPr>
            <p:ph type="title"/>
          </p:nvPr>
        </p:nvSpPr>
        <p:spPr>
          <a:xfrm>
            <a:off x="3363300" y="1939050"/>
            <a:ext cx="5067600" cy="16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35" name="Google Shape;2535;p29"/>
          <p:cNvSpPr txBox="1"/>
          <p:nvPr>
            <p:ph hasCustomPrompt="1" idx="2" type="title"/>
          </p:nvPr>
        </p:nvSpPr>
        <p:spPr>
          <a:xfrm>
            <a:off x="3363300" y="930488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36" name="Google Shape;2536;p29"/>
          <p:cNvSpPr txBox="1"/>
          <p:nvPr>
            <p:ph idx="1" type="subTitle"/>
          </p:nvPr>
        </p:nvSpPr>
        <p:spPr>
          <a:xfrm>
            <a:off x="3363300" y="3784313"/>
            <a:ext cx="5067600" cy="428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2537" name="Google Shape;2537;p29"/>
          <p:cNvGrpSpPr/>
          <p:nvPr/>
        </p:nvGrpSpPr>
        <p:grpSpPr>
          <a:xfrm rot="472988">
            <a:off x="4653726" y="-283861"/>
            <a:ext cx="668495" cy="603897"/>
            <a:chOff x="4995550" y="356125"/>
            <a:chExt cx="893626" cy="807275"/>
          </a:xfrm>
        </p:grpSpPr>
        <p:sp>
          <p:nvSpPr>
            <p:cNvPr id="2538" name="Google Shape;2538;p29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30"/>
          <p:cNvGrpSpPr/>
          <p:nvPr/>
        </p:nvGrpSpPr>
        <p:grpSpPr>
          <a:xfrm rot="10800000">
            <a:off x="-4183547" y="-255543"/>
            <a:ext cx="5114035" cy="5534486"/>
            <a:chOff x="6767903" y="-255543"/>
            <a:chExt cx="5114035" cy="5534486"/>
          </a:xfrm>
        </p:grpSpPr>
        <p:grpSp>
          <p:nvGrpSpPr>
            <p:cNvPr id="2549" name="Google Shape;2549;p30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550" name="Google Shape;2550;p30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551" name="Google Shape;2551;p30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2" name="Google Shape;2552;p30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3" name="Google Shape;2553;p30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4" name="Google Shape;2554;p30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5" name="Google Shape;2555;p30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6" name="Google Shape;2556;p30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7" name="Google Shape;2557;p30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8" name="Google Shape;2558;p30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9" name="Google Shape;2559;p30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0" name="Google Shape;2560;p30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1" name="Google Shape;2561;p30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62" name="Google Shape;2562;p30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563" name="Google Shape;2563;p30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4" name="Google Shape;2564;p30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5" name="Google Shape;2565;p30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6" name="Google Shape;2566;p30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7" name="Google Shape;2567;p30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8" name="Google Shape;2568;p30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9" name="Google Shape;2569;p30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0" name="Google Shape;2570;p30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1" name="Google Shape;2571;p30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2" name="Google Shape;2572;p30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573" name="Google Shape;2573;p30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4" name="Google Shape;2574;p30"/>
          <p:cNvGrpSpPr/>
          <p:nvPr/>
        </p:nvGrpSpPr>
        <p:grpSpPr>
          <a:xfrm>
            <a:off x="-4941400" y="-244925"/>
            <a:ext cx="6555100" cy="5633352"/>
            <a:chOff x="3990925" y="-142875"/>
            <a:chExt cx="6555100" cy="5633352"/>
          </a:xfrm>
        </p:grpSpPr>
        <p:pic>
          <p:nvPicPr>
            <p:cNvPr id="2575" name="Google Shape;2575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6" name="Google Shape;257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7" name="Google Shape;2577;p30"/>
          <p:cNvGrpSpPr/>
          <p:nvPr/>
        </p:nvGrpSpPr>
        <p:grpSpPr>
          <a:xfrm>
            <a:off x="8160878" y="-255543"/>
            <a:ext cx="5114035" cy="5534486"/>
            <a:chOff x="6767903" y="-255543"/>
            <a:chExt cx="5114035" cy="5534486"/>
          </a:xfrm>
        </p:grpSpPr>
        <p:grpSp>
          <p:nvGrpSpPr>
            <p:cNvPr id="2578" name="Google Shape;2578;p30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579" name="Google Shape;2579;p30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580" name="Google Shape;2580;p30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1" name="Google Shape;2581;p30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2" name="Google Shape;2582;p30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3" name="Google Shape;2583;p30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4" name="Google Shape;2584;p30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5" name="Google Shape;2585;p30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6" name="Google Shape;2586;p30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7" name="Google Shape;2587;p30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8" name="Google Shape;2588;p30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9" name="Google Shape;2589;p30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0" name="Google Shape;2590;p30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91" name="Google Shape;2591;p30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592" name="Google Shape;2592;p30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3" name="Google Shape;2593;p30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4" name="Google Shape;2594;p30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5" name="Google Shape;2595;p30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6" name="Google Shape;2596;p30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7" name="Google Shape;2597;p30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8" name="Google Shape;2598;p30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9" name="Google Shape;2599;p30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0" name="Google Shape;2600;p30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1" name="Google Shape;2601;p30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602" name="Google Shape;2602;p30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3" name="Google Shape;2603;p30"/>
          <p:cNvGrpSpPr/>
          <p:nvPr/>
        </p:nvGrpSpPr>
        <p:grpSpPr>
          <a:xfrm>
            <a:off x="6794613" y="-244975"/>
            <a:ext cx="6555100" cy="5633352"/>
            <a:chOff x="3990925" y="-142875"/>
            <a:chExt cx="6555100" cy="5633352"/>
          </a:xfrm>
        </p:grpSpPr>
        <p:pic>
          <p:nvPicPr>
            <p:cNvPr id="2604" name="Google Shape;2604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5" name="Google Shape;2605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6" name="Google Shape;2606;p30"/>
          <p:cNvGrpSpPr/>
          <p:nvPr/>
        </p:nvGrpSpPr>
        <p:grpSpPr>
          <a:xfrm flipH="1" rot="900000">
            <a:off x="6537747" y="273636"/>
            <a:ext cx="4243515" cy="869871"/>
            <a:chOff x="2620125" y="3312050"/>
            <a:chExt cx="1760100" cy="360800"/>
          </a:xfrm>
        </p:grpSpPr>
        <p:sp>
          <p:nvSpPr>
            <p:cNvPr id="2607" name="Google Shape;2607;p30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0" name="Google Shape;263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31" name="Google Shape;2631;p30"/>
          <p:cNvGrpSpPr/>
          <p:nvPr/>
        </p:nvGrpSpPr>
        <p:grpSpPr>
          <a:xfrm flipH="1" rot="10327012">
            <a:off x="-283499" y="3746326"/>
            <a:ext cx="668495" cy="603897"/>
            <a:chOff x="4995550" y="356125"/>
            <a:chExt cx="893626" cy="807275"/>
          </a:xfrm>
        </p:grpSpPr>
        <p:sp>
          <p:nvSpPr>
            <p:cNvPr id="2632" name="Google Shape;2632;p30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1" name="Google Shape;2641;p30"/>
          <p:cNvGrpSpPr/>
          <p:nvPr/>
        </p:nvGrpSpPr>
        <p:grpSpPr>
          <a:xfrm flipH="1" rot="10327012">
            <a:off x="8786401" y="1929714"/>
            <a:ext cx="668495" cy="603897"/>
            <a:chOff x="4995550" y="356125"/>
            <a:chExt cx="893626" cy="807275"/>
          </a:xfrm>
        </p:grpSpPr>
        <p:sp>
          <p:nvSpPr>
            <p:cNvPr id="2642" name="Google Shape;2642;p30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720000" y="1306275"/>
            <a:ext cx="4371900" cy="18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grpSp>
        <p:nvGrpSpPr>
          <p:cNvPr id="221" name="Google Shape;221;p4"/>
          <p:cNvGrpSpPr/>
          <p:nvPr/>
        </p:nvGrpSpPr>
        <p:grpSpPr>
          <a:xfrm>
            <a:off x="-4941400" y="-255543"/>
            <a:ext cx="6555100" cy="5643970"/>
            <a:chOff x="-4941400" y="-255543"/>
            <a:chExt cx="6555100" cy="5643970"/>
          </a:xfrm>
        </p:grpSpPr>
        <p:grpSp>
          <p:nvGrpSpPr>
            <p:cNvPr id="222" name="Google Shape;222;p4"/>
            <p:cNvGrpSpPr/>
            <p:nvPr/>
          </p:nvGrpSpPr>
          <p:grpSpPr>
            <a:xfrm flipH="1">
              <a:off x="-4183547" y="-146059"/>
              <a:ext cx="5114035" cy="5534486"/>
              <a:chOff x="6767903" y="-255543"/>
              <a:chExt cx="5114035" cy="5534486"/>
            </a:xfrm>
          </p:grpSpPr>
          <p:grpSp>
            <p:nvGrpSpPr>
              <p:cNvPr id="223" name="Google Shape;223;p4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224" name="Google Shape;224;p4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225" name="Google Shape;225;p4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" name="Google Shape;226;p4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" name="Google Shape;227;p4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" name="Google Shape;228;p4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" name="Google Shape;229;p4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" name="Google Shape;230;p4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" name="Google Shape;231;p4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" name="Google Shape;232;p4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" name="Google Shape;233;p4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" name="Google Shape;234;p4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" name="Google Shape;235;p4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6" name="Google Shape;236;p4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237" name="Google Shape;237;p4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" name="Google Shape;238;p4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" name="Google Shape;239;p4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" name="Google Shape;240;p4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" name="Google Shape;241;p4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" name="Google Shape;242;p4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" name="Google Shape;243;p4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" name="Google Shape;244;p4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" name="Google Shape;245;p4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" name="Google Shape;246;p4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47" name="Google Shape;247;p4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4"/>
            <p:cNvGrpSpPr/>
            <p:nvPr/>
          </p:nvGrpSpPr>
          <p:grpSpPr>
            <a:xfrm flipH="1" rot="10800000">
              <a:off x="-4941400" y="-255543"/>
              <a:ext cx="6555100" cy="5633352"/>
              <a:chOff x="3990925" y="-142875"/>
              <a:chExt cx="6555100" cy="5633352"/>
            </a:xfrm>
          </p:grpSpPr>
          <p:pic>
            <p:nvPicPr>
              <p:cNvPr id="249" name="Google Shape;24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1" name="Google Shape;251;p4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252" name="Google Shape;252;p4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2" name="Google Shape;2652;p31"/>
          <p:cNvGrpSpPr/>
          <p:nvPr/>
        </p:nvGrpSpPr>
        <p:grpSpPr>
          <a:xfrm>
            <a:off x="-1811740" y="-5103079"/>
            <a:ext cx="12144341" cy="12500905"/>
            <a:chOff x="-1811740" y="-5103079"/>
            <a:chExt cx="12144341" cy="12500905"/>
          </a:xfrm>
        </p:grpSpPr>
        <p:sp>
          <p:nvSpPr>
            <p:cNvPr id="2653" name="Google Shape;2653;p31"/>
            <p:cNvSpPr/>
            <p:nvPr/>
          </p:nvSpPr>
          <p:spPr>
            <a:xfrm>
              <a:off x="-1811740" y="4279158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1"/>
            <p:cNvSpPr/>
            <p:nvPr/>
          </p:nvSpPr>
          <p:spPr>
            <a:xfrm rot="10800000">
              <a:off x="-1583140" y="-2588396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5" name="Google Shape;2655;p31"/>
            <p:cNvGrpSpPr/>
            <p:nvPr/>
          </p:nvGrpSpPr>
          <p:grpSpPr>
            <a:xfrm>
              <a:off x="3777500" y="-5103079"/>
              <a:ext cx="6555100" cy="5633352"/>
              <a:chOff x="3990925" y="-142875"/>
              <a:chExt cx="6555100" cy="5633352"/>
            </a:xfrm>
          </p:grpSpPr>
          <p:pic>
            <p:nvPicPr>
              <p:cNvPr id="2656" name="Google Shape;2656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7" name="Google Shape;2657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58" name="Google Shape;2658;p31"/>
          <p:cNvGrpSpPr/>
          <p:nvPr/>
        </p:nvGrpSpPr>
        <p:grpSpPr>
          <a:xfrm>
            <a:off x="-2422500" y="688675"/>
            <a:ext cx="6555100" cy="5633352"/>
            <a:chOff x="3990925" y="-142875"/>
            <a:chExt cx="6555100" cy="5633352"/>
          </a:xfrm>
        </p:grpSpPr>
        <p:pic>
          <p:nvPicPr>
            <p:cNvPr id="2659" name="Google Shape;2659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0" name="Google Shape;2660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1" name="Google Shape;266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62" name="Google Shape;2662;p31"/>
          <p:cNvGrpSpPr/>
          <p:nvPr/>
        </p:nvGrpSpPr>
        <p:grpSpPr>
          <a:xfrm rot="472988">
            <a:off x="-211049" y="582401"/>
            <a:ext cx="668495" cy="603897"/>
            <a:chOff x="4995550" y="356125"/>
            <a:chExt cx="893626" cy="807275"/>
          </a:xfrm>
        </p:grpSpPr>
        <p:sp>
          <p:nvSpPr>
            <p:cNvPr id="2663" name="Google Shape;2663;p3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2" name="Google Shape;2672;p31"/>
          <p:cNvGrpSpPr/>
          <p:nvPr/>
        </p:nvGrpSpPr>
        <p:grpSpPr>
          <a:xfrm rot="472988">
            <a:off x="8623401" y="1500564"/>
            <a:ext cx="668495" cy="603897"/>
            <a:chOff x="4995550" y="356125"/>
            <a:chExt cx="893626" cy="807275"/>
          </a:xfrm>
        </p:grpSpPr>
        <p:sp>
          <p:nvSpPr>
            <p:cNvPr id="2673" name="Google Shape;2673;p3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3" name="Google Shape;2683;p32"/>
          <p:cNvGrpSpPr/>
          <p:nvPr/>
        </p:nvGrpSpPr>
        <p:grpSpPr>
          <a:xfrm rot="10800000">
            <a:off x="-4183547" y="-255543"/>
            <a:ext cx="5114035" cy="5534486"/>
            <a:chOff x="6767903" y="-255543"/>
            <a:chExt cx="5114035" cy="5534486"/>
          </a:xfrm>
        </p:grpSpPr>
        <p:grpSp>
          <p:nvGrpSpPr>
            <p:cNvPr id="2684" name="Google Shape;2684;p32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685" name="Google Shape;2685;p32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686" name="Google Shape;2686;p32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32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32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32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0" name="Google Shape;2690;p32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32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2" name="Google Shape;2692;p32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3" name="Google Shape;2693;p32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4" name="Google Shape;2694;p32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5" name="Google Shape;2695;p32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6" name="Google Shape;2696;p32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97" name="Google Shape;2697;p32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698" name="Google Shape;2698;p32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9" name="Google Shape;2699;p32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0" name="Google Shape;2700;p32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1" name="Google Shape;2701;p32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2" name="Google Shape;2702;p32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3" name="Google Shape;2703;p32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4" name="Google Shape;2704;p32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5" name="Google Shape;2705;p32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6" name="Google Shape;2706;p32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7" name="Google Shape;2707;p32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708" name="Google Shape;2708;p32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9" name="Google Shape;2709;p32"/>
          <p:cNvGrpSpPr/>
          <p:nvPr/>
        </p:nvGrpSpPr>
        <p:grpSpPr>
          <a:xfrm>
            <a:off x="-4941400" y="-244925"/>
            <a:ext cx="6555100" cy="5633352"/>
            <a:chOff x="3990925" y="-142875"/>
            <a:chExt cx="6555100" cy="5633352"/>
          </a:xfrm>
        </p:grpSpPr>
        <p:pic>
          <p:nvPicPr>
            <p:cNvPr id="2710" name="Google Shape;2710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1" name="Google Shape;2711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2" name="Google Shape;2712;p32"/>
          <p:cNvSpPr/>
          <p:nvPr/>
        </p:nvSpPr>
        <p:spPr>
          <a:xfrm rot="10800000">
            <a:off x="-1811740" y="-2673642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3" name="Google Shape;2713;p32"/>
          <p:cNvGrpSpPr/>
          <p:nvPr/>
        </p:nvGrpSpPr>
        <p:grpSpPr>
          <a:xfrm>
            <a:off x="3548900" y="-5188325"/>
            <a:ext cx="6555100" cy="5633352"/>
            <a:chOff x="3990925" y="-142875"/>
            <a:chExt cx="6555100" cy="5633352"/>
          </a:xfrm>
        </p:grpSpPr>
        <p:pic>
          <p:nvPicPr>
            <p:cNvPr id="2714" name="Google Shape;2714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5" name="Google Shape;2715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6" name="Google Shape;271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17" name="Google Shape;2717;p32"/>
          <p:cNvGrpSpPr/>
          <p:nvPr/>
        </p:nvGrpSpPr>
        <p:grpSpPr>
          <a:xfrm flipH="1" rot="-10163037">
            <a:off x="8314519" y="652451"/>
            <a:ext cx="464581" cy="349980"/>
            <a:chOff x="3223625" y="7002831"/>
            <a:chExt cx="794690" cy="598659"/>
          </a:xfrm>
        </p:grpSpPr>
        <p:sp>
          <p:nvSpPr>
            <p:cNvPr id="2718" name="Google Shape;2718;p32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2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2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2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2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32"/>
          <p:cNvGrpSpPr/>
          <p:nvPr/>
        </p:nvGrpSpPr>
        <p:grpSpPr>
          <a:xfrm flipH="1" rot="-10163037">
            <a:off x="227169" y="4643288"/>
            <a:ext cx="464581" cy="349980"/>
            <a:chOff x="3223625" y="7002831"/>
            <a:chExt cx="794690" cy="598659"/>
          </a:xfrm>
        </p:grpSpPr>
        <p:sp>
          <p:nvSpPr>
            <p:cNvPr id="2724" name="Google Shape;2724;p32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2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2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2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2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9" name="Google Shape;2729;p32"/>
          <p:cNvGrpSpPr/>
          <p:nvPr/>
        </p:nvGrpSpPr>
        <p:grpSpPr>
          <a:xfrm>
            <a:off x="8807361" y="1455319"/>
            <a:ext cx="584164" cy="527715"/>
            <a:chOff x="4995550" y="356125"/>
            <a:chExt cx="893626" cy="807275"/>
          </a:xfrm>
        </p:grpSpPr>
        <p:sp>
          <p:nvSpPr>
            <p:cNvPr id="2730" name="Google Shape;2730;p32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2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2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2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2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2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2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2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2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9" name="Google Shape;2739;p32"/>
          <p:cNvGrpSpPr/>
          <p:nvPr/>
        </p:nvGrpSpPr>
        <p:grpSpPr>
          <a:xfrm>
            <a:off x="-302439" y="3133294"/>
            <a:ext cx="584164" cy="527715"/>
            <a:chOff x="4995550" y="356125"/>
            <a:chExt cx="893626" cy="807275"/>
          </a:xfrm>
        </p:grpSpPr>
        <p:sp>
          <p:nvSpPr>
            <p:cNvPr id="2740" name="Google Shape;2740;p32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2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2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2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2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2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2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2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2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33"/>
          <p:cNvSpPr/>
          <p:nvPr/>
        </p:nvSpPr>
        <p:spPr>
          <a:xfrm rot="10800000">
            <a:off x="-1811740" y="-2673642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1" name="Google Shape;2751;p33"/>
          <p:cNvGrpSpPr/>
          <p:nvPr/>
        </p:nvGrpSpPr>
        <p:grpSpPr>
          <a:xfrm>
            <a:off x="3548900" y="-5188325"/>
            <a:ext cx="6555100" cy="5633352"/>
            <a:chOff x="3990925" y="-142875"/>
            <a:chExt cx="6555100" cy="5633352"/>
          </a:xfrm>
        </p:grpSpPr>
        <p:pic>
          <p:nvPicPr>
            <p:cNvPr id="2752" name="Google Shape;2752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3" name="Google Shape;2753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4" name="Google Shape;2754;p33"/>
          <p:cNvGrpSpPr/>
          <p:nvPr/>
        </p:nvGrpSpPr>
        <p:grpSpPr>
          <a:xfrm rot="10800000">
            <a:off x="-4183547" y="-255543"/>
            <a:ext cx="5114035" cy="5534486"/>
            <a:chOff x="6767903" y="-255543"/>
            <a:chExt cx="5114035" cy="5534486"/>
          </a:xfrm>
        </p:grpSpPr>
        <p:grpSp>
          <p:nvGrpSpPr>
            <p:cNvPr id="2755" name="Google Shape;2755;p33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756" name="Google Shape;2756;p33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757" name="Google Shape;2757;p33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8" name="Google Shape;2758;p33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9" name="Google Shape;2759;p33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0" name="Google Shape;2760;p33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1" name="Google Shape;2761;p33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2" name="Google Shape;2762;p33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3" name="Google Shape;2763;p33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4" name="Google Shape;2764;p33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5" name="Google Shape;2765;p33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6" name="Google Shape;2766;p33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7" name="Google Shape;2767;p33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68" name="Google Shape;2768;p33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769" name="Google Shape;2769;p33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0" name="Google Shape;2770;p33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1" name="Google Shape;2771;p33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2" name="Google Shape;2772;p33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3" name="Google Shape;2773;p33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4" name="Google Shape;2774;p33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5" name="Google Shape;2775;p33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6" name="Google Shape;2776;p33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7" name="Google Shape;2777;p33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8" name="Google Shape;2778;p33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779" name="Google Shape;2779;p33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0" name="Google Shape;2780;p33"/>
          <p:cNvGrpSpPr/>
          <p:nvPr/>
        </p:nvGrpSpPr>
        <p:grpSpPr>
          <a:xfrm>
            <a:off x="-4941400" y="-244925"/>
            <a:ext cx="6555100" cy="5633352"/>
            <a:chOff x="3990925" y="-142875"/>
            <a:chExt cx="6555100" cy="5633352"/>
          </a:xfrm>
        </p:grpSpPr>
        <p:pic>
          <p:nvPicPr>
            <p:cNvPr id="2781" name="Google Shape;2781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2" name="Google Shape;2782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3" name="Google Shape;278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84" name="Google Shape;2784;p33"/>
          <p:cNvGrpSpPr/>
          <p:nvPr/>
        </p:nvGrpSpPr>
        <p:grpSpPr>
          <a:xfrm flipH="1" rot="10327012">
            <a:off x="-283499" y="4754076"/>
            <a:ext cx="668495" cy="603897"/>
            <a:chOff x="4995550" y="356125"/>
            <a:chExt cx="893626" cy="807275"/>
          </a:xfrm>
        </p:grpSpPr>
        <p:sp>
          <p:nvSpPr>
            <p:cNvPr id="2785" name="Google Shape;2785;p33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4" name="Google Shape;2794;p33"/>
          <p:cNvGrpSpPr/>
          <p:nvPr/>
        </p:nvGrpSpPr>
        <p:grpSpPr>
          <a:xfrm flipH="1" rot="10327012">
            <a:off x="8623401" y="905389"/>
            <a:ext cx="668495" cy="603897"/>
            <a:chOff x="4995550" y="356125"/>
            <a:chExt cx="893626" cy="807275"/>
          </a:xfrm>
        </p:grpSpPr>
        <p:sp>
          <p:nvSpPr>
            <p:cNvPr id="2795" name="Google Shape;2795;p33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34"/>
          <p:cNvGrpSpPr/>
          <p:nvPr/>
        </p:nvGrpSpPr>
        <p:grpSpPr>
          <a:xfrm>
            <a:off x="8160878" y="-255543"/>
            <a:ext cx="5114035" cy="5534486"/>
            <a:chOff x="6767903" y="-255543"/>
            <a:chExt cx="5114035" cy="5534486"/>
          </a:xfrm>
        </p:grpSpPr>
        <p:grpSp>
          <p:nvGrpSpPr>
            <p:cNvPr id="2806" name="Google Shape;2806;p34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807" name="Google Shape;2807;p34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808" name="Google Shape;2808;p34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34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34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1" name="Google Shape;2811;p34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2" name="Google Shape;2812;p34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3" name="Google Shape;2813;p34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4" name="Google Shape;2814;p34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5" name="Google Shape;2815;p34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34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34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34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19" name="Google Shape;2819;p34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820" name="Google Shape;2820;p34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1" name="Google Shape;2821;p34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2" name="Google Shape;2822;p34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3" name="Google Shape;2823;p34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4" name="Google Shape;2824;p34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5" name="Google Shape;2825;p34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6" name="Google Shape;2826;p34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7" name="Google Shape;2827;p34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8" name="Google Shape;2828;p34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9" name="Google Shape;2829;p34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30" name="Google Shape;2830;p34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1" name="Google Shape;2831;p34"/>
          <p:cNvGrpSpPr/>
          <p:nvPr/>
        </p:nvGrpSpPr>
        <p:grpSpPr>
          <a:xfrm>
            <a:off x="6794613" y="-244975"/>
            <a:ext cx="6555100" cy="5633352"/>
            <a:chOff x="3990925" y="-142875"/>
            <a:chExt cx="6555100" cy="5633352"/>
          </a:xfrm>
        </p:grpSpPr>
        <p:pic>
          <p:nvPicPr>
            <p:cNvPr id="2832" name="Google Shape;2832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3" name="Google Shape;283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4" name="Google Shape;2834;p34"/>
          <p:cNvGrpSpPr/>
          <p:nvPr/>
        </p:nvGrpSpPr>
        <p:grpSpPr>
          <a:xfrm rot="10800000">
            <a:off x="-4183547" y="-255543"/>
            <a:ext cx="5114035" cy="5534486"/>
            <a:chOff x="6767903" y="-255543"/>
            <a:chExt cx="5114035" cy="5534486"/>
          </a:xfrm>
        </p:grpSpPr>
        <p:grpSp>
          <p:nvGrpSpPr>
            <p:cNvPr id="2835" name="Google Shape;2835;p34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836" name="Google Shape;2836;p34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837" name="Google Shape;2837;p34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8" name="Google Shape;2838;p34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9" name="Google Shape;2839;p34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0" name="Google Shape;2840;p34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1" name="Google Shape;2841;p34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2" name="Google Shape;2842;p34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3" name="Google Shape;2843;p34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4" name="Google Shape;2844;p34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5" name="Google Shape;2845;p34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6" name="Google Shape;2846;p34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7" name="Google Shape;2847;p34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48" name="Google Shape;2848;p34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849" name="Google Shape;2849;p34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0" name="Google Shape;2850;p34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1" name="Google Shape;2851;p34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2" name="Google Shape;2852;p34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3" name="Google Shape;2853;p34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4" name="Google Shape;2854;p34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5" name="Google Shape;2855;p34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6" name="Google Shape;2856;p34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7" name="Google Shape;2857;p34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8" name="Google Shape;2858;p34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59" name="Google Shape;2859;p34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0" name="Google Shape;2860;p34"/>
          <p:cNvGrpSpPr/>
          <p:nvPr/>
        </p:nvGrpSpPr>
        <p:grpSpPr>
          <a:xfrm>
            <a:off x="-4941400" y="-244925"/>
            <a:ext cx="6555100" cy="5633352"/>
            <a:chOff x="3990925" y="-142875"/>
            <a:chExt cx="6555100" cy="5633352"/>
          </a:xfrm>
        </p:grpSpPr>
        <p:pic>
          <p:nvPicPr>
            <p:cNvPr id="2861" name="Google Shape;286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2" name="Google Shape;2862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3" name="Google Shape;2863;p34"/>
          <p:cNvGrpSpPr/>
          <p:nvPr/>
        </p:nvGrpSpPr>
        <p:grpSpPr>
          <a:xfrm flipH="1" rot="900000">
            <a:off x="6537747" y="273636"/>
            <a:ext cx="4243515" cy="869871"/>
            <a:chOff x="2620125" y="3312050"/>
            <a:chExt cx="1760100" cy="360800"/>
          </a:xfrm>
        </p:grpSpPr>
        <p:sp>
          <p:nvSpPr>
            <p:cNvPr id="2864" name="Google Shape;2864;p34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7" name="Google Shape;288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88" name="Google Shape;2888;p34"/>
          <p:cNvGrpSpPr/>
          <p:nvPr/>
        </p:nvGrpSpPr>
        <p:grpSpPr>
          <a:xfrm flipH="1" rot="-10163037">
            <a:off x="227169" y="4643288"/>
            <a:ext cx="464581" cy="349980"/>
            <a:chOff x="3223625" y="7002831"/>
            <a:chExt cx="794690" cy="598659"/>
          </a:xfrm>
        </p:grpSpPr>
        <p:sp>
          <p:nvSpPr>
            <p:cNvPr id="2889" name="Google Shape;2889;p34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4" name="Google Shape;2894;p34"/>
          <p:cNvGrpSpPr/>
          <p:nvPr/>
        </p:nvGrpSpPr>
        <p:grpSpPr>
          <a:xfrm>
            <a:off x="6235636" y="4856469"/>
            <a:ext cx="584164" cy="527715"/>
            <a:chOff x="4995550" y="356125"/>
            <a:chExt cx="893626" cy="807275"/>
          </a:xfrm>
        </p:grpSpPr>
        <p:sp>
          <p:nvSpPr>
            <p:cNvPr id="2895" name="Google Shape;2895;p34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4" name="Google Shape;2904;p34"/>
          <p:cNvGrpSpPr/>
          <p:nvPr/>
        </p:nvGrpSpPr>
        <p:grpSpPr>
          <a:xfrm>
            <a:off x="1291311" y="-235581"/>
            <a:ext cx="584164" cy="527715"/>
            <a:chOff x="4995550" y="356125"/>
            <a:chExt cx="893626" cy="807275"/>
          </a:xfrm>
        </p:grpSpPr>
        <p:sp>
          <p:nvSpPr>
            <p:cNvPr id="2905" name="Google Shape;2905;p34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"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35"/>
          <p:cNvSpPr/>
          <p:nvPr/>
        </p:nvSpPr>
        <p:spPr>
          <a:xfrm flipH="1">
            <a:off x="854100" y="4050558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6" name="Google Shape;2916;p35"/>
          <p:cNvGrpSpPr/>
          <p:nvPr/>
        </p:nvGrpSpPr>
        <p:grpSpPr>
          <a:xfrm flipH="1">
            <a:off x="6027634" y="841075"/>
            <a:ext cx="6555100" cy="5633352"/>
            <a:chOff x="3990925" y="-142875"/>
            <a:chExt cx="6555100" cy="5633352"/>
          </a:xfrm>
        </p:grpSpPr>
        <p:pic>
          <p:nvPicPr>
            <p:cNvPr id="2917" name="Google Shape;2917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8" name="Google Shape;2918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9" name="Google Shape;2919;p35"/>
          <p:cNvSpPr/>
          <p:nvPr/>
        </p:nvSpPr>
        <p:spPr>
          <a:xfrm flipH="1" rot="10800000">
            <a:off x="-785274" y="-2388571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0" name="Google Shape;2920;p35"/>
          <p:cNvGrpSpPr/>
          <p:nvPr/>
        </p:nvGrpSpPr>
        <p:grpSpPr>
          <a:xfrm flipH="1">
            <a:off x="-1583140" y="-4903254"/>
            <a:ext cx="6555100" cy="5633352"/>
            <a:chOff x="3990925" y="-142875"/>
            <a:chExt cx="6555100" cy="5633352"/>
          </a:xfrm>
        </p:grpSpPr>
        <p:pic>
          <p:nvPicPr>
            <p:cNvPr id="2921" name="Google Shape;2921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2" name="Google Shape;2922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3" name="Google Shape;2923;p35"/>
          <p:cNvGrpSpPr/>
          <p:nvPr/>
        </p:nvGrpSpPr>
        <p:grpSpPr>
          <a:xfrm flipH="1">
            <a:off x="-655291" y="841075"/>
            <a:ext cx="6555100" cy="5633352"/>
            <a:chOff x="3990925" y="-142875"/>
            <a:chExt cx="6555100" cy="5633352"/>
          </a:xfrm>
        </p:grpSpPr>
        <p:pic>
          <p:nvPicPr>
            <p:cNvPr id="2924" name="Google Shape;292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5" name="Google Shape;2925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6" name="Google Shape;2926;p35"/>
          <p:cNvGrpSpPr/>
          <p:nvPr/>
        </p:nvGrpSpPr>
        <p:grpSpPr>
          <a:xfrm flipH="1" rot="900000">
            <a:off x="6537747" y="273636"/>
            <a:ext cx="4243515" cy="869871"/>
            <a:chOff x="2620125" y="3312050"/>
            <a:chExt cx="1760100" cy="360800"/>
          </a:xfrm>
        </p:grpSpPr>
        <p:sp>
          <p:nvSpPr>
            <p:cNvPr id="2927" name="Google Shape;2927;p35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5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5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5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5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5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5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5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5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5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5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5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5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5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5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5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5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5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5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5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0" name="Google Shape;295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51" name="Google Shape;2951;p35"/>
          <p:cNvGrpSpPr/>
          <p:nvPr/>
        </p:nvGrpSpPr>
        <p:grpSpPr>
          <a:xfrm flipH="1" rot="-10163037">
            <a:off x="227169" y="4643288"/>
            <a:ext cx="464581" cy="349980"/>
            <a:chOff x="3223625" y="7002831"/>
            <a:chExt cx="794690" cy="598659"/>
          </a:xfrm>
        </p:grpSpPr>
        <p:sp>
          <p:nvSpPr>
            <p:cNvPr id="2952" name="Google Shape;2952;p35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5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5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5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5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7" name="Google Shape;2957;p35"/>
          <p:cNvGrpSpPr/>
          <p:nvPr/>
        </p:nvGrpSpPr>
        <p:grpSpPr>
          <a:xfrm>
            <a:off x="8789261" y="3425544"/>
            <a:ext cx="584164" cy="527715"/>
            <a:chOff x="4995550" y="356125"/>
            <a:chExt cx="893626" cy="807275"/>
          </a:xfrm>
        </p:grpSpPr>
        <p:sp>
          <p:nvSpPr>
            <p:cNvPr id="2958" name="Google Shape;2958;p3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7" name="Google Shape;2967;p35"/>
          <p:cNvGrpSpPr/>
          <p:nvPr/>
        </p:nvGrpSpPr>
        <p:grpSpPr>
          <a:xfrm>
            <a:off x="-302439" y="1267619"/>
            <a:ext cx="584164" cy="527715"/>
            <a:chOff x="4995550" y="356125"/>
            <a:chExt cx="893626" cy="807275"/>
          </a:xfrm>
        </p:grpSpPr>
        <p:sp>
          <p:nvSpPr>
            <p:cNvPr id="2968" name="Google Shape;2968;p3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8" name="Google Shape;2978;p36"/>
          <p:cNvGrpSpPr/>
          <p:nvPr/>
        </p:nvGrpSpPr>
        <p:grpSpPr>
          <a:xfrm flipH="1">
            <a:off x="-4183547" y="-146059"/>
            <a:ext cx="5114035" cy="5534486"/>
            <a:chOff x="6767903" y="-255543"/>
            <a:chExt cx="5114035" cy="5534486"/>
          </a:xfrm>
        </p:grpSpPr>
        <p:grpSp>
          <p:nvGrpSpPr>
            <p:cNvPr id="2979" name="Google Shape;2979;p36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2980" name="Google Shape;2980;p36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2981" name="Google Shape;2981;p36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2" name="Google Shape;2982;p36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3" name="Google Shape;2983;p36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4" name="Google Shape;2984;p36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5" name="Google Shape;2985;p36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6" name="Google Shape;2986;p36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7" name="Google Shape;2987;p36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8" name="Google Shape;2988;p36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9" name="Google Shape;2989;p36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0" name="Google Shape;2990;p36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1" name="Google Shape;2991;p36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2" name="Google Shape;2992;p36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2993" name="Google Shape;2993;p36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4" name="Google Shape;2994;p36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5" name="Google Shape;2995;p36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6" name="Google Shape;2996;p36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7" name="Google Shape;2997;p36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8" name="Google Shape;2998;p36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9" name="Google Shape;2999;p36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0" name="Google Shape;3000;p36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1" name="Google Shape;3001;p36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2" name="Google Shape;3002;p36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03" name="Google Shape;3003;p36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4" name="Google Shape;3004;p36"/>
          <p:cNvGrpSpPr/>
          <p:nvPr/>
        </p:nvGrpSpPr>
        <p:grpSpPr>
          <a:xfrm flipH="1" rot="10800000">
            <a:off x="-4941400" y="-255543"/>
            <a:ext cx="6555100" cy="5633352"/>
            <a:chOff x="3990925" y="-142875"/>
            <a:chExt cx="6555100" cy="5633352"/>
          </a:xfrm>
        </p:grpSpPr>
        <p:pic>
          <p:nvPicPr>
            <p:cNvPr id="3005" name="Google Shape;3005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6" name="Google Shape;3006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7" name="Google Shape;3007;p36"/>
          <p:cNvGrpSpPr/>
          <p:nvPr/>
        </p:nvGrpSpPr>
        <p:grpSpPr>
          <a:xfrm flipH="1" rot="10800000">
            <a:off x="8160878" y="-146059"/>
            <a:ext cx="5114035" cy="5534486"/>
            <a:chOff x="6767903" y="-255543"/>
            <a:chExt cx="5114035" cy="5534486"/>
          </a:xfrm>
        </p:grpSpPr>
        <p:grpSp>
          <p:nvGrpSpPr>
            <p:cNvPr id="3008" name="Google Shape;3008;p36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3009" name="Google Shape;3009;p36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3010" name="Google Shape;3010;p36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1" name="Google Shape;3011;p36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2" name="Google Shape;3012;p36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3" name="Google Shape;3013;p36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4" name="Google Shape;3014;p36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5" name="Google Shape;3015;p36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6" name="Google Shape;3016;p36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7" name="Google Shape;3017;p36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8" name="Google Shape;3018;p36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9" name="Google Shape;3019;p36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0" name="Google Shape;3020;p36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21" name="Google Shape;3021;p36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3022" name="Google Shape;3022;p36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3" name="Google Shape;3023;p36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4" name="Google Shape;3024;p36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5" name="Google Shape;3025;p36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6" name="Google Shape;3026;p36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7" name="Google Shape;3027;p36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8" name="Google Shape;3028;p36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9" name="Google Shape;3029;p36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0" name="Google Shape;3030;p36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1" name="Google Shape;3031;p36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32" name="Google Shape;3032;p36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3" name="Google Shape;3033;p36"/>
          <p:cNvGrpSpPr/>
          <p:nvPr/>
        </p:nvGrpSpPr>
        <p:grpSpPr>
          <a:xfrm flipH="1" rot="10800000">
            <a:off x="6794613" y="-255493"/>
            <a:ext cx="6555100" cy="5633352"/>
            <a:chOff x="3990925" y="-142875"/>
            <a:chExt cx="6555100" cy="5633352"/>
          </a:xfrm>
        </p:grpSpPr>
        <p:pic>
          <p:nvPicPr>
            <p:cNvPr id="3034" name="Google Shape;3034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5" name="Google Shape;3035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6" name="Google Shape;303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37" name="Google Shape;3037;p36"/>
          <p:cNvGrpSpPr/>
          <p:nvPr/>
        </p:nvGrpSpPr>
        <p:grpSpPr>
          <a:xfrm flipH="1" rot="10327012">
            <a:off x="-301599" y="661501"/>
            <a:ext cx="668495" cy="603897"/>
            <a:chOff x="4995550" y="356125"/>
            <a:chExt cx="893626" cy="807275"/>
          </a:xfrm>
        </p:grpSpPr>
        <p:sp>
          <p:nvSpPr>
            <p:cNvPr id="3038" name="Google Shape;3038;p36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6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6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6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6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6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6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6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6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7" name="Google Shape;3047;p36"/>
          <p:cNvGrpSpPr/>
          <p:nvPr/>
        </p:nvGrpSpPr>
        <p:grpSpPr>
          <a:xfrm flipH="1" rot="10327012">
            <a:off x="8804501" y="4091764"/>
            <a:ext cx="668495" cy="603897"/>
            <a:chOff x="4995550" y="356125"/>
            <a:chExt cx="893626" cy="807275"/>
          </a:xfrm>
        </p:grpSpPr>
        <p:sp>
          <p:nvSpPr>
            <p:cNvPr id="3048" name="Google Shape;3048;p36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6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6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6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6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6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6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6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6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"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8" name="Google Shape;3058;p37"/>
          <p:cNvGrpSpPr/>
          <p:nvPr/>
        </p:nvGrpSpPr>
        <p:grpSpPr>
          <a:xfrm flipH="1">
            <a:off x="-4183547" y="-146059"/>
            <a:ext cx="5114035" cy="5534486"/>
            <a:chOff x="6767903" y="-255543"/>
            <a:chExt cx="5114035" cy="5534486"/>
          </a:xfrm>
        </p:grpSpPr>
        <p:grpSp>
          <p:nvGrpSpPr>
            <p:cNvPr id="3059" name="Google Shape;3059;p37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3060" name="Google Shape;3060;p37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3061" name="Google Shape;3061;p3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2" name="Google Shape;3062;p3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3" name="Google Shape;3063;p3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4" name="Google Shape;3064;p3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5" name="Google Shape;3065;p3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6" name="Google Shape;3066;p3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7" name="Google Shape;3067;p3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8" name="Google Shape;3068;p3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9" name="Google Shape;3069;p3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0" name="Google Shape;3070;p37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1" name="Google Shape;3071;p37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72" name="Google Shape;3072;p37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3073" name="Google Shape;3073;p37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4" name="Google Shape;3074;p3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5" name="Google Shape;3075;p3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6" name="Google Shape;3076;p3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7" name="Google Shape;3077;p3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8" name="Google Shape;3078;p3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9" name="Google Shape;3079;p3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0" name="Google Shape;3080;p3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1" name="Google Shape;3081;p3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2" name="Google Shape;3082;p3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83" name="Google Shape;3083;p37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4" name="Google Shape;3084;p37"/>
          <p:cNvGrpSpPr/>
          <p:nvPr/>
        </p:nvGrpSpPr>
        <p:grpSpPr>
          <a:xfrm flipH="1" rot="10800000">
            <a:off x="-4941400" y="-255543"/>
            <a:ext cx="6555100" cy="5633352"/>
            <a:chOff x="3990925" y="-142875"/>
            <a:chExt cx="6555100" cy="5633352"/>
          </a:xfrm>
        </p:grpSpPr>
        <p:pic>
          <p:nvPicPr>
            <p:cNvPr id="3085" name="Google Shape;3085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6" name="Google Shape;3086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7" name="Google Shape;3087;p37"/>
          <p:cNvGrpSpPr/>
          <p:nvPr/>
        </p:nvGrpSpPr>
        <p:grpSpPr>
          <a:xfrm flipH="1" rot="10800000">
            <a:off x="8160878" y="-146059"/>
            <a:ext cx="5114035" cy="5534486"/>
            <a:chOff x="6767903" y="-255543"/>
            <a:chExt cx="5114035" cy="5534486"/>
          </a:xfrm>
        </p:grpSpPr>
        <p:grpSp>
          <p:nvGrpSpPr>
            <p:cNvPr id="3088" name="Google Shape;3088;p37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3089" name="Google Shape;3089;p37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3090" name="Google Shape;3090;p3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1" name="Google Shape;3091;p3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2" name="Google Shape;3092;p3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3" name="Google Shape;3093;p3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4" name="Google Shape;3094;p3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5" name="Google Shape;3095;p3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6" name="Google Shape;3096;p3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7" name="Google Shape;3097;p3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8" name="Google Shape;3098;p3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9" name="Google Shape;3099;p37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0" name="Google Shape;3100;p37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1" name="Google Shape;3101;p37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3102" name="Google Shape;3102;p37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3" name="Google Shape;3103;p3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4" name="Google Shape;3104;p3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5" name="Google Shape;3105;p3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6" name="Google Shape;3106;p3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7" name="Google Shape;3107;p3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8" name="Google Shape;3108;p3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9" name="Google Shape;3109;p3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0" name="Google Shape;3110;p3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1" name="Google Shape;3111;p3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112" name="Google Shape;3112;p37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3" name="Google Shape;3113;p37"/>
          <p:cNvGrpSpPr/>
          <p:nvPr/>
        </p:nvGrpSpPr>
        <p:grpSpPr>
          <a:xfrm flipH="1" rot="10800000">
            <a:off x="6794613" y="-255493"/>
            <a:ext cx="6555100" cy="5633352"/>
            <a:chOff x="3990925" y="-142875"/>
            <a:chExt cx="6555100" cy="5633352"/>
          </a:xfrm>
        </p:grpSpPr>
        <p:pic>
          <p:nvPicPr>
            <p:cNvPr id="3114" name="Google Shape;311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5" name="Google Shape;3115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6" name="Google Shape;3116;p37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3117" name="Google Shape;3117;p37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0" name="Google Shape;314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41" name="Google Shape;3141;p37"/>
          <p:cNvGrpSpPr/>
          <p:nvPr/>
        </p:nvGrpSpPr>
        <p:grpSpPr>
          <a:xfrm rot="472988">
            <a:off x="1173976" y="4770039"/>
            <a:ext cx="668495" cy="603897"/>
            <a:chOff x="4995550" y="356125"/>
            <a:chExt cx="893626" cy="807275"/>
          </a:xfrm>
        </p:grpSpPr>
        <p:sp>
          <p:nvSpPr>
            <p:cNvPr id="3142" name="Google Shape;3142;p37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7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7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7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1" name="Google Shape;3151;p37"/>
          <p:cNvGrpSpPr/>
          <p:nvPr/>
        </p:nvGrpSpPr>
        <p:grpSpPr>
          <a:xfrm rot="472988">
            <a:off x="6993451" y="-201861"/>
            <a:ext cx="668495" cy="603897"/>
            <a:chOff x="4995550" y="356125"/>
            <a:chExt cx="893626" cy="807275"/>
          </a:xfrm>
        </p:grpSpPr>
        <p:sp>
          <p:nvSpPr>
            <p:cNvPr id="3152" name="Google Shape;3152;p37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7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7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7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7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7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7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_1_1_1_1_1_1_1_1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2" name="Google Shape;3162;p38"/>
          <p:cNvGrpSpPr/>
          <p:nvPr/>
        </p:nvGrpSpPr>
        <p:grpSpPr>
          <a:xfrm flipH="1">
            <a:off x="-1506940" y="-5103079"/>
            <a:ext cx="12144341" cy="12500905"/>
            <a:chOff x="-1811740" y="-5103079"/>
            <a:chExt cx="12144341" cy="12500905"/>
          </a:xfrm>
        </p:grpSpPr>
        <p:sp>
          <p:nvSpPr>
            <p:cNvPr id="3163" name="Google Shape;3163;p38"/>
            <p:cNvSpPr/>
            <p:nvPr/>
          </p:nvSpPr>
          <p:spPr>
            <a:xfrm>
              <a:off x="-1811740" y="4279158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8"/>
            <p:cNvSpPr/>
            <p:nvPr/>
          </p:nvSpPr>
          <p:spPr>
            <a:xfrm rot="10800000">
              <a:off x="-1583140" y="-2588396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65" name="Google Shape;3165;p38"/>
            <p:cNvGrpSpPr/>
            <p:nvPr/>
          </p:nvGrpSpPr>
          <p:grpSpPr>
            <a:xfrm>
              <a:off x="3777500" y="-5103079"/>
              <a:ext cx="6555100" cy="5633352"/>
              <a:chOff x="3990925" y="-142875"/>
              <a:chExt cx="6555100" cy="5633352"/>
            </a:xfrm>
          </p:grpSpPr>
          <p:pic>
            <p:nvPicPr>
              <p:cNvPr id="3166" name="Google Shape;3166;p3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7" name="Google Shape;3167;p3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168" name="Google Shape;3168;p38"/>
          <p:cNvGrpSpPr/>
          <p:nvPr/>
        </p:nvGrpSpPr>
        <p:grpSpPr>
          <a:xfrm>
            <a:off x="3246200" y="1105250"/>
            <a:ext cx="6555100" cy="5633352"/>
            <a:chOff x="3990925" y="-142875"/>
            <a:chExt cx="6555100" cy="5633352"/>
          </a:xfrm>
        </p:grpSpPr>
        <p:pic>
          <p:nvPicPr>
            <p:cNvPr id="3169" name="Google Shape;3169;p3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0" name="Google Shape;3170;p3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1" name="Google Shape;317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72" name="Google Shape;3172;p38"/>
          <p:cNvGrpSpPr/>
          <p:nvPr/>
        </p:nvGrpSpPr>
        <p:grpSpPr>
          <a:xfrm flipH="1" rot="10327012">
            <a:off x="-211049" y="3957201"/>
            <a:ext cx="668495" cy="603897"/>
            <a:chOff x="4995550" y="356125"/>
            <a:chExt cx="893626" cy="807275"/>
          </a:xfrm>
        </p:grpSpPr>
        <p:sp>
          <p:nvSpPr>
            <p:cNvPr id="3173" name="Google Shape;3173;p38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8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8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8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8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8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8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8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8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2" name="Google Shape;3182;p38"/>
          <p:cNvGrpSpPr/>
          <p:nvPr/>
        </p:nvGrpSpPr>
        <p:grpSpPr>
          <a:xfrm flipH="1" rot="10327012">
            <a:off x="8623401" y="905389"/>
            <a:ext cx="668495" cy="603897"/>
            <a:chOff x="4995550" y="356125"/>
            <a:chExt cx="893626" cy="807275"/>
          </a:xfrm>
        </p:grpSpPr>
        <p:sp>
          <p:nvSpPr>
            <p:cNvPr id="3183" name="Google Shape;3183;p38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8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8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8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8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8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8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8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8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3" name="Google Shape;3193;p39"/>
          <p:cNvGrpSpPr/>
          <p:nvPr/>
        </p:nvGrpSpPr>
        <p:grpSpPr>
          <a:xfrm>
            <a:off x="-3296369" y="-260695"/>
            <a:ext cx="15127138" cy="5757102"/>
            <a:chOff x="-3296369" y="-260695"/>
            <a:chExt cx="15127138" cy="5757102"/>
          </a:xfrm>
        </p:grpSpPr>
        <p:grpSp>
          <p:nvGrpSpPr>
            <p:cNvPr id="3194" name="Google Shape;3194;p39"/>
            <p:cNvGrpSpPr/>
            <p:nvPr/>
          </p:nvGrpSpPr>
          <p:grpSpPr>
            <a:xfrm>
              <a:off x="6641934" y="-255543"/>
              <a:ext cx="5114035" cy="5534486"/>
              <a:chOff x="6767903" y="-255543"/>
              <a:chExt cx="5114035" cy="5534486"/>
            </a:xfrm>
          </p:grpSpPr>
          <p:grpSp>
            <p:nvGrpSpPr>
              <p:cNvPr id="3195" name="Google Shape;3195;p39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3196" name="Google Shape;3196;p39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3197" name="Google Shape;3197;p3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8" name="Google Shape;3198;p3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9" name="Google Shape;3199;p3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0" name="Google Shape;3200;p3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1" name="Google Shape;3201;p3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2" name="Google Shape;3202;p3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3" name="Google Shape;3203;p3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4" name="Google Shape;3204;p3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5" name="Google Shape;3205;p3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6" name="Google Shape;3206;p39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7" name="Google Shape;3207;p39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08" name="Google Shape;3208;p39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3209" name="Google Shape;3209;p39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0" name="Google Shape;3210;p3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1" name="Google Shape;3211;p3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2" name="Google Shape;3212;p3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3" name="Google Shape;3213;p3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4" name="Google Shape;3214;p3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5" name="Google Shape;3215;p3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6" name="Google Shape;3216;p3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7" name="Google Shape;3217;p3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8" name="Google Shape;3218;p3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19" name="Google Shape;3219;p39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0" name="Google Shape;3220;p39"/>
            <p:cNvGrpSpPr/>
            <p:nvPr/>
          </p:nvGrpSpPr>
          <p:grpSpPr>
            <a:xfrm>
              <a:off x="5275669" y="-244975"/>
              <a:ext cx="6555100" cy="5633352"/>
              <a:chOff x="3990925" y="-142875"/>
              <a:chExt cx="6555100" cy="5633352"/>
            </a:xfrm>
          </p:grpSpPr>
          <p:pic>
            <p:nvPicPr>
              <p:cNvPr id="3221" name="Google Shape;3221;p3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2" name="Google Shape;3222;p3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23" name="Google Shape;3223;p39"/>
            <p:cNvGrpSpPr/>
            <p:nvPr/>
          </p:nvGrpSpPr>
          <p:grpSpPr>
            <a:xfrm rot="10800000">
              <a:off x="-2538517" y="-147562"/>
              <a:ext cx="5114035" cy="5534486"/>
              <a:chOff x="6767903" y="-255543"/>
              <a:chExt cx="5114035" cy="5534486"/>
            </a:xfrm>
          </p:grpSpPr>
          <p:grpSp>
            <p:nvGrpSpPr>
              <p:cNvPr id="3224" name="Google Shape;3224;p39"/>
              <p:cNvGrpSpPr/>
              <p:nvPr/>
            </p:nvGrpSpPr>
            <p:grpSpPr>
              <a:xfrm flipH="1" rot="-4038418">
                <a:off x="4998064" y="2450282"/>
                <a:ext cx="5947520" cy="122837"/>
                <a:chOff x="3489074" y="-244923"/>
                <a:chExt cx="5947424" cy="244923"/>
              </a:xfrm>
            </p:grpSpPr>
            <p:grpSp>
              <p:nvGrpSpPr>
                <p:cNvPr id="3225" name="Google Shape;3225;p39"/>
                <p:cNvGrpSpPr/>
                <p:nvPr/>
              </p:nvGrpSpPr>
              <p:grpSpPr>
                <a:xfrm>
                  <a:off x="3489074" y="-244923"/>
                  <a:ext cx="3115321" cy="244923"/>
                  <a:chOff x="3776175" y="-493200"/>
                  <a:chExt cx="6273300" cy="493200"/>
                </a:xfrm>
              </p:grpSpPr>
              <p:sp>
                <p:nvSpPr>
                  <p:cNvPr id="3226" name="Google Shape;3226;p3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7" name="Google Shape;3227;p3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8" name="Google Shape;3228;p3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9" name="Google Shape;3229;p3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0" name="Google Shape;3230;p3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1" name="Google Shape;3231;p3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2" name="Google Shape;3232;p3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3" name="Google Shape;3233;p3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4" name="Google Shape;3234;p3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5" name="Google Shape;3235;p39"/>
                  <p:cNvSpPr/>
                  <p:nvPr/>
                </p:nvSpPr>
                <p:spPr>
                  <a:xfrm>
                    <a:off x="8908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6" name="Google Shape;3236;p39"/>
                  <p:cNvSpPr/>
                  <p:nvPr/>
                </p:nvSpPr>
                <p:spPr>
                  <a:xfrm>
                    <a:off x="9479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37" name="Google Shape;3237;p39"/>
                <p:cNvGrpSpPr/>
                <p:nvPr/>
              </p:nvGrpSpPr>
              <p:grpSpPr>
                <a:xfrm>
                  <a:off x="6604388" y="-244923"/>
                  <a:ext cx="2832110" cy="244923"/>
                  <a:chOff x="3205875" y="-493200"/>
                  <a:chExt cx="5703000" cy="493200"/>
                </a:xfrm>
              </p:grpSpPr>
              <p:sp>
                <p:nvSpPr>
                  <p:cNvPr id="3238" name="Google Shape;3238;p39"/>
                  <p:cNvSpPr/>
                  <p:nvPr/>
                </p:nvSpPr>
                <p:spPr>
                  <a:xfrm>
                    <a:off x="32058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9" name="Google Shape;3239;p39"/>
                  <p:cNvSpPr/>
                  <p:nvPr/>
                </p:nvSpPr>
                <p:spPr>
                  <a:xfrm>
                    <a:off x="37761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0" name="Google Shape;3240;p39"/>
                  <p:cNvSpPr/>
                  <p:nvPr/>
                </p:nvSpPr>
                <p:spPr>
                  <a:xfrm>
                    <a:off x="43464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1" name="Google Shape;3241;p39"/>
                  <p:cNvSpPr/>
                  <p:nvPr/>
                </p:nvSpPr>
                <p:spPr>
                  <a:xfrm>
                    <a:off x="49167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2" name="Google Shape;3242;p39"/>
                  <p:cNvSpPr/>
                  <p:nvPr/>
                </p:nvSpPr>
                <p:spPr>
                  <a:xfrm>
                    <a:off x="54870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3" name="Google Shape;3243;p39"/>
                  <p:cNvSpPr/>
                  <p:nvPr/>
                </p:nvSpPr>
                <p:spPr>
                  <a:xfrm>
                    <a:off x="60573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4" name="Google Shape;3244;p39"/>
                  <p:cNvSpPr/>
                  <p:nvPr/>
                </p:nvSpPr>
                <p:spPr>
                  <a:xfrm>
                    <a:off x="66276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5" name="Google Shape;3245;p39"/>
                  <p:cNvSpPr/>
                  <p:nvPr/>
                </p:nvSpPr>
                <p:spPr>
                  <a:xfrm>
                    <a:off x="71979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6" name="Google Shape;3246;p39"/>
                  <p:cNvSpPr/>
                  <p:nvPr/>
                </p:nvSpPr>
                <p:spPr>
                  <a:xfrm>
                    <a:off x="77682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7" name="Google Shape;3247;p39"/>
                  <p:cNvSpPr/>
                  <p:nvPr/>
                </p:nvSpPr>
                <p:spPr>
                  <a:xfrm>
                    <a:off x="8338575" y="-493200"/>
                    <a:ext cx="570300" cy="4932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48" name="Google Shape;3248;p39"/>
              <p:cNvSpPr/>
              <p:nvPr/>
            </p:nvSpPr>
            <p:spPr>
              <a:xfrm flipH="1">
                <a:off x="6913529" y="-57321"/>
                <a:ext cx="4968408" cy="5258135"/>
              </a:xfrm>
              <a:custGeom>
                <a:rect b="b" l="l" r="r" t="t"/>
                <a:pathLst>
                  <a:path extrusionOk="0" h="28650" w="27071">
                    <a:moveTo>
                      <a:pt x="1" y="1"/>
                    </a:moveTo>
                    <a:lnTo>
                      <a:pt x="1" y="28649"/>
                    </a:lnTo>
                    <a:lnTo>
                      <a:pt x="27071" y="28649"/>
                    </a:lnTo>
                    <a:lnTo>
                      <a:pt x="15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9" name="Google Shape;3249;p39"/>
            <p:cNvGrpSpPr/>
            <p:nvPr/>
          </p:nvGrpSpPr>
          <p:grpSpPr>
            <a:xfrm>
              <a:off x="-3296369" y="-136944"/>
              <a:ext cx="6555100" cy="5633352"/>
              <a:chOff x="3990925" y="-142875"/>
              <a:chExt cx="6555100" cy="5633352"/>
            </a:xfrm>
          </p:grpSpPr>
          <p:pic>
            <p:nvPicPr>
              <p:cNvPr id="3250" name="Google Shape;3250;p3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1" name="Google Shape;3251;p3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52" name="Google Shape;3252;p39"/>
            <p:cNvGrpSpPr/>
            <p:nvPr/>
          </p:nvGrpSpPr>
          <p:grpSpPr>
            <a:xfrm rot="-900000">
              <a:off x="-1764528" y="273636"/>
              <a:ext cx="4243515" cy="869871"/>
              <a:chOff x="2620125" y="3312050"/>
              <a:chExt cx="1760100" cy="360800"/>
            </a:xfrm>
          </p:grpSpPr>
          <p:sp>
            <p:nvSpPr>
              <p:cNvPr id="3253" name="Google Shape;3253;p39"/>
              <p:cNvSpPr/>
              <p:nvPr/>
            </p:nvSpPr>
            <p:spPr>
              <a:xfrm>
                <a:off x="2641825" y="3331650"/>
                <a:ext cx="155650" cy="175225"/>
              </a:xfrm>
              <a:custGeom>
                <a:rect b="b" l="l" r="r" t="t"/>
                <a:pathLst>
                  <a:path extrusionOk="0" h="7009" w="6226">
                    <a:moveTo>
                      <a:pt x="0" y="0"/>
                    </a:moveTo>
                    <a:lnTo>
                      <a:pt x="201" y="4023"/>
                    </a:lnTo>
                    <a:lnTo>
                      <a:pt x="360" y="7009"/>
                    </a:lnTo>
                    <a:lnTo>
                      <a:pt x="2975" y="5315"/>
                    </a:lnTo>
                    <a:lnTo>
                      <a:pt x="6225" y="3197"/>
                    </a:lnTo>
                    <a:cubicBezTo>
                      <a:pt x="5960" y="3081"/>
                      <a:pt x="5685" y="2964"/>
                      <a:pt x="5431" y="2848"/>
                    </a:cubicBezTo>
                    <a:cubicBezTo>
                      <a:pt x="3123" y="1842"/>
                      <a:pt x="1313" y="83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39"/>
              <p:cNvSpPr/>
              <p:nvPr/>
            </p:nvSpPr>
            <p:spPr>
              <a:xfrm>
                <a:off x="2646825" y="3402850"/>
                <a:ext cx="150650" cy="104025"/>
              </a:xfrm>
              <a:custGeom>
                <a:rect b="b" l="l" r="r" t="t"/>
                <a:pathLst>
                  <a:path extrusionOk="0" h="4161" w="6026">
                    <a:moveTo>
                      <a:pt x="5231" y="0"/>
                    </a:moveTo>
                    <a:cubicBezTo>
                      <a:pt x="4511" y="614"/>
                      <a:pt x="3654" y="1059"/>
                      <a:pt x="2722" y="1260"/>
                    </a:cubicBezTo>
                    <a:cubicBezTo>
                      <a:pt x="2330" y="1334"/>
                      <a:pt x="1939" y="1377"/>
                      <a:pt x="1547" y="1377"/>
                    </a:cubicBezTo>
                    <a:cubicBezTo>
                      <a:pt x="1028" y="1377"/>
                      <a:pt x="509" y="1313"/>
                      <a:pt x="1" y="1175"/>
                    </a:cubicBezTo>
                    <a:lnTo>
                      <a:pt x="1" y="1175"/>
                    </a:lnTo>
                    <a:lnTo>
                      <a:pt x="160" y="4161"/>
                    </a:lnTo>
                    <a:lnTo>
                      <a:pt x="2775" y="2467"/>
                    </a:lnTo>
                    <a:lnTo>
                      <a:pt x="6025" y="349"/>
                    </a:lnTo>
                    <a:cubicBezTo>
                      <a:pt x="5760" y="233"/>
                      <a:pt x="5485" y="116"/>
                      <a:pt x="5231" y="0"/>
                    </a:cubicBezTo>
                    <a:close/>
                  </a:path>
                </a:pathLst>
              </a:custGeom>
              <a:solidFill>
                <a:srgbClr val="4C436F">
                  <a:alpha val="243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39"/>
              <p:cNvSpPr/>
              <p:nvPr/>
            </p:nvSpPr>
            <p:spPr>
              <a:xfrm>
                <a:off x="2620125" y="3312050"/>
                <a:ext cx="1760100" cy="213100"/>
              </a:xfrm>
              <a:custGeom>
                <a:rect b="b" l="l" r="r" t="t"/>
                <a:pathLst>
                  <a:path extrusionOk="0" h="8524" w="70404">
                    <a:moveTo>
                      <a:pt x="70404" y="1"/>
                    </a:moveTo>
                    <a:lnTo>
                      <a:pt x="69863" y="12"/>
                    </a:lnTo>
                    <a:cubicBezTo>
                      <a:pt x="65226" y="2701"/>
                      <a:pt x="54798" y="7295"/>
                      <a:pt x="36493" y="8153"/>
                    </a:cubicBezTo>
                    <a:cubicBezTo>
                      <a:pt x="35060" y="8221"/>
                      <a:pt x="33670" y="8253"/>
                      <a:pt x="32322" y="8253"/>
                    </a:cubicBezTo>
                    <a:cubicBezTo>
                      <a:pt x="15007" y="8253"/>
                      <a:pt x="4672" y="2943"/>
                      <a:pt x="497" y="212"/>
                    </a:cubicBezTo>
                    <a:lnTo>
                      <a:pt x="0" y="212"/>
                    </a:lnTo>
                    <a:cubicBezTo>
                      <a:pt x="254" y="393"/>
                      <a:pt x="551" y="583"/>
                      <a:pt x="868" y="784"/>
                    </a:cubicBezTo>
                    <a:cubicBezTo>
                      <a:pt x="2181" y="1621"/>
                      <a:pt x="3991" y="2626"/>
                      <a:pt x="6299" y="3632"/>
                    </a:cubicBezTo>
                    <a:cubicBezTo>
                      <a:pt x="6553" y="3748"/>
                      <a:pt x="6828" y="3865"/>
                      <a:pt x="7093" y="3981"/>
                    </a:cubicBezTo>
                    <a:cubicBezTo>
                      <a:pt x="7199" y="4024"/>
                      <a:pt x="7294" y="4066"/>
                      <a:pt x="7400" y="4098"/>
                    </a:cubicBezTo>
                    <a:cubicBezTo>
                      <a:pt x="7898" y="4310"/>
                      <a:pt x="8427" y="4511"/>
                      <a:pt x="8988" y="4712"/>
                    </a:cubicBezTo>
                    <a:cubicBezTo>
                      <a:pt x="10491" y="5273"/>
                      <a:pt x="12218" y="5823"/>
                      <a:pt x="14176" y="6332"/>
                    </a:cubicBezTo>
                    <a:lnTo>
                      <a:pt x="14187" y="6321"/>
                    </a:lnTo>
                    <a:lnTo>
                      <a:pt x="14547" y="6427"/>
                    </a:lnTo>
                    <a:cubicBezTo>
                      <a:pt x="15648" y="6703"/>
                      <a:pt x="16812" y="6967"/>
                      <a:pt x="18051" y="7211"/>
                    </a:cubicBezTo>
                    <a:lnTo>
                      <a:pt x="23810" y="8079"/>
                    </a:lnTo>
                    <a:cubicBezTo>
                      <a:pt x="24360" y="8131"/>
                      <a:pt x="24922" y="8185"/>
                      <a:pt x="25494" y="8237"/>
                    </a:cubicBezTo>
                    <a:cubicBezTo>
                      <a:pt x="27388" y="8396"/>
                      <a:pt x="29400" y="8502"/>
                      <a:pt x="31528" y="8524"/>
                    </a:cubicBezTo>
                    <a:lnTo>
                      <a:pt x="32618" y="8524"/>
                    </a:lnTo>
                    <a:cubicBezTo>
                      <a:pt x="33074" y="8524"/>
                      <a:pt x="33529" y="8524"/>
                      <a:pt x="33994" y="8513"/>
                    </a:cubicBezTo>
                    <a:cubicBezTo>
                      <a:pt x="34820" y="8491"/>
                      <a:pt x="35657" y="8470"/>
                      <a:pt x="36504" y="8428"/>
                    </a:cubicBezTo>
                    <a:cubicBezTo>
                      <a:pt x="38060" y="8354"/>
                      <a:pt x="39563" y="8248"/>
                      <a:pt x="41003" y="8131"/>
                    </a:cubicBezTo>
                    <a:cubicBezTo>
                      <a:pt x="41871" y="8058"/>
                      <a:pt x="42708" y="7973"/>
                      <a:pt x="43534" y="7888"/>
                    </a:cubicBezTo>
                    <a:cubicBezTo>
                      <a:pt x="45821" y="7634"/>
                      <a:pt x="47959" y="7327"/>
                      <a:pt x="49949" y="6978"/>
                    </a:cubicBezTo>
                    <a:cubicBezTo>
                      <a:pt x="50733" y="6840"/>
                      <a:pt x="51495" y="6692"/>
                      <a:pt x="52236" y="6543"/>
                    </a:cubicBezTo>
                    <a:cubicBezTo>
                      <a:pt x="54375" y="6099"/>
                      <a:pt x="56323" y="5623"/>
                      <a:pt x="58101" y="5115"/>
                    </a:cubicBezTo>
                    <a:cubicBezTo>
                      <a:pt x="58387" y="5030"/>
                      <a:pt x="58673" y="4945"/>
                      <a:pt x="58937" y="4860"/>
                    </a:cubicBezTo>
                    <a:cubicBezTo>
                      <a:pt x="59753" y="4628"/>
                      <a:pt x="60515" y="4373"/>
                      <a:pt x="61245" y="4130"/>
                    </a:cubicBezTo>
                    <a:cubicBezTo>
                      <a:pt x="63564" y="3336"/>
                      <a:pt x="65501" y="2531"/>
                      <a:pt x="67089" y="1769"/>
                    </a:cubicBezTo>
                    <a:cubicBezTo>
                      <a:pt x="68434" y="1134"/>
                      <a:pt x="69535" y="530"/>
                      <a:pt x="70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39"/>
              <p:cNvSpPr/>
              <p:nvPr/>
            </p:nvSpPr>
            <p:spPr>
              <a:xfrm>
                <a:off x="3257450" y="3517975"/>
                <a:ext cx="174425" cy="154875"/>
              </a:xfrm>
              <a:custGeom>
                <a:rect b="b" l="l" r="r" t="t"/>
                <a:pathLst>
                  <a:path extrusionOk="0" h="6195" w="6977">
                    <a:moveTo>
                      <a:pt x="1" y="0"/>
                    </a:moveTo>
                    <a:lnTo>
                      <a:pt x="1874" y="3526"/>
                    </a:lnTo>
                    <a:lnTo>
                      <a:pt x="3293" y="6194"/>
                    </a:lnTo>
                    <a:lnTo>
                      <a:pt x="6977" y="287"/>
                    </a:lnTo>
                    <a:lnTo>
                      <a:pt x="6035" y="287"/>
                    </a:lnTo>
                    <a:cubicBezTo>
                      <a:pt x="3907" y="265"/>
                      <a:pt x="1895" y="159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39"/>
              <p:cNvSpPr/>
              <p:nvPr/>
            </p:nvSpPr>
            <p:spPr>
              <a:xfrm>
                <a:off x="3469975" y="3515325"/>
                <a:ext cx="175250" cy="156450"/>
              </a:xfrm>
              <a:custGeom>
                <a:rect b="b" l="l" r="r" t="t"/>
                <a:pathLst>
                  <a:path extrusionOk="0" h="6258" w="7010">
                    <a:moveTo>
                      <a:pt x="7009" y="0"/>
                    </a:moveTo>
                    <a:lnTo>
                      <a:pt x="7009" y="0"/>
                    </a:lnTo>
                    <a:cubicBezTo>
                      <a:pt x="5569" y="117"/>
                      <a:pt x="4066" y="223"/>
                      <a:pt x="2510" y="297"/>
                    </a:cubicBezTo>
                    <a:cubicBezTo>
                      <a:pt x="1663" y="339"/>
                      <a:pt x="826" y="360"/>
                      <a:pt x="0" y="382"/>
                    </a:cubicBezTo>
                    <a:lnTo>
                      <a:pt x="1663" y="2955"/>
                    </a:lnTo>
                    <a:lnTo>
                      <a:pt x="2054" y="3558"/>
                    </a:lnTo>
                    <a:lnTo>
                      <a:pt x="3759" y="6204"/>
                    </a:lnTo>
                    <a:lnTo>
                      <a:pt x="3802" y="6258"/>
                    </a:lnTo>
                    <a:lnTo>
                      <a:pt x="6300" y="1377"/>
                    </a:lnTo>
                    <a:lnTo>
                      <a:pt x="7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39"/>
              <p:cNvSpPr/>
              <p:nvPr/>
            </p:nvSpPr>
            <p:spPr>
              <a:xfrm>
                <a:off x="3042000" y="3487800"/>
                <a:ext cx="176025" cy="165700"/>
              </a:xfrm>
              <a:custGeom>
                <a:rect b="b" l="l" r="r" t="t"/>
                <a:pathLst>
                  <a:path extrusionOk="0" h="6628" w="7041">
                    <a:moveTo>
                      <a:pt x="1" y="0"/>
                    </a:moveTo>
                    <a:lnTo>
                      <a:pt x="1303" y="3315"/>
                    </a:lnTo>
                    <a:lnTo>
                      <a:pt x="1462" y="3727"/>
                    </a:lnTo>
                    <a:lnTo>
                      <a:pt x="2605" y="6628"/>
                    </a:lnTo>
                    <a:lnTo>
                      <a:pt x="5114" y="3473"/>
                    </a:lnTo>
                    <a:lnTo>
                      <a:pt x="7041" y="1059"/>
                    </a:lnTo>
                    <a:lnTo>
                      <a:pt x="6935" y="1049"/>
                    </a:lnTo>
                    <a:lnTo>
                      <a:pt x="1176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39"/>
              <p:cNvSpPr/>
              <p:nvPr/>
            </p:nvSpPr>
            <p:spPr>
              <a:xfrm>
                <a:off x="2833975" y="3426675"/>
                <a:ext cx="169950" cy="173375"/>
              </a:xfrm>
              <a:custGeom>
                <a:rect b="b" l="l" r="r" t="t"/>
                <a:pathLst>
                  <a:path extrusionOk="0" h="6935" w="6798">
                    <a:moveTo>
                      <a:pt x="0" y="0"/>
                    </a:moveTo>
                    <a:lnTo>
                      <a:pt x="942" y="4129"/>
                    </a:lnTo>
                    <a:lnTo>
                      <a:pt x="1577" y="6934"/>
                    </a:lnTo>
                    <a:lnTo>
                      <a:pt x="6797" y="2085"/>
                    </a:lnTo>
                    <a:lnTo>
                      <a:pt x="5993" y="1842"/>
                    </a:lnTo>
                    <a:lnTo>
                      <a:pt x="5633" y="1736"/>
                    </a:lnTo>
                    <a:lnTo>
                      <a:pt x="5622" y="1747"/>
                    </a:lnTo>
                    <a:cubicBezTo>
                      <a:pt x="3664" y="1238"/>
                      <a:pt x="1937" y="688"/>
                      <a:pt x="434" y="12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39"/>
              <p:cNvSpPr/>
              <p:nvPr/>
            </p:nvSpPr>
            <p:spPr>
              <a:xfrm>
                <a:off x="3708450" y="3484375"/>
                <a:ext cx="175500" cy="164650"/>
              </a:xfrm>
              <a:custGeom>
                <a:rect b="b" l="l" r="r" t="t"/>
                <a:pathLst>
                  <a:path extrusionOk="0" h="6586" w="7020">
                    <a:moveTo>
                      <a:pt x="7020" y="0"/>
                    </a:moveTo>
                    <a:lnTo>
                      <a:pt x="6416" y="85"/>
                    </a:lnTo>
                    <a:cubicBezTo>
                      <a:pt x="4426" y="434"/>
                      <a:pt x="2288" y="741"/>
                      <a:pt x="1" y="995"/>
                    </a:cubicBezTo>
                    <a:lnTo>
                      <a:pt x="1991" y="3568"/>
                    </a:lnTo>
                    <a:lnTo>
                      <a:pt x="4320" y="6585"/>
                    </a:lnTo>
                    <a:lnTo>
                      <a:pt x="5664" y="3313"/>
                    </a:lnTo>
                    <a:lnTo>
                      <a:pt x="70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39"/>
              <p:cNvSpPr/>
              <p:nvPr/>
            </p:nvSpPr>
            <p:spPr>
              <a:xfrm>
                <a:off x="3921500" y="3433550"/>
                <a:ext cx="172075" cy="170475"/>
              </a:xfrm>
              <a:custGeom>
                <a:rect b="b" l="l" r="r" t="t"/>
                <a:pathLst>
                  <a:path extrusionOk="0" h="6819" w="6883">
                    <a:moveTo>
                      <a:pt x="6882" y="0"/>
                    </a:moveTo>
                    <a:lnTo>
                      <a:pt x="6882" y="0"/>
                    </a:lnTo>
                    <a:cubicBezTo>
                      <a:pt x="6618" y="85"/>
                      <a:pt x="6332" y="170"/>
                      <a:pt x="6046" y="255"/>
                    </a:cubicBezTo>
                    <a:cubicBezTo>
                      <a:pt x="4268" y="763"/>
                      <a:pt x="2320" y="1239"/>
                      <a:pt x="181" y="1683"/>
                    </a:cubicBezTo>
                    <a:lnTo>
                      <a:pt x="1" y="1726"/>
                    </a:lnTo>
                    <a:lnTo>
                      <a:pt x="2881" y="4680"/>
                    </a:lnTo>
                    <a:lnTo>
                      <a:pt x="4967" y="6818"/>
                    </a:lnTo>
                    <a:lnTo>
                      <a:pt x="5814" y="3822"/>
                    </a:lnTo>
                    <a:lnTo>
                      <a:pt x="6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39"/>
              <p:cNvSpPr/>
              <p:nvPr/>
            </p:nvSpPr>
            <p:spPr>
              <a:xfrm>
                <a:off x="4133775" y="3356275"/>
                <a:ext cx="163600" cy="173900"/>
              </a:xfrm>
              <a:custGeom>
                <a:rect b="b" l="l" r="r" t="t"/>
                <a:pathLst>
                  <a:path extrusionOk="0" h="6956" w="6544">
                    <a:moveTo>
                      <a:pt x="6543" y="0"/>
                    </a:moveTo>
                    <a:lnTo>
                      <a:pt x="6543" y="0"/>
                    </a:lnTo>
                    <a:cubicBezTo>
                      <a:pt x="4955" y="762"/>
                      <a:pt x="3018" y="1567"/>
                      <a:pt x="699" y="2361"/>
                    </a:cubicBezTo>
                    <a:lnTo>
                      <a:pt x="1" y="2647"/>
                    </a:lnTo>
                    <a:lnTo>
                      <a:pt x="3706" y="5463"/>
                    </a:lnTo>
                    <a:lnTo>
                      <a:pt x="5675" y="6955"/>
                    </a:lnTo>
                    <a:lnTo>
                      <a:pt x="6385" y="1323"/>
                    </a:lnTo>
                    <a:lnTo>
                      <a:pt x="65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39"/>
              <p:cNvSpPr/>
              <p:nvPr/>
            </p:nvSpPr>
            <p:spPr>
              <a:xfrm>
                <a:off x="3758225" y="3573550"/>
                <a:ext cx="58250" cy="75475"/>
              </a:xfrm>
              <a:custGeom>
                <a:rect b="b" l="l" r="r" t="t"/>
                <a:pathLst>
                  <a:path extrusionOk="0" h="3019" w="2330">
                    <a:moveTo>
                      <a:pt x="0" y="1"/>
                    </a:moveTo>
                    <a:lnTo>
                      <a:pt x="2329" y="3018"/>
                    </a:lnTo>
                    <a:lnTo>
                      <a:pt x="2329" y="30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86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39"/>
              <p:cNvSpPr/>
              <p:nvPr/>
            </p:nvSpPr>
            <p:spPr>
              <a:xfrm>
                <a:off x="3758225" y="3567200"/>
                <a:ext cx="91850" cy="81825"/>
              </a:xfrm>
              <a:custGeom>
                <a:rect b="b" l="l" r="r" t="t"/>
                <a:pathLst>
                  <a:path extrusionOk="0" h="3273" w="3674">
                    <a:moveTo>
                      <a:pt x="3673" y="0"/>
                    </a:moveTo>
                    <a:lnTo>
                      <a:pt x="3673" y="0"/>
                    </a:lnTo>
                    <a:cubicBezTo>
                      <a:pt x="3282" y="191"/>
                      <a:pt x="2880" y="329"/>
                      <a:pt x="2445" y="414"/>
                    </a:cubicBezTo>
                    <a:cubicBezTo>
                      <a:pt x="2149" y="477"/>
                      <a:pt x="1852" y="498"/>
                      <a:pt x="1556" y="498"/>
                    </a:cubicBezTo>
                    <a:cubicBezTo>
                      <a:pt x="1027" y="498"/>
                      <a:pt x="497" y="414"/>
                      <a:pt x="0" y="255"/>
                    </a:cubicBezTo>
                    <a:lnTo>
                      <a:pt x="0" y="255"/>
                    </a:lnTo>
                    <a:lnTo>
                      <a:pt x="2329" y="3272"/>
                    </a:lnTo>
                    <a:lnTo>
                      <a:pt x="3673" y="0"/>
                    </a:lnTo>
                    <a:close/>
                  </a:path>
                </a:pathLst>
              </a:custGeom>
              <a:solidFill>
                <a:srgbClr val="4C436F">
                  <a:alpha val="243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39"/>
              <p:cNvSpPr/>
              <p:nvPr/>
            </p:nvSpPr>
            <p:spPr>
              <a:xfrm>
                <a:off x="3993500" y="3433550"/>
                <a:ext cx="100075" cy="170475"/>
              </a:xfrm>
              <a:custGeom>
                <a:rect b="b" l="l" r="r" t="t"/>
                <a:pathLst>
                  <a:path extrusionOk="0" h="6819" w="4003">
                    <a:moveTo>
                      <a:pt x="4002" y="0"/>
                    </a:moveTo>
                    <a:lnTo>
                      <a:pt x="4002" y="0"/>
                    </a:lnTo>
                    <a:cubicBezTo>
                      <a:pt x="3738" y="85"/>
                      <a:pt x="3452" y="170"/>
                      <a:pt x="3166" y="255"/>
                    </a:cubicBezTo>
                    <a:cubicBezTo>
                      <a:pt x="3050" y="1218"/>
                      <a:pt x="2690" y="2160"/>
                      <a:pt x="2097" y="2954"/>
                    </a:cubicBezTo>
                    <a:cubicBezTo>
                      <a:pt x="1546" y="3685"/>
                      <a:pt x="816" y="4278"/>
                      <a:pt x="1" y="4680"/>
                    </a:cubicBezTo>
                    <a:lnTo>
                      <a:pt x="2087" y="6818"/>
                    </a:lnTo>
                    <a:lnTo>
                      <a:pt x="2934" y="3822"/>
                    </a:lnTo>
                    <a:lnTo>
                      <a:pt x="4002" y="0"/>
                    </a:lnTo>
                    <a:close/>
                  </a:path>
                </a:pathLst>
              </a:custGeom>
              <a:solidFill>
                <a:srgbClr val="4C436F">
                  <a:alpha val="243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39"/>
              <p:cNvSpPr/>
              <p:nvPr/>
            </p:nvSpPr>
            <p:spPr>
              <a:xfrm>
                <a:off x="3076950" y="3576725"/>
                <a:ext cx="30200" cy="76775"/>
              </a:xfrm>
              <a:custGeom>
                <a:rect b="b" l="l" r="r" t="t"/>
                <a:pathLst>
                  <a:path extrusionOk="0" h="3071" w="1208">
                    <a:moveTo>
                      <a:pt x="0" y="1"/>
                    </a:moveTo>
                    <a:lnTo>
                      <a:pt x="64" y="170"/>
                    </a:lnTo>
                    <a:lnTo>
                      <a:pt x="1207" y="3071"/>
                    </a:lnTo>
                    <a:lnTo>
                      <a:pt x="1207" y="3071"/>
                    </a:lnTo>
                    <a:lnTo>
                      <a:pt x="64" y="170"/>
                    </a:lnTo>
                    <a:close/>
                  </a:path>
                </a:pathLst>
              </a:custGeom>
              <a:solidFill>
                <a:srgbClr val="786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39"/>
              <p:cNvSpPr/>
              <p:nvPr/>
            </p:nvSpPr>
            <p:spPr>
              <a:xfrm>
                <a:off x="3074550" y="3570650"/>
                <a:ext cx="95300" cy="82850"/>
              </a:xfrm>
              <a:custGeom>
                <a:rect b="b" l="l" r="r" t="t"/>
                <a:pathLst>
                  <a:path extrusionOk="0" h="3314" w="3812">
                    <a:moveTo>
                      <a:pt x="1" y="1"/>
                    </a:moveTo>
                    <a:lnTo>
                      <a:pt x="96" y="244"/>
                    </a:lnTo>
                    <a:lnTo>
                      <a:pt x="160" y="413"/>
                    </a:lnTo>
                    <a:lnTo>
                      <a:pt x="1303" y="3314"/>
                    </a:lnTo>
                    <a:lnTo>
                      <a:pt x="3812" y="159"/>
                    </a:lnTo>
                    <a:lnTo>
                      <a:pt x="3812" y="159"/>
                    </a:lnTo>
                    <a:cubicBezTo>
                      <a:pt x="3283" y="286"/>
                      <a:pt x="2732" y="349"/>
                      <a:pt x="2181" y="349"/>
                    </a:cubicBezTo>
                    <a:cubicBezTo>
                      <a:pt x="1451" y="349"/>
                      <a:pt x="710" y="233"/>
                      <a:pt x="1" y="1"/>
                    </a:cubicBezTo>
                    <a:close/>
                  </a:path>
                </a:pathLst>
              </a:custGeom>
              <a:solidFill>
                <a:srgbClr val="4C436F">
                  <a:alpha val="243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39"/>
              <p:cNvSpPr/>
              <p:nvPr/>
            </p:nvSpPr>
            <p:spPr>
              <a:xfrm>
                <a:off x="2857525" y="3470075"/>
                <a:ext cx="146400" cy="129975"/>
              </a:xfrm>
              <a:custGeom>
                <a:rect b="b" l="l" r="r" t="t"/>
                <a:pathLst>
                  <a:path extrusionOk="0" h="5199" w="5856">
                    <a:moveTo>
                      <a:pt x="4691" y="0"/>
                    </a:moveTo>
                    <a:lnTo>
                      <a:pt x="4680" y="11"/>
                    </a:lnTo>
                    <a:cubicBezTo>
                      <a:pt x="3463" y="1313"/>
                      <a:pt x="1811" y="2181"/>
                      <a:pt x="0" y="2393"/>
                    </a:cubicBezTo>
                    <a:lnTo>
                      <a:pt x="635" y="5198"/>
                    </a:lnTo>
                    <a:lnTo>
                      <a:pt x="5855" y="349"/>
                    </a:lnTo>
                    <a:lnTo>
                      <a:pt x="5051" y="106"/>
                    </a:lnTo>
                    <a:lnTo>
                      <a:pt x="4691" y="0"/>
                    </a:lnTo>
                    <a:close/>
                  </a:path>
                </a:pathLst>
              </a:custGeom>
              <a:solidFill>
                <a:srgbClr val="4C436F">
                  <a:alpha val="243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39"/>
              <p:cNvSpPr/>
              <p:nvPr/>
            </p:nvSpPr>
            <p:spPr>
              <a:xfrm>
                <a:off x="4265325" y="3389325"/>
                <a:ext cx="28075" cy="140850"/>
              </a:xfrm>
              <a:custGeom>
                <a:rect b="b" l="l" r="r" t="t"/>
                <a:pathLst>
                  <a:path extrusionOk="0" h="5634" w="1123">
                    <a:moveTo>
                      <a:pt x="1" y="5316"/>
                    </a:moveTo>
                    <a:lnTo>
                      <a:pt x="413" y="5633"/>
                    </a:lnTo>
                    <a:lnTo>
                      <a:pt x="413" y="5633"/>
                    </a:lnTo>
                    <a:lnTo>
                      <a:pt x="1" y="5316"/>
                    </a:lnTo>
                    <a:close/>
                    <a:moveTo>
                      <a:pt x="1123" y="1"/>
                    </a:moveTo>
                    <a:lnTo>
                      <a:pt x="1123" y="1"/>
                    </a:lnTo>
                    <a:lnTo>
                      <a:pt x="1070" y="424"/>
                    </a:lnTo>
                    <a:close/>
                  </a:path>
                </a:pathLst>
              </a:custGeom>
              <a:solidFill>
                <a:srgbClr val="786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39"/>
              <p:cNvSpPr/>
              <p:nvPr/>
            </p:nvSpPr>
            <p:spPr>
              <a:xfrm>
                <a:off x="4226425" y="3389325"/>
                <a:ext cx="66975" cy="140850"/>
              </a:xfrm>
              <a:custGeom>
                <a:rect b="b" l="l" r="r" t="t"/>
                <a:pathLst>
                  <a:path extrusionOk="0" h="5634" w="2679">
                    <a:moveTo>
                      <a:pt x="2679" y="1"/>
                    </a:moveTo>
                    <a:lnTo>
                      <a:pt x="2679" y="1"/>
                    </a:lnTo>
                    <a:cubicBezTo>
                      <a:pt x="1969" y="1494"/>
                      <a:pt x="1059" y="2881"/>
                      <a:pt x="0" y="4141"/>
                    </a:cubicBezTo>
                    <a:lnTo>
                      <a:pt x="1557" y="5316"/>
                    </a:lnTo>
                    <a:lnTo>
                      <a:pt x="1969" y="5633"/>
                    </a:lnTo>
                    <a:lnTo>
                      <a:pt x="2626" y="424"/>
                    </a:lnTo>
                    <a:lnTo>
                      <a:pt x="2679" y="1"/>
                    </a:lnTo>
                    <a:close/>
                  </a:path>
                </a:pathLst>
              </a:custGeom>
              <a:solidFill>
                <a:srgbClr val="4C436F">
                  <a:alpha val="243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39"/>
              <p:cNvSpPr/>
              <p:nvPr/>
            </p:nvSpPr>
            <p:spPr>
              <a:xfrm>
                <a:off x="3511550" y="3589175"/>
                <a:ext cx="53475" cy="82600"/>
              </a:xfrm>
              <a:custGeom>
                <a:rect b="b" l="l" r="r" t="t"/>
                <a:pathLst>
                  <a:path extrusionOk="0" h="3304" w="2139">
                    <a:moveTo>
                      <a:pt x="688" y="1069"/>
                    </a:moveTo>
                    <a:lnTo>
                      <a:pt x="2096" y="3250"/>
                    </a:lnTo>
                    <a:lnTo>
                      <a:pt x="2139" y="3304"/>
                    </a:lnTo>
                    <a:lnTo>
                      <a:pt x="2139" y="3304"/>
                    </a:lnTo>
                    <a:lnTo>
                      <a:pt x="2096" y="3250"/>
                    </a:lnTo>
                    <a:lnTo>
                      <a:pt x="688" y="1069"/>
                    </a:lnTo>
                    <a:close/>
                    <a:moveTo>
                      <a:pt x="0" y="1"/>
                    </a:moveTo>
                    <a:lnTo>
                      <a:pt x="370" y="5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86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39"/>
              <p:cNvSpPr/>
              <p:nvPr/>
            </p:nvSpPr>
            <p:spPr>
              <a:xfrm>
                <a:off x="3511550" y="3549725"/>
                <a:ext cx="115950" cy="122050"/>
              </a:xfrm>
              <a:custGeom>
                <a:rect b="b" l="l" r="r" t="t"/>
                <a:pathLst>
                  <a:path extrusionOk="0" h="4882" w="4638">
                    <a:moveTo>
                      <a:pt x="4637" y="1"/>
                    </a:moveTo>
                    <a:lnTo>
                      <a:pt x="4637" y="1"/>
                    </a:lnTo>
                    <a:cubicBezTo>
                      <a:pt x="4414" y="212"/>
                      <a:pt x="4160" y="403"/>
                      <a:pt x="3906" y="583"/>
                    </a:cubicBezTo>
                    <a:cubicBezTo>
                      <a:pt x="2901" y="1250"/>
                      <a:pt x="1704" y="1600"/>
                      <a:pt x="518" y="1600"/>
                    </a:cubicBezTo>
                    <a:cubicBezTo>
                      <a:pt x="339" y="1600"/>
                      <a:pt x="169" y="1589"/>
                      <a:pt x="0" y="1579"/>
                    </a:cubicBezTo>
                    <a:lnTo>
                      <a:pt x="0" y="1579"/>
                    </a:lnTo>
                    <a:lnTo>
                      <a:pt x="370" y="2150"/>
                    </a:lnTo>
                    <a:lnTo>
                      <a:pt x="391" y="2182"/>
                    </a:lnTo>
                    <a:lnTo>
                      <a:pt x="688" y="2647"/>
                    </a:lnTo>
                    <a:lnTo>
                      <a:pt x="2096" y="4828"/>
                    </a:lnTo>
                    <a:lnTo>
                      <a:pt x="2139" y="4882"/>
                    </a:lnTo>
                    <a:lnTo>
                      <a:pt x="4637" y="1"/>
                    </a:lnTo>
                    <a:close/>
                  </a:path>
                </a:pathLst>
              </a:custGeom>
              <a:solidFill>
                <a:srgbClr val="4C436F">
                  <a:alpha val="243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39"/>
              <p:cNvSpPr/>
              <p:nvPr/>
            </p:nvSpPr>
            <p:spPr>
              <a:xfrm>
                <a:off x="3304300" y="3525125"/>
                <a:ext cx="127575" cy="147725"/>
              </a:xfrm>
              <a:custGeom>
                <a:rect b="b" l="l" r="r" t="t"/>
                <a:pathLst>
                  <a:path extrusionOk="0" h="5909" w="5103">
                    <a:moveTo>
                      <a:pt x="4161" y="1"/>
                    </a:moveTo>
                    <a:cubicBezTo>
                      <a:pt x="3166" y="1483"/>
                      <a:pt x="1684" y="2647"/>
                      <a:pt x="0" y="3240"/>
                    </a:cubicBezTo>
                    <a:lnTo>
                      <a:pt x="1419" y="5908"/>
                    </a:lnTo>
                    <a:lnTo>
                      <a:pt x="5103" y="1"/>
                    </a:lnTo>
                    <a:close/>
                  </a:path>
                </a:pathLst>
              </a:custGeom>
              <a:solidFill>
                <a:srgbClr val="4C436F">
                  <a:alpha val="243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39"/>
              <p:cNvSpPr/>
              <p:nvPr/>
            </p:nvSpPr>
            <p:spPr>
              <a:xfrm>
                <a:off x="2974500" y="3470075"/>
                <a:ext cx="9300" cy="2675"/>
              </a:xfrm>
              <a:custGeom>
                <a:rect b="b" l="l" r="r" t="t"/>
                <a:pathLst>
                  <a:path extrusionOk="0" h="107" w="372">
                    <a:moveTo>
                      <a:pt x="12" y="0"/>
                    </a:moveTo>
                    <a:lnTo>
                      <a:pt x="1" y="11"/>
                    </a:lnTo>
                    <a:cubicBezTo>
                      <a:pt x="128" y="43"/>
                      <a:pt x="245" y="74"/>
                      <a:pt x="372" y="10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2B2D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39"/>
              <p:cNvSpPr/>
              <p:nvPr/>
            </p:nvSpPr>
            <p:spPr>
              <a:xfrm>
                <a:off x="3071375" y="3492300"/>
                <a:ext cx="144000" cy="21725"/>
              </a:xfrm>
              <a:custGeom>
                <a:rect b="b" l="l" r="r" t="t"/>
                <a:pathLst>
                  <a:path extrusionOk="0" h="869" w="5760">
                    <a:moveTo>
                      <a:pt x="1" y="1"/>
                    </a:moveTo>
                    <a:cubicBezTo>
                      <a:pt x="1779" y="340"/>
                      <a:pt x="3696" y="636"/>
                      <a:pt x="5760" y="86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B2D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76" name="Google Shape;3276;p39"/>
          <p:cNvGrpSpPr/>
          <p:nvPr/>
        </p:nvGrpSpPr>
        <p:grpSpPr>
          <a:xfrm flipH="1" rot="900000">
            <a:off x="6537747" y="273636"/>
            <a:ext cx="4243515" cy="869871"/>
            <a:chOff x="2620125" y="3312050"/>
            <a:chExt cx="1760100" cy="360800"/>
          </a:xfrm>
        </p:grpSpPr>
        <p:sp>
          <p:nvSpPr>
            <p:cNvPr id="3277" name="Google Shape;3277;p39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9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9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9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9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9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9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9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9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9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9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9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9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9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9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9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9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9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9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9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9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9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9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0" name="Google Shape;3300;p39"/>
          <p:cNvSpPr txBox="1"/>
          <p:nvPr>
            <p:ph type="title"/>
          </p:nvPr>
        </p:nvSpPr>
        <p:spPr>
          <a:xfrm>
            <a:off x="2424600" y="375272"/>
            <a:ext cx="42948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01" name="Google Shape;3301;p39"/>
          <p:cNvSpPr txBox="1"/>
          <p:nvPr>
            <p:ph idx="1" type="subTitle"/>
          </p:nvPr>
        </p:nvSpPr>
        <p:spPr>
          <a:xfrm>
            <a:off x="2424600" y="1768875"/>
            <a:ext cx="42948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302" name="Google Shape;3302;p39"/>
          <p:cNvSpPr txBox="1"/>
          <p:nvPr/>
        </p:nvSpPr>
        <p:spPr>
          <a:xfrm>
            <a:off x="2685600" y="372255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303" name="Google Shape;3303;p39"/>
          <p:cNvGrpSpPr/>
          <p:nvPr/>
        </p:nvGrpSpPr>
        <p:grpSpPr>
          <a:xfrm flipH="1" rot="1511950">
            <a:off x="1279246" y="3891635"/>
            <a:ext cx="379434" cy="1486708"/>
            <a:chOff x="4394765" y="1434664"/>
            <a:chExt cx="487330" cy="1909472"/>
          </a:xfrm>
        </p:grpSpPr>
        <p:grpSp>
          <p:nvGrpSpPr>
            <p:cNvPr id="3304" name="Google Shape;3304;p39"/>
            <p:cNvGrpSpPr/>
            <p:nvPr/>
          </p:nvGrpSpPr>
          <p:grpSpPr>
            <a:xfrm>
              <a:off x="4394765" y="1434664"/>
              <a:ext cx="487330" cy="1909472"/>
              <a:chOff x="5546413" y="287350"/>
              <a:chExt cx="526730" cy="2063848"/>
            </a:xfrm>
          </p:grpSpPr>
          <p:sp>
            <p:nvSpPr>
              <p:cNvPr id="3305" name="Google Shape;3305;p39"/>
              <p:cNvSpPr/>
              <p:nvPr/>
            </p:nvSpPr>
            <p:spPr>
              <a:xfrm>
                <a:off x="5667803" y="792854"/>
                <a:ext cx="319254" cy="1558344"/>
              </a:xfrm>
              <a:custGeom>
                <a:rect b="b" l="l" r="r" t="t"/>
                <a:pathLst>
                  <a:path extrusionOk="0" h="9462" w="3653">
                    <a:moveTo>
                      <a:pt x="1902" y="1"/>
                    </a:moveTo>
                    <a:cubicBezTo>
                      <a:pt x="1489" y="1"/>
                      <a:pt x="1069" y="46"/>
                      <a:pt x="678" y="135"/>
                    </a:cubicBezTo>
                    <a:cubicBezTo>
                      <a:pt x="445" y="187"/>
                      <a:pt x="212" y="251"/>
                      <a:pt x="0" y="335"/>
                    </a:cubicBezTo>
                    <a:lnTo>
                      <a:pt x="212" y="3734"/>
                    </a:lnTo>
                    <a:lnTo>
                      <a:pt x="349" y="5862"/>
                    </a:lnTo>
                    <a:lnTo>
                      <a:pt x="413" y="6974"/>
                    </a:lnTo>
                    <a:lnTo>
                      <a:pt x="497" y="8371"/>
                    </a:lnTo>
                    <a:lnTo>
                      <a:pt x="508" y="8414"/>
                    </a:lnTo>
                    <a:lnTo>
                      <a:pt x="508" y="8424"/>
                    </a:lnTo>
                    <a:lnTo>
                      <a:pt x="508" y="8445"/>
                    </a:lnTo>
                    <a:lnTo>
                      <a:pt x="508" y="8466"/>
                    </a:lnTo>
                    <a:lnTo>
                      <a:pt x="508" y="8498"/>
                    </a:lnTo>
                    <a:lnTo>
                      <a:pt x="508" y="8541"/>
                    </a:lnTo>
                    <a:lnTo>
                      <a:pt x="519" y="8668"/>
                    </a:lnTo>
                    <a:lnTo>
                      <a:pt x="540" y="9028"/>
                    </a:lnTo>
                    <a:lnTo>
                      <a:pt x="572" y="9461"/>
                    </a:lnTo>
                    <a:cubicBezTo>
                      <a:pt x="1027" y="9430"/>
                      <a:pt x="1471" y="9356"/>
                      <a:pt x="1916" y="9240"/>
                    </a:cubicBezTo>
                    <a:cubicBezTo>
                      <a:pt x="2139" y="9176"/>
                      <a:pt x="2361" y="9123"/>
                      <a:pt x="2594" y="9080"/>
                    </a:cubicBezTo>
                    <a:cubicBezTo>
                      <a:pt x="2784" y="9038"/>
                      <a:pt x="2975" y="9007"/>
                      <a:pt x="3165" y="8964"/>
                    </a:cubicBezTo>
                    <a:cubicBezTo>
                      <a:pt x="3325" y="8932"/>
                      <a:pt x="3494" y="8890"/>
                      <a:pt x="3652" y="8858"/>
                    </a:cubicBezTo>
                    <a:lnTo>
                      <a:pt x="3642" y="8774"/>
                    </a:lnTo>
                    <a:lnTo>
                      <a:pt x="3642" y="8731"/>
                    </a:lnTo>
                    <a:lnTo>
                      <a:pt x="3621" y="8498"/>
                    </a:lnTo>
                    <a:lnTo>
                      <a:pt x="3610" y="8318"/>
                    </a:lnTo>
                    <a:lnTo>
                      <a:pt x="3610" y="8202"/>
                    </a:lnTo>
                    <a:lnTo>
                      <a:pt x="3610" y="8181"/>
                    </a:lnTo>
                    <a:lnTo>
                      <a:pt x="3600" y="8054"/>
                    </a:lnTo>
                    <a:lnTo>
                      <a:pt x="3504" y="6476"/>
                    </a:lnTo>
                    <a:lnTo>
                      <a:pt x="3113" y="145"/>
                    </a:lnTo>
                    <a:cubicBezTo>
                      <a:pt x="2742" y="48"/>
                      <a:pt x="2326" y="1"/>
                      <a:pt x="19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39"/>
              <p:cNvSpPr/>
              <p:nvPr/>
            </p:nvSpPr>
            <p:spPr>
              <a:xfrm>
                <a:off x="5546413" y="287350"/>
                <a:ext cx="526730" cy="459436"/>
              </a:xfrm>
              <a:custGeom>
                <a:rect b="b" l="l" r="r" t="t"/>
                <a:pathLst>
                  <a:path extrusionOk="0" h="5257" w="6027">
                    <a:moveTo>
                      <a:pt x="2639" y="0"/>
                    </a:moveTo>
                    <a:cubicBezTo>
                      <a:pt x="2638" y="1"/>
                      <a:pt x="0" y="5256"/>
                      <a:pt x="2813" y="5256"/>
                    </a:cubicBezTo>
                    <a:cubicBezTo>
                      <a:pt x="2863" y="5256"/>
                      <a:pt x="2914" y="5255"/>
                      <a:pt x="2966" y="5251"/>
                    </a:cubicBezTo>
                    <a:cubicBezTo>
                      <a:pt x="6026" y="5061"/>
                      <a:pt x="2639" y="1"/>
                      <a:pt x="2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39"/>
              <p:cNvSpPr/>
              <p:nvPr/>
            </p:nvSpPr>
            <p:spPr>
              <a:xfrm>
                <a:off x="5667804" y="478918"/>
                <a:ext cx="276693" cy="241472"/>
              </a:xfrm>
              <a:custGeom>
                <a:rect b="b" l="l" r="r" t="t"/>
                <a:pathLst>
                  <a:path extrusionOk="0" h="2763" w="3166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387" y="0"/>
                      <a:pt x="0" y="2763"/>
                      <a:pt x="1471" y="2763"/>
                    </a:cubicBezTo>
                    <a:lnTo>
                      <a:pt x="1556" y="2763"/>
                    </a:lnTo>
                    <a:cubicBezTo>
                      <a:pt x="3165" y="2657"/>
                      <a:pt x="1387" y="0"/>
                      <a:pt x="1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39"/>
              <p:cNvSpPr/>
              <p:nvPr/>
            </p:nvSpPr>
            <p:spPr>
              <a:xfrm rot="155332">
                <a:off x="5764674" y="854842"/>
                <a:ext cx="184227" cy="224254"/>
              </a:xfrm>
              <a:custGeom>
                <a:rect b="b" l="l" r="r" t="t"/>
                <a:pathLst>
                  <a:path extrusionOk="0" h="2566" w="2108">
                    <a:moveTo>
                      <a:pt x="1309" y="0"/>
                    </a:moveTo>
                    <a:cubicBezTo>
                      <a:pt x="1289" y="0"/>
                      <a:pt x="1270" y="1"/>
                      <a:pt x="1250" y="2"/>
                    </a:cubicBezTo>
                    <a:cubicBezTo>
                      <a:pt x="540" y="54"/>
                      <a:pt x="1" y="658"/>
                      <a:pt x="43" y="1367"/>
                    </a:cubicBezTo>
                    <a:cubicBezTo>
                      <a:pt x="94" y="2050"/>
                      <a:pt x="655" y="2566"/>
                      <a:pt x="1329" y="2566"/>
                    </a:cubicBezTo>
                    <a:cubicBezTo>
                      <a:pt x="1355" y="2566"/>
                      <a:pt x="1382" y="2565"/>
                      <a:pt x="1408" y="2564"/>
                    </a:cubicBezTo>
                    <a:cubicBezTo>
                      <a:pt x="1674" y="2553"/>
                      <a:pt x="1917" y="2458"/>
                      <a:pt x="2107" y="2310"/>
                    </a:cubicBezTo>
                    <a:lnTo>
                      <a:pt x="1980" y="181"/>
                    </a:lnTo>
                    <a:cubicBezTo>
                      <a:pt x="1784" y="63"/>
                      <a:pt x="1552" y="0"/>
                      <a:pt x="1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39"/>
              <p:cNvSpPr/>
              <p:nvPr/>
            </p:nvSpPr>
            <p:spPr>
              <a:xfrm rot="149817">
                <a:off x="5675127" y="1095747"/>
                <a:ext cx="184230" cy="224606"/>
              </a:xfrm>
              <a:custGeom>
                <a:rect b="b" l="l" r="r" t="t"/>
                <a:pathLst>
                  <a:path extrusionOk="0" h="2570" w="2108">
                    <a:moveTo>
                      <a:pt x="778" y="1"/>
                    </a:moveTo>
                    <a:cubicBezTo>
                      <a:pt x="752" y="1"/>
                      <a:pt x="726" y="2"/>
                      <a:pt x="700" y="3"/>
                    </a:cubicBezTo>
                    <a:cubicBezTo>
                      <a:pt x="435" y="24"/>
                      <a:pt x="202" y="109"/>
                      <a:pt x="1" y="268"/>
                    </a:cubicBezTo>
                    <a:lnTo>
                      <a:pt x="138" y="2396"/>
                    </a:lnTo>
                    <a:cubicBezTo>
                      <a:pt x="323" y="2507"/>
                      <a:pt x="532" y="2569"/>
                      <a:pt x="758" y="2569"/>
                    </a:cubicBezTo>
                    <a:cubicBezTo>
                      <a:pt x="791" y="2569"/>
                      <a:pt x="825" y="2568"/>
                      <a:pt x="858" y="2565"/>
                    </a:cubicBezTo>
                    <a:cubicBezTo>
                      <a:pt x="1568" y="2523"/>
                      <a:pt x="2107" y="1909"/>
                      <a:pt x="2055" y="1210"/>
                    </a:cubicBezTo>
                    <a:cubicBezTo>
                      <a:pt x="2014" y="527"/>
                      <a:pt x="1452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39"/>
              <p:cNvSpPr/>
              <p:nvPr/>
            </p:nvSpPr>
            <p:spPr>
              <a:xfrm>
                <a:off x="5808772" y="1350240"/>
                <a:ext cx="157833" cy="224437"/>
              </a:xfrm>
              <a:custGeom>
                <a:rect b="b" l="l" r="r" t="t"/>
                <a:pathLst>
                  <a:path extrusionOk="0" h="2568" w="1971">
                    <a:moveTo>
                      <a:pt x="1327" y="1"/>
                    </a:moveTo>
                    <a:cubicBezTo>
                      <a:pt x="1302" y="1"/>
                      <a:pt x="1276" y="2"/>
                      <a:pt x="1250" y="3"/>
                    </a:cubicBezTo>
                    <a:cubicBezTo>
                      <a:pt x="540" y="45"/>
                      <a:pt x="1" y="659"/>
                      <a:pt x="43" y="1358"/>
                    </a:cubicBezTo>
                    <a:cubicBezTo>
                      <a:pt x="94" y="2041"/>
                      <a:pt x="656" y="2567"/>
                      <a:pt x="1331" y="2567"/>
                    </a:cubicBezTo>
                    <a:cubicBezTo>
                      <a:pt x="1357" y="2567"/>
                      <a:pt x="1383" y="2567"/>
                      <a:pt x="1409" y="2565"/>
                    </a:cubicBezTo>
                    <a:cubicBezTo>
                      <a:pt x="1610" y="2554"/>
                      <a:pt x="1801" y="2491"/>
                      <a:pt x="1970" y="2396"/>
                    </a:cubicBezTo>
                    <a:lnTo>
                      <a:pt x="1832" y="98"/>
                    </a:lnTo>
                    <a:cubicBezTo>
                      <a:pt x="1675" y="34"/>
                      <a:pt x="1502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39"/>
              <p:cNvSpPr/>
              <p:nvPr/>
            </p:nvSpPr>
            <p:spPr>
              <a:xfrm rot="153166">
                <a:off x="5692485" y="1584201"/>
                <a:ext cx="34346" cy="148133"/>
              </a:xfrm>
              <a:custGeom>
                <a:rect b="b" l="l" r="r" t="t"/>
                <a:pathLst>
                  <a:path extrusionOk="0" h="1695" w="393">
                    <a:moveTo>
                      <a:pt x="1" y="1"/>
                    </a:moveTo>
                    <a:lnTo>
                      <a:pt x="107" y="1695"/>
                    </a:lnTo>
                    <a:cubicBezTo>
                      <a:pt x="149" y="1642"/>
                      <a:pt x="181" y="1589"/>
                      <a:pt x="212" y="1536"/>
                    </a:cubicBezTo>
                    <a:cubicBezTo>
                      <a:pt x="329" y="1324"/>
                      <a:pt x="393" y="1081"/>
                      <a:pt x="372" y="827"/>
                    </a:cubicBezTo>
                    <a:cubicBezTo>
                      <a:pt x="351" y="498"/>
                      <a:pt x="212" y="213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39"/>
              <p:cNvSpPr/>
              <p:nvPr/>
            </p:nvSpPr>
            <p:spPr>
              <a:xfrm>
                <a:off x="5667805" y="828653"/>
                <a:ext cx="65721" cy="124101"/>
              </a:xfrm>
              <a:custGeom>
                <a:rect b="b" l="l" r="r" t="t"/>
                <a:pathLst>
                  <a:path extrusionOk="0" h="1420" w="752">
                    <a:moveTo>
                      <a:pt x="678" y="1"/>
                    </a:moveTo>
                    <a:cubicBezTo>
                      <a:pt x="445" y="53"/>
                      <a:pt x="212" y="117"/>
                      <a:pt x="0" y="201"/>
                    </a:cubicBezTo>
                    <a:lnTo>
                      <a:pt x="85" y="1419"/>
                    </a:lnTo>
                    <a:cubicBezTo>
                      <a:pt x="487" y="1186"/>
                      <a:pt x="751" y="731"/>
                      <a:pt x="720" y="223"/>
                    </a:cubicBezTo>
                    <a:cubicBezTo>
                      <a:pt x="709" y="149"/>
                      <a:pt x="699" y="74"/>
                      <a:pt x="6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39"/>
              <p:cNvSpPr/>
              <p:nvPr/>
            </p:nvSpPr>
            <p:spPr>
              <a:xfrm>
                <a:off x="5861122" y="1055284"/>
                <a:ext cx="69479" cy="306407"/>
              </a:xfrm>
              <a:custGeom>
                <a:rect b="b" l="l" r="r" t="t"/>
                <a:pathLst>
                  <a:path extrusionOk="0" h="3506" w="795">
                    <a:moveTo>
                      <a:pt x="593" y="0"/>
                    </a:moveTo>
                    <a:cubicBezTo>
                      <a:pt x="520" y="22"/>
                      <a:pt x="435" y="33"/>
                      <a:pt x="360" y="33"/>
                    </a:cubicBezTo>
                    <a:cubicBezTo>
                      <a:pt x="329" y="33"/>
                      <a:pt x="308" y="43"/>
                      <a:pt x="276" y="43"/>
                    </a:cubicBezTo>
                    <a:cubicBezTo>
                      <a:pt x="181" y="43"/>
                      <a:pt x="96" y="33"/>
                      <a:pt x="0" y="11"/>
                    </a:cubicBezTo>
                    <a:lnTo>
                      <a:pt x="0" y="11"/>
                    </a:lnTo>
                    <a:lnTo>
                      <a:pt x="106" y="1663"/>
                    </a:lnTo>
                    <a:lnTo>
                      <a:pt x="223" y="3505"/>
                    </a:lnTo>
                    <a:cubicBezTo>
                      <a:pt x="371" y="3431"/>
                      <a:pt x="530" y="3388"/>
                      <a:pt x="710" y="3378"/>
                    </a:cubicBezTo>
                    <a:lnTo>
                      <a:pt x="795" y="3378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FAF1E2">
                  <a:alpha val="42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39"/>
              <p:cNvSpPr/>
              <p:nvPr/>
            </p:nvSpPr>
            <p:spPr>
              <a:xfrm>
                <a:off x="5850984" y="874902"/>
                <a:ext cx="62050" cy="184141"/>
              </a:xfrm>
              <a:custGeom>
                <a:rect b="b" l="l" r="r" t="t"/>
                <a:pathLst>
                  <a:path extrusionOk="0" h="2107" w="710">
                    <a:moveTo>
                      <a:pt x="434" y="0"/>
                    </a:moveTo>
                    <a:lnTo>
                      <a:pt x="138" y="22"/>
                    </a:lnTo>
                    <a:cubicBezTo>
                      <a:pt x="64" y="22"/>
                      <a:pt x="0" y="95"/>
                      <a:pt x="0" y="170"/>
                    </a:cubicBezTo>
                    <a:lnTo>
                      <a:pt x="116" y="2075"/>
                    </a:lnTo>
                    <a:cubicBezTo>
                      <a:pt x="212" y="2097"/>
                      <a:pt x="297" y="2107"/>
                      <a:pt x="392" y="2107"/>
                    </a:cubicBezTo>
                    <a:cubicBezTo>
                      <a:pt x="424" y="2107"/>
                      <a:pt x="445" y="2097"/>
                      <a:pt x="476" y="2097"/>
                    </a:cubicBezTo>
                    <a:cubicBezTo>
                      <a:pt x="551" y="2097"/>
                      <a:pt x="636" y="2086"/>
                      <a:pt x="709" y="2064"/>
                    </a:cubicBezTo>
                    <a:lnTo>
                      <a:pt x="582" y="138"/>
                    </a:lnTo>
                    <a:cubicBezTo>
                      <a:pt x="582" y="64"/>
                      <a:pt x="519" y="0"/>
                      <a:pt x="445" y="0"/>
                    </a:cubicBezTo>
                    <a:close/>
                  </a:path>
                </a:pathLst>
              </a:custGeom>
              <a:solidFill>
                <a:srgbClr val="FAF1E2">
                  <a:alpha val="42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39"/>
              <p:cNvSpPr/>
              <p:nvPr/>
            </p:nvSpPr>
            <p:spPr>
              <a:xfrm>
                <a:off x="5880611" y="1350502"/>
                <a:ext cx="63886" cy="223993"/>
              </a:xfrm>
              <a:custGeom>
                <a:rect b="b" l="l" r="r" t="t"/>
                <a:pathLst>
                  <a:path extrusionOk="0" h="2563" w="731">
                    <a:moveTo>
                      <a:pt x="487" y="0"/>
                    </a:moveTo>
                    <a:cubicBezTo>
                      <a:pt x="307" y="10"/>
                      <a:pt x="148" y="53"/>
                      <a:pt x="0" y="127"/>
                    </a:cubicBezTo>
                    <a:lnTo>
                      <a:pt x="148" y="2488"/>
                    </a:lnTo>
                    <a:lnTo>
                      <a:pt x="148" y="2499"/>
                    </a:lnTo>
                    <a:cubicBezTo>
                      <a:pt x="276" y="2541"/>
                      <a:pt x="413" y="2562"/>
                      <a:pt x="561" y="2562"/>
                    </a:cubicBezTo>
                    <a:lnTo>
                      <a:pt x="646" y="2562"/>
                    </a:lnTo>
                    <a:cubicBezTo>
                      <a:pt x="678" y="2562"/>
                      <a:pt x="699" y="2562"/>
                      <a:pt x="730" y="2551"/>
                    </a:cubicBezTo>
                    <a:lnTo>
                      <a:pt x="720" y="2350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FAF1E2">
                  <a:alpha val="42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6" name="Google Shape;3316;p39"/>
            <p:cNvSpPr/>
            <p:nvPr/>
          </p:nvSpPr>
          <p:spPr>
            <a:xfrm rot="-10639131">
              <a:off x="4626290" y="2830712"/>
              <a:ext cx="170455" cy="207813"/>
            </a:xfrm>
            <a:custGeom>
              <a:rect b="b" l="l" r="r" t="t"/>
              <a:pathLst>
                <a:path extrusionOk="0" h="2570" w="2108">
                  <a:moveTo>
                    <a:pt x="778" y="1"/>
                  </a:moveTo>
                  <a:cubicBezTo>
                    <a:pt x="752" y="1"/>
                    <a:pt x="726" y="2"/>
                    <a:pt x="700" y="3"/>
                  </a:cubicBezTo>
                  <a:cubicBezTo>
                    <a:pt x="435" y="24"/>
                    <a:pt x="202" y="109"/>
                    <a:pt x="1" y="268"/>
                  </a:cubicBezTo>
                  <a:lnTo>
                    <a:pt x="138" y="2396"/>
                  </a:lnTo>
                  <a:cubicBezTo>
                    <a:pt x="323" y="2507"/>
                    <a:pt x="532" y="2569"/>
                    <a:pt x="758" y="2569"/>
                  </a:cubicBezTo>
                  <a:cubicBezTo>
                    <a:pt x="791" y="2569"/>
                    <a:pt x="825" y="2568"/>
                    <a:pt x="858" y="2565"/>
                  </a:cubicBezTo>
                  <a:cubicBezTo>
                    <a:pt x="1568" y="2523"/>
                    <a:pt x="2107" y="1909"/>
                    <a:pt x="2055" y="1210"/>
                  </a:cubicBezTo>
                  <a:cubicBezTo>
                    <a:pt x="2014" y="527"/>
                    <a:pt x="1452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9"/>
            <p:cNvSpPr/>
            <p:nvPr/>
          </p:nvSpPr>
          <p:spPr>
            <a:xfrm rot="133001">
              <a:off x="4537711" y="2994496"/>
              <a:ext cx="66196" cy="285537"/>
            </a:xfrm>
            <a:custGeom>
              <a:rect b="b" l="l" r="r" t="t"/>
              <a:pathLst>
                <a:path extrusionOk="0" h="1695" w="393">
                  <a:moveTo>
                    <a:pt x="1" y="1"/>
                  </a:moveTo>
                  <a:lnTo>
                    <a:pt x="107" y="1695"/>
                  </a:lnTo>
                  <a:cubicBezTo>
                    <a:pt x="149" y="1642"/>
                    <a:pt x="181" y="1589"/>
                    <a:pt x="212" y="1536"/>
                  </a:cubicBezTo>
                  <a:cubicBezTo>
                    <a:pt x="329" y="1324"/>
                    <a:pt x="393" y="1081"/>
                    <a:pt x="372" y="827"/>
                  </a:cubicBezTo>
                  <a:cubicBezTo>
                    <a:pt x="351" y="498"/>
                    <a:pt x="212" y="2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40"/>
          <p:cNvSpPr/>
          <p:nvPr/>
        </p:nvSpPr>
        <p:spPr>
          <a:xfrm>
            <a:off x="-1811740" y="3821958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0" name="Google Shape;3320;p40"/>
          <p:cNvGrpSpPr/>
          <p:nvPr/>
        </p:nvGrpSpPr>
        <p:grpSpPr>
          <a:xfrm>
            <a:off x="-2422500" y="536275"/>
            <a:ext cx="6555100" cy="5633352"/>
            <a:chOff x="3990925" y="-142875"/>
            <a:chExt cx="6555100" cy="5633352"/>
          </a:xfrm>
        </p:grpSpPr>
        <p:pic>
          <p:nvPicPr>
            <p:cNvPr id="3321" name="Google Shape;3321;p4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2" name="Google Shape;3322;p4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3" name="Google Shape;3323;p40"/>
          <p:cNvSpPr/>
          <p:nvPr/>
        </p:nvSpPr>
        <p:spPr>
          <a:xfrm rot="10800000">
            <a:off x="-1583140" y="-2283596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4" name="Google Shape;3324;p40"/>
          <p:cNvGrpSpPr/>
          <p:nvPr/>
        </p:nvGrpSpPr>
        <p:grpSpPr>
          <a:xfrm>
            <a:off x="3777500" y="-4798279"/>
            <a:ext cx="6555100" cy="5633352"/>
            <a:chOff x="3990925" y="-142875"/>
            <a:chExt cx="6555100" cy="5633352"/>
          </a:xfrm>
        </p:grpSpPr>
        <p:pic>
          <p:nvPicPr>
            <p:cNvPr id="3325" name="Google Shape;3325;p4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6" name="Google Shape;3326;p4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7" name="Google Shape;3327;p40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3328" name="Google Shape;3328;p40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0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0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0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0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0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0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0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0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0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0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0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0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0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0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0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0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0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0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0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0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0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0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1" name="Google Shape;3351;p40"/>
          <p:cNvGrpSpPr/>
          <p:nvPr/>
        </p:nvGrpSpPr>
        <p:grpSpPr>
          <a:xfrm>
            <a:off x="2367400" y="43250"/>
            <a:ext cx="557475" cy="419959"/>
            <a:chOff x="3223625" y="7002831"/>
            <a:chExt cx="794690" cy="598659"/>
          </a:xfrm>
        </p:grpSpPr>
        <p:sp>
          <p:nvSpPr>
            <p:cNvPr id="3352" name="Google Shape;3352;p40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0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0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0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0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7" name="Google Shape;3357;p40"/>
          <p:cNvGrpSpPr/>
          <p:nvPr/>
        </p:nvGrpSpPr>
        <p:grpSpPr>
          <a:xfrm flipH="1" rot="8682683">
            <a:off x="7581601" y="4376945"/>
            <a:ext cx="1982383" cy="530238"/>
            <a:chOff x="372426" y="-2992675"/>
            <a:chExt cx="3964049" cy="1060284"/>
          </a:xfrm>
        </p:grpSpPr>
        <p:sp>
          <p:nvSpPr>
            <p:cNvPr id="3358" name="Google Shape;3358;p40"/>
            <p:cNvSpPr/>
            <p:nvPr/>
          </p:nvSpPr>
          <p:spPr>
            <a:xfrm>
              <a:off x="372426" y="-2544246"/>
              <a:ext cx="3964049" cy="205362"/>
            </a:xfrm>
            <a:custGeom>
              <a:rect b="b" l="l" r="r" t="t"/>
              <a:pathLst>
                <a:path extrusionOk="0" h="1589" w="30672">
                  <a:moveTo>
                    <a:pt x="0" y="0"/>
                  </a:moveTo>
                  <a:lnTo>
                    <a:pt x="0" y="1589"/>
                  </a:lnTo>
                  <a:lnTo>
                    <a:pt x="30671" y="1589"/>
                  </a:lnTo>
                  <a:lnTo>
                    <a:pt x="306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0"/>
            <p:cNvSpPr/>
            <p:nvPr/>
          </p:nvSpPr>
          <p:spPr>
            <a:xfrm>
              <a:off x="2266494" y="-2512161"/>
              <a:ext cx="249045" cy="250855"/>
            </a:xfrm>
            <a:custGeom>
              <a:rect b="b" l="l" r="r" t="t"/>
              <a:pathLst>
                <a:path extrusionOk="0" h="1941" w="1927">
                  <a:moveTo>
                    <a:pt x="952" y="0"/>
                  </a:moveTo>
                  <a:cubicBezTo>
                    <a:pt x="712" y="0"/>
                    <a:pt x="494" y="53"/>
                    <a:pt x="328" y="161"/>
                  </a:cubicBezTo>
                  <a:cubicBezTo>
                    <a:pt x="222" y="234"/>
                    <a:pt x="137" y="330"/>
                    <a:pt x="85" y="457"/>
                  </a:cubicBezTo>
                  <a:cubicBezTo>
                    <a:pt x="53" y="531"/>
                    <a:pt x="31" y="626"/>
                    <a:pt x="21" y="721"/>
                  </a:cubicBezTo>
                  <a:lnTo>
                    <a:pt x="0" y="1113"/>
                  </a:lnTo>
                  <a:cubicBezTo>
                    <a:pt x="0" y="1229"/>
                    <a:pt x="10" y="1335"/>
                    <a:pt x="42" y="1420"/>
                  </a:cubicBezTo>
                  <a:cubicBezTo>
                    <a:pt x="74" y="1516"/>
                    <a:pt x="127" y="1589"/>
                    <a:pt x="191" y="1653"/>
                  </a:cubicBezTo>
                  <a:cubicBezTo>
                    <a:pt x="349" y="1833"/>
                    <a:pt x="614" y="1918"/>
                    <a:pt x="900" y="1939"/>
                  </a:cubicBezTo>
                  <a:cubicBezTo>
                    <a:pt x="923" y="1940"/>
                    <a:pt x="946" y="1940"/>
                    <a:pt x="970" y="1940"/>
                  </a:cubicBezTo>
                  <a:cubicBezTo>
                    <a:pt x="1238" y="1940"/>
                    <a:pt x="1475" y="1885"/>
                    <a:pt x="1641" y="1749"/>
                  </a:cubicBezTo>
                  <a:cubicBezTo>
                    <a:pt x="1715" y="1695"/>
                    <a:pt x="1768" y="1622"/>
                    <a:pt x="1821" y="1537"/>
                  </a:cubicBezTo>
                  <a:cubicBezTo>
                    <a:pt x="1863" y="1441"/>
                    <a:pt x="1885" y="1346"/>
                    <a:pt x="1895" y="1229"/>
                  </a:cubicBezTo>
                  <a:lnTo>
                    <a:pt x="1916" y="838"/>
                  </a:lnTo>
                  <a:cubicBezTo>
                    <a:pt x="1927" y="732"/>
                    <a:pt x="1916" y="648"/>
                    <a:pt x="1885" y="563"/>
                  </a:cubicBezTo>
                  <a:cubicBezTo>
                    <a:pt x="1852" y="425"/>
                    <a:pt x="1779" y="319"/>
                    <a:pt x="1673" y="234"/>
                  </a:cubicBezTo>
                  <a:cubicBezTo>
                    <a:pt x="1514" y="97"/>
                    <a:pt x="1281" y="22"/>
                    <a:pt x="1016" y="1"/>
                  </a:cubicBezTo>
                  <a:cubicBezTo>
                    <a:pt x="995" y="0"/>
                    <a:pt x="974" y="0"/>
                    <a:pt x="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0"/>
            <p:cNvSpPr/>
            <p:nvPr/>
          </p:nvSpPr>
          <p:spPr>
            <a:xfrm>
              <a:off x="2478447" y="-2313649"/>
              <a:ext cx="566588" cy="381258"/>
            </a:xfrm>
            <a:custGeom>
              <a:rect b="b" l="l" r="r" t="t"/>
              <a:pathLst>
                <a:path extrusionOk="0" h="2950" w="4384">
                  <a:moveTo>
                    <a:pt x="181" y="1"/>
                  </a:moveTo>
                  <a:cubicBezTo>
                    <a:pt x="128" y="86"/>
                    <a:pt x="75" y="159"/>
                    <a:pt x="1" y="213"/>
                  </a:cubicBezTo>
                  <a:cubicBezTo>
                    <a:pt x="139" y="341"/>
                    <a:pt x="3120" y="2949"/>
                    <a:pt x="3802" y="2949"/>
                  </a:cubicBezTo>
                  <a:cubicBezTo>
                    <a:pt x="3848" y="2949"/>
                    <a:pt x="3884" y="2937"/>
                    <a:pt x="3908" y="2912"/>
                  </a:cubicBezTo>
                  <a:cubicBezTo>
                    <a:pt x="4289" y="2499"/>
                    <a:pt x="4384" y="1747"/>
                    <a:pt x="4384" y="1747"/>
                  </a:cubicBezTo>
                  <a:lnTo>
                    <a:pt x="4384" y="1716"/>
                  </a:lnTo>
                  <a:cubicBezTo>
                    <a:pt x="2658" y="1387"/>
                    <a:pt x="181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0"/>
            <p:cNvSpPr/>
            <p:nvPr/>
          </p:nvSpPr>
          <p:spPr>
            <a:xfrm>
              <a:off x="2482583" y="-2921722"/>
              <a:ext cx="641418" cy="482324"/>
            </a:xfrm>
            <a:custGeom>
              <a:rect b="b" l="l" r="r" t="t"/>
              <a:pathLst>
                <a:path extrusionOk="0" h="3732" w="4963">
                  <a:moveTo>
                    <a:pt x="4051" y="1"/>
                  </a:moveTo>
                  <a:cubicBezTo>
                    <a:pt x="4001" y="1"/>
                    <a:pt x="3950" y="12"/>
                    <a:pt x="3897" y="37"/>
                  </a:cubicBezTo>
                  <a:cubicBezTo>
                    <a:pt x="3251" y="333"/>
                    <a:pt x="159" y="3266"/>
                    <a:pt x="1" y="3403"/>
                  </a:cubicBezTo>
                  <a:cubicBezTo>
                    <a:pt x="107" y="3488"/>
                    <a:pt x="180" y="3594"/>
                    <a:pt x="213" y="3732"/>
                  </a:cubicBezTo>
                  <a:cubicBezTo>
                    <a:pt x="390" y="3658"/>
                    <a:pt x="3199" y="2525"/>
                    <a:pt x="4877" y="2525"/>
                  </a:cubicBezTo>
                  <a:cubicBezTo>
                    <a:pt x="4893" y="2525"/>
                    <a:pt x="4908" y="2525"/>
                    <a:pt x="4923" y="2525"/>
                  </a:cubicBezTo>
                  <a:cubicBezTo>
                    <a:pt x="4962" y="1540"/>
                    <a:pt x="4625" y="1"/>
                    <a:pt x="40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0"/>
            <p:cNvSpPr/>
            <p:nvPr/>
          </p:nvSpPr>
          <p:spPr>
            <a:xfrm>
              <a:off x="1660230" y="-2328770"/>
              <a:ext cx="630950" cy="324392"/>
            </a:xfrm>
            <a:custGeom>
              <a:rect b="b" l="l" r="r" t="t"/>
              <a:pathLst>
                <a:path extrusionOk="0" h="2510" w="4882">
                  <a:moveTo>
                    <a:pt x="4733" y="1"/>
                  </a:moveTo>
                  <a:lnTo>
                    <a:pt x="4722" y="12"/>
                  </a:lnTo>
                  <a:cubicBezTo>
                    <a:pt x="4722" y="12"/>
                    <a:pt x="1778" y="1219"/>
                    <a:pt x="45" y="1219"/>
                  </a:cubicBezTo>
                  <a:cubicBezTo>
                    <a:pt x="30" y="1219"/>
                    <a:pt x="15" y="1219"/>
                    <a:pt x="1" y="1219"/>
                  </a:cubicBezTo>
                  <a:lnTo>
                    <a:pt x="1" y="1219"/>
                  </a:lnTo>
                  <a:lnTo>
                    <a:pt x="339" y="1240"/>
                  </a:lnTo>
                  <a:cubicBezTo>
                    <a:pt x="339" y="1240"/>
                    <a:pt x="339" y="2002"/>
                    <a:pt x="668" y="2457"/>
                  </a:cubicBezTo>
                  <a:cubicBezTo>
                    <a:pt x="694" y="2493"/>
                    <a:pt x="742" y="2509"/>
                    <a:pt x="808" y="2509"/>
                  </a:cubicBezTo>
                  <a:cubicBezTo>
                    <a:pt x="1583" y="2509"/>
                    <a:pt x="4882" y="245"/>
                    <a:pt x="4882" y="245"/>
                  </a:cubicBezTo>
                  <a:lnTo>
                    <a:pt x="4882" y="234"/>
                  </a:lnTo>
                  <a:cubicBezTo>
                    <a:pt x="4818" y="170"/>
                    <a:pt x="4765" y="97"/>
                    <a:pt x="4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0"/>
            <p:cNvSpPr/>
            <p:nvPr/>
          </p:nvSpPr>
          <p:spPr>
            <a:xfrm>
              <a:off x="1691764" y="-2992675"/>
              <a:ext cx="617121" cy="539577"/>
            </a:xfrm>
            <a:custGeom>
              <a:rect b="b" l="l" r="r" t="t"/>
              <a:pathLst>
                <a:path extrusionOk="0" h="4175" w="4775">
                  <a:moveTo>
                    <a:pt x="1128" y="1"/>
                  </a:moveTo>
                  <a:cubicBezTo>
                    <a:pt x="574" y="1"/>
                    <a:pt x="77" y="1453"/>
                    <a:pt x="1" y="2406"/>
                  </a:cubicBezTo>
                  <a:cubicBezTo>
                    <a:pt x="1716" y="2587"/>
                    <a:pt x="4532" y="4175"/>
                    <a:pt x="4532" y="4175"/>
                  </a:cubicBezTo>
                  <a:cubicBezTo>
                    <a:pt x="4584" y="4048"/>
                    <a:pt x="4669" y="3952"/>
                    <a:pt x="4775" y="3879"/>
                  </a:cubicBezTo>
                  <a:cubicBezTo>
                    <a:pt x="4775" y="3879"/>
                    <a:pt x="1927" y="437"/>
                    <a:pt x="1313" y="56"/>
                  </a:cubicBezTo>
                  <a:cubicBezTo>
                    <a:pt x="1251" y="18"/>
                    <a:pt x="1190" y="1"/>
                    <a:pt x="1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0"/>
            <p:cNvSpPr/>
            <p:nvPr/>
          </p:nvSpPr>
          <p:spPr>
            <a:xfrm>
              <a:off x="1556321" y="-2681982"/>
              <a:ext cx="721159" cy="510886"/>
            </a:xfrm>
            <a:custGeom>
              <a:rect b="b" l="l" r="r" t="t"/>
              <a:pathLst>
                <a:path extrusionOk="0" h="3953" w="5580">
                  <a:moveTo>
                    <a:pt x="1009" y="1"/>
                  </a:moveTo>
                  <a:cubicBezTo>
                    <a:pt x="914" y="1"/>
                    <a:pt x="815" y="32"/>
                    <a:pt x="741" y="87"/>
                  </a:cubicBezTo>
                  <a:cubicBezTo>
                    <a:pt x="519" y="257"/>
                    <a:pt x="169" y="500"/>
                    <a:pt x="75" y="1898"/>
                  </a:cubicBezTo>
                  <a:lnTo>
                    <a:pt x="75" y="1950"/>
                  </a:lnTo>
                  <a:cubicBezTo>
                    <a:pt x="0" y="3359"/>
                    <a:pt x="318" y="3634"/>
                    <a:pt x="519" y="3835"/>
                  </a:cubicBezTo>
                  <a:cubicBezTo>
                    <a:pt x="593" y="3910"/>
                    <a:pt x="699" y="3952"/>
                    <a:pt x="805" y="3952"/>
                  </a:cubicBezTo>
                  <a:cubicBezTo>
                    <a:pt x="819" y="3952"/>
                    <a:pt x="834" y="3952"/>
                    <a:pt x="849" y="3952"/>
                  </a:cubicBezTo>
                  <a:cubicBezTo>
                    <a:pt x="2582" y="3952"/>
                    <a:pt x="5526" y="2745"/>
                    <a:pt x="5526" y="2745"/>
                  </a:cubicBezTo>
                  <a:lnTo>
                    <a:pt x="5537" y="2734"/>
                  </a:lnTo>
                  <a:cubicBezTo>
                    <a:pt x="5526" y="2703"/>
                    <a:pt x="5516" y="2660"/>
                    <a:pt x="5505" y="2618"/>
                  </a:cubicBezTo>
                  <a:cubicBezTo>
                    <a:pt x="5495" y="2554"/>
                    <a:pt x="5495" y="2501"/>
                    <a:pt x="5495" y="2427"/>
                  </a:cubicBezTo>
                  <a:lnTo>
                    <a:pt x="5516" y="2035"/>
                  </a:lnTo>
                  <a:cubicBezTo>
                    <a:pt x="5526" y="1983"/>
                    <a:pt x="5526" y="1940"/>
                    <a:pt x="5537" y="1898"/>
                  </a:cubicBezTo>
                  <a:cubicBezTo>
                    <a:pt x="5548" y="1856"/>
                    <a:pt x="5569" y="1813"/>
                    <a:pt x="5580" y="1771"/>
                  </a:cubicBezTo>
                  <a:cubicBezTo>
                    <a:pt x="5580" y="1771"/>
                    <a:pt x="2764" y="183"/>
                    <a:pt x="1049" y="2"/>
                  </a:cubicBezTo>
                  <a:cubicBezTo>
                    <a:pt x="1035" y="1"/>
                    <a:pt x="1022" y="1"/>
                    <a:pt x="10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0"/>
            <p:cNvSpPr/>
            <p:nvPr/>
          </p:nvSpPr>
          <p:spPr>
            <a:xfrm>
              <a:off x="2501839" y="-2595521"/>
              <a:ext cx="721030" cy="510756"/>
            </a:xfrm>
            <a:custGeom>
              <a:rect b="b" l="l" r="r" t="t"/>
              <a:pathLst>
                <a:path extrusionOk="0" h="3952" w="5579">
                  <a:moveTo>
                    <a:pt x="4728" y="1"/>
                  </a:moveTo>
                  <a:cubicBezTo>
                    <a:pt x="3050" y="1"/>
                    <a:pt x="241" y="1134"/>
                    <a:pt x="64" y="1208"/>
                  </a:cubicBezTo>
                  <a:cubicBezTo>
                    <a:pt x="95" y="1293"/>
                    <a:pt x="106" y="1377"/>
                    <a:pt x="95" y="1483"/>
                  </a:cubicBezTo>
                  <a:lnTo>
                    <a:pt x="74" y="1874"/>
                  </a:lnTo>
                  <a:cubicBezTo>
                    <a:pt x="64" y="1991"/>
                    <a:pt x="42" y="2086"/>
                    <a:pt x="0" y="2182"/>
                  </a:cubicBezTo>
                  <a:cubicBezTo>
                    <a:pt x="0" y="2182"/>
                    <a:pt x="2477" y="3568"/>
                    <a:pt x="4203" y="3897"/>
                  </a:cubicBezTo>
                  <a:cubicBezTo>
                    <a:pt x="4320" y="3918"/>
                    <a:pt x="4425" y="3939"/>
                    <a:pt x="4531" y="3949"/>
                  </a:cubicBezTo>
                  <a:cubicBezTo>
                    <a:pt x="4545" y="3951"/>
                    <a:pt x="4559" y="3952"/>
                    <a:pt x="4573" y="3952"/>
                  </a:cubicBezTo>
                  <a:cubicBezTo>
                    <a:pt x="4667" y="3952"/>
                    <a:pt x="4764" y="3920"/>
                    <a:pt x="4838" y="3865"/>
                  </a:cubicBezTo>
                  <a:cubicBezTo>
                    <a:pt x="5061" y="3685"/>
                    <a:pt x="5410" y="3452"/>
                    <a:pt x="5505" y="2044"/>
                  </a:cubicBezTo>
                  <a:lnTo>
                    <a:pt x="5505" y="2001"/>
                  </a:lnTo>
                  <a:cubicBezTo>
                    <a:pt x="5579" y="594"/>
                    <a:pt x="5261" y="318"/>
                    <a:pt x="5061" y="117"/>
                  </a:cubicBezTo>
                  <a:cubicBezTo>
                    <a:pt x="4986" y="43"/>
                    <a:pt x="4880" y="1"/>
                    <a:pt x="4774" y="1"/>
                  </a:cubicBezTo>
                  <a:cubicBezTo>
                    <a:pt x="4759" y="1"/>
                    <a:pt x="4744" y="1"/>
                    <a:pt x="4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0"/>
            <p:cNvSpPr/>
            <p:nvPr/>
          </p:nvSpPr>
          <p:spPr>
            <a:xfrm>
              <a:off x="1823072" y="-2528446"/>
              <a:ext cx="448980" cy="225912"/>
            </a:xfrm>
            <a:custGeom>
              <a:rect b="b" l="l" r="r" t="t"/>
              <a:pathLst>
                <a:path extrusionOk="0" h="1748" w="3474">
                  <a:moveTo>
                    <a:pt x="540" y="0"/>
                  </a:moveTo>
                  <a:cubicBezTo>
                    <a:pt x="340" y="0"/>
                    <a:pt x="159" y="54"/>
                    <a:pt x="75" y="275"/>
                  </a:cubicBezTo>
                  <a:cubicBezTo>
                    <a:pt x="1" y="445"/>
                    <a:pt x="22" y="657"/>
                    <a:pt x="32" y="837"/>
                  </a:cubicBezTo>
                  <a:cubicBezTo>
                    <a:pt x="43" y="1038"/>
                    <a:pt x="64" y="1239"/>
                    <a:pt x="170" y="1409"/>
                  </a:cubicBezTo>
                  <a:cubicBezTo>
                    <a:pt x="265" y="1567"/>
                    <a:pt x="413" y="1684"/>
                    <a:pt x="594" y="1726"/>
                  </a:cubicBezTo>
                  <a:cubicBezTo>
                    <a:pt x="667" y="1748"/>
                    <a:pt x="742" y="1748"/>
                    <a:pt x="816" y="1748"/>
                  </a:cubicBezTo>
                  <a:cubicBezTo>
                    <a:pt x="943" y="1748"/>
                    <a:pt x="1060" y="1736"/>
                    <a:pt x="1187" y="1715"/>
                  </a:cubicBezTo>
                  <a:cubicBezTo>
                    <a:pt x="1652" y="1663"/>
                    <a:pt x="2128" y="1599"/>
                    <a:pt x="2594" y="1536"/>
                  </a:cubicBezTo>
                  <a:lnTo>
                    <a:pt x="3325" y="1440"/>
                  </a:lnTo>
                  <a:cubicBezTo>
                    <a:pt x="3368" y="1440"/>
                    <a:pt x="3399" y="1430"/>
                    <a:pt x="3441" y="1430"/>
                  </a:cubicBezTo>
                  <a:cubicBezTo>
                    <a:pt x="3431" y="1388"/>
                    <a:pt x="3431" y="1345"/>
                    <a:pt x="3431" y="1303"/>
                  </a:cubicBezTo>
                  <a:lnTo>
                    <a:pt x="3431" y="1239"/>
                  </a:lnTo>
                  <a:lnTo>
                    <a:pt x="3452" y="847"/>
                  </a:lnTo>
                  <a:cubicBezTo>
                    <a:pt x="3462" y="795"/>
                    <a:pt x="3462" y="752"/>
                    <a:pt x="3473" y="710"/>
                  </a:cubicBezTo>
                  <a:cubicBezTo>
                    <a:pt x="3124" y="583"/>
                    <a:pt x="2764" y="466"/>
                    <a:pt x="2404" y="381"/>
                  </a:cubicBezTo>
                  <a:cubicBezTo>
                    <a:pt x="1949" y="254"/>
                    <a:pt x="1493" y="148"/>
                    <a:pt x="1038" y="64"/>
                  </a:cubicBezTo>
                  <a:cubicBezTo>
                    <a:pt x="890" y="43"/>
                    <a:pt x="710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0"/>
            <p:cNvSpPr/>
            <p:nvPr/>
          </p:nvSpPr>
          <p:spPr>
            <a:xfrm>
              <a:off x="2507268" y="-2469641"/>
              <a:ext cx="457122" cy="223197"/>
            </a:xfrm>
            <a:custGeom>
              <a:rect b="b" l="l" r="r" t="t"/>
              <a:pathLst>
                <a:path extrusionOk="0" h="1727" w="3537">
                  <a:moveTo>
                    <a:pt x="2890" y="1"/>
                  </a:moveTo>
                  <a:cubicBezTo>
                    <a:pt x="2774" y="1"/>
                    <a:pt x="2657" y="11"/>
                    <a:pt x="2551" y="22"/>
                  </a:cubicBezTo>
                  <a:cubicBezTo>
                    <a:pt x="2086" y="43"/>
                    <a:pt x="1620" y="96"/>
                    <a:pt x="1165" y="170"/>
                  </a:cubicBezTo>
                  <a:cubicBezTo>
                    <a:pt x="794" y="213"/>
                    <a:pt x="424" y="276"/>
                    <a:pt x="53" y="361"/>
                  </a:cubicBezTo>
                  <a:cubicBezTo>
                    <a:pt x="64" y="403"/>
                    <a:pt x="64" y="456"/>
                    <a:pt x="53" y="509"/>
                  </a:cubicBezTo>
                  <a:lnTo>
                    <a:pt x="32" y="900"/>
                  </a:lnTo>
                  <a:cubicBezTo>
                    <a:pt x="32" y="964"/>
                    <a:pt x="22" y="1027"/>
                    <a:pt x="0" y="1081"/>
                  </a:cubicBezTo>
                  <a:cubicBezTo>
                    <a:pt x="43" y="1091"/>
                    <a:pt x="85" y="1102"/>
                    <a:pt x="116" y="1112"/>
                  </a:cubicBezTo>
                  <a:cubicBezTo>
                    <a:pt x="360" y="1176"/>
                    <a:pt x="593" y="1229"/>
                    <a:pt x="826" y="1293"/>
                  </a:cubicBezTo>
                  <a:cubicBezTo>
                    <a:pt x="1292" y="1409"/>
                    <a:pt x="1747" y="1525"/>
                    <a:pt x="2213" y="1641"/>
                  </a:cubicBezTo>
                  <a:cubicBezTo>
                    <a:pt x="2372" y="1684"/>
                    <a:pt x="2541" y="1726"/>
                    <a:pt x="2700" y="1726"/>
                  </a:cubicBezTo>
                  <a:lnTo>
                    <a:pt x="2795" y="1726"/>
                  </a:lnTo>
                  <a:cubicBezTo>
                    <a:pt x="2986" y="1705"/>
                    <a:pt x="3144" y="1610"/>
                    <a:pt x="3250" y="1462"/>
                  </a:cubicBezTo>
                  <a:cubicBezTo>
                    <a:pt x="3377" y="1303"/>
                    <a:pt x="3431" y="1102"/>
                    <a:pt x="3462" y="900"/>
                  </a:cubicBezTo>
                  <a:cubicBezTo>
                    <a:pt x="3494" y="721"/>
                    <a:pt x="3536" y="519"/>
                    <a:pt x="3483" y="340"/>
                  </a:cubicBezTo>
                  <a:cubicBezTo>
                    <a:pt x="3409" y="53"/>
                    <a:pt x="3155" y="1"/>
                    <a:pt x="28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0"/>
            <p:cNvSpPr/>
            <p:nvPr/>
          </p:nvSpPr>
          <p:spPr>
            <a:xfrm>
              <a:off x="2269208" y="-2490191"/>
              <a:ext cx="180678" cy="152115"/>
            </a:xfrm>
            <a:custGeom>
              <a:rect b="b" l="l" r="r" t="t"/>
              <a:pathLst>
                <a:path extrusionOk="0" h="1177" w="1398">
                  <a:moveTo>
                    <a:pt x="879" y="1"/>
                  </a:moveTo>
                  <a:cubicBezTo>
                    <a:pt x="688" y="1"/>
                    <a:pt x="497" y="54"/>
                    <a:pt x="403" y="160"/>
                  </a:cubicBezTo>
                  <a:cubicBezTo>
                    <a:pt x="0" y="445"/>
                    <a:pt x="159" y="1176"/>
                    <a:pt x="455" y="1176"/>
                  </a:cubicBezTo>
                  <a:cubicBezTo>
                    <a:pt x="551" y="1176"/>
                    <a:pt x="657" y="1102"/>
                    <a:pt x="773" y="911"/>
                  </a:cubicBezTo>
                  <a:cubicBezTo>
                    <a:pt x="794" y="414"/>
                    <a:pt x="1017" y="615"/>
                    <a:pt x="1292" y="403"/>
                  </a:cubicBezTo>
                  <a:cubicBezTo>
                    <a:pt x="1398" y="118"/>
                    <a:pt x="1154" y="1"/>
                    <a:pt x="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0"/>
            <p:cNvSpPr/>
            <p:nvPr/>
          </p:nvSpPr>
          <p:spPr>
            <a:xfrm>
              <a:off x="1583590" y="-2650189"/>
              <a:ext cx="253310" cy="202648"/>
            </a:xfrm>
            <a:custGeom>
              <a:rect b="b" l="l" r="r" t="t"/>
              <a:pathLst>
                <a:path extrusionOk="0" h="1568" w="1960">
                  <a:moveTo>
                    <a:pt x="1186" y="0"/>
                  </a:moveTo>
                  <a:cubicBezTo>
                    <a:pt x="1028" y="0"/>
                    <a:pt x="859" y="43"/>
                    <a:pt x="732" y="127"/>
                  </a:cubicBezTo>
                  <a:cubicBezTo>
                    <a:pt x="1" y="487"/>
                    <a:pt x="181" y="1567"/>
                    <a:pt x="562" y="1567"/>
                  </a:cubicBezTo>
                  <a:cubicBezTo>
                    <a:pt x="699" y="1567"/>
                    <a:pt x="869" y="1419"/>
                    <a:pt x="1028" y="1027"/>
                  </a:cubicBezTo>
                  <a:cubicBezTo>
                    <a:pt x="1059" y="794"/>
                    <a:pt x="1229" y="763"/>
                    <a:pt x="1409" y="763"/>
                  </a:cubicBezTo>
                  <a:lnTo>
                    <a:pt x="1621" y="763"/>
                  </a:lnTo>
                  <a:cubicBezTo>
                    <a:pt x="1812" y="763"/>
                    <a:pt x="1960" y="730"/>
                    <a:pt x="1960" y="476"/>
                  </a:cubicBezTo>
                  <a:cubicBezTo>
                    <a:pt x="1854" y="159"/>
                    <a:pt x="1515" y="0"/>
                    <a:pt x="1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0" name="Google Shape;3370;p40"/>
          <p:cNvGrpSpPr/>
          <p:nvPr/>
        </p:nvGrpSpPr>
        <p:grpSpPr>
          <a:xfrm>
            <a:off x="8637604" y="3218037"/>
            <a:ext cx="668522" cy="603922"/>
            <a:chOff x="4995550" y="356125"/>
            <a:chExt cx="893626" cy="807275"/>
          </a:xfrm>
        </p:grpSpPr>
        <p:sp>
          <p:nvSpPr>
            <p:cNvPr id="3371" name="Google Shape;3371;p40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0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0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0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0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0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0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0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0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0" name="Google Shape;3380;p40"/>
          <p:cNvGrpSpPr/>
          <p:nvPr/>
        </p:nvGrpSpPr>
        <p:grpSpPr>
          <a:xfrm>
            <a:off x="6720792" y="4827162"/>
            <a:ext cx="668522" cy="603922"/>
            <a:chOff x="4995550" y="356125"/>
            <a:chExt cx="893626" cy="807275"/>
          </a:xfrm>
        </p:grpSpPr>
        <p:sp>
          <p:nvSpPr>
            <p:cNvPr id="3381" name="Google Shape;3381;p40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0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0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0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0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0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0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0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0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0" name="Google Shape;3390;p40"/>
          <p:cNvGrpSpPr/>
          <p:nvPr/>
        </p:nvGrpSpPr>
        <p:grpSpPr>
          <a:xfrm>
            <a:off x="-327621" y="1884287"/>
            <a:ext cx="668522" cy="603922"/>
            <a:chOff x="4995550" y="356125"/>
            <a:chExt cx="893626" cy="807275"/>
          </a:xfrm>
        </p:grpSpPr>
        <p:sp>
          <p:nvSpPr>
            <p:cNvPr id="3391" name="Google Shape;3391;p40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0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0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0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0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0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0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0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0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5"/>
          <p:cNvGrpSpPr/>
          <p:nvPr/>
        </p:nvGrpSpPr>
        <p:grpSpPr>
          <a:xfrm>
            <a:off x="-1583140" y="-4674654"/>
            <a:ext cx="14165875" cy="11767680"/>
            <a:chOff x="-1583140" y="-4674654"/>
            <a:chExt cx="14165875" cy="11767680"/>
          </a:xfrm>
        </p:grpSpPr>
        <p:sp>
          <p:nvSpPr>
            <p:cNvPr id="278" name="Google Shape;278;p5"/>
            <p:cNvSpPr/>
            <p:nvPr/>
          </p:nvSpPr>
          <p:spPr>
            <a:xfrm flipH="1">
              <a:off x="854100" y="3974358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5"/>
            <p:cNvGrpSpPr/>
            <p:nvPr/>
          </p:nvGrpSpPr>
          <p:grpSpPr>
            <a:xfrm flipH="1">
              <a:off x="6027634" y="383875"/>
              <a:ext cx="6555100" cy="5633352"/>
              <a:chOff x="3990925" y="-142875"/>
              <a:chExt cx="6555100" cy="5633352"/>
            </a:xfrm>
          </p:grpSpPr>
          <p:pic>
            <p:nvPicPr>
              <p:cNvPr id="280" name="Google Shape;28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1" name="Google Shape;28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2" name="Google Shape;282;p5"/>
            <p:cNvSpPr/>
            <p:nvPr/>
          </p:nvSpPr>
          <p:spPr>
            <a:xfrm flipH="1" rot="10800000">
              <a:off x="-785274" y="-2159971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" name="Google Shape;283;p5"/>
            <p:cNvGrpSpPr/>
            <p:nvPr/>
          </p:nvGrpSpPr>
          <p:grpSpPr>
            <a:xfrm flipH="1">
              <a:off x="-1583140" y="-4674654"/>
              <a:ext cx="6555100" cy="5633352"/>
              <a:chOff x="3990925" y="-142875"/>
              <a:chExt cx="6555100" cy="5633352"/>
            </a:xfrm>
          </p:grpSpPr>
          <p:pic>
            <p:nvPicPr>
              <p:cNvPr id="284" name="Google Shape;28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5"/>
            <p:cNvGrpSpPr/>
            <p:nvPr/>
          </p:nvGrpSpPr>
          <p:grpSpPr>
            <a:xfrm flipH="1">
              <a:off x="-655291" y="383875"/>
              <a:ext cx="6555100" cy="5633352"/>
              <a:chOff x="3990925" y="-142875"/>
              <a:chExt cx="6555100" cy="5633352"/>
            </a:xfrm>
          </p:grpSpPr>
          <p:pic>
            <p:nvPicPr>
              <p:cNvPr id="287" name="Google Shape;28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9" name="Google Shape;289;p5"/>
          <p:cNvGrpSpPr/>
          <p:nvPr/>
        </p:nvGrpSpPr>
        <p:grpSpPr>
          <a:xfrm>
            <a:off x="8056692" y="-219326"/>
            <a:ext cx="668522" cy="603922"/>
            <a:chOff x="4995550" y="356125"/>
            <a:chExt cx="893626" cy="807275"/>
          </a:xfrm>
        </p:grpSpPr>
        <p:sp>
          <p:nvSpPr>
            <p:cNvPr id="290" name="Google Shape;290;p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5"/>
          <p:cNvGrpSpPr/>
          <p:nvPr/>
        </p:nvGrpSpPr>
        <p:grpSpPr>
          <a:xfrm>
            <a:off x="8815767" y="2073474"/>
            <a:ext cx="668522" cy="603922"/>
            <a:chOff x="4995550" y="356125"/>
            <a:chExt cx="893626" cy="807275"/>
          </a:xfrm>
        </p:grpSpPr>
        <p:sp>
          <p:nvSpPr>
            <p:cNvPr id="300" name="Google Shape;300;p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5"/>
          <p:cNvGrpSpPr/>
          <p:nvPr/>
        </p:nvGrpSpPr>
        <p:grpSpPr>
          <a:xfrm>
            <a:off x="-140333" y="4215899"/>
            <a:ext cx="668522" cy="603922"/>
            <a:chOff x="4995550" y="356125"/>
            <a:chExt cx="893626" cy="807275"/>
          </a:xfrm>
        </p:grpSpPr>
        <p:sp>
          <p:nvSpPr>
            <p:cNvPr id="310" name="Google Shape;310;p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5"/>
          <p:cNvGrpSpPr/>
          <p:nvPr/>
        </p:nvGrpSpPr>
        <p:grpSpPr>
          <a:xfrm rot="4513913">
            <a:off x="571137" y="4742614"/>
            <a:ext cx="668534" cy="603933"/>
            <a:chOff x="4995550" y="356125"/>
            <a:chExt cx="893626" cy="807275"/>
          </a:xfrm>
        </p:grpSpPr>
        <p:sp>
          <p:nvSpPr>
            <p:cNvPr id="320" name="Google Shape;320;p5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5"/>
          <p:cNvGrpSpPr/>
          <p:nvPr/>
        </p:nvGrpSpPr>
        <p:grpSpPr>
          <a:xfrm rot="1191372">
            <a:off x="6350955" y="419163"/>
            <a:ext cx="4243486" cy="869865"/>
            <a:chOff x="2620125" y="3312050"/>
            <a:chExt cx="1760100" cy="360800"/>
          </a:xfrm>
        </p:grpSpPr>
        <p:sp>
          <p:nvSpPr>
            <p:cNvPr id="330" name="Google Shape;330;p5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5"/>
          <p:cNvSpPr txBox="1"/>
          <p:nvPr>
            <p:ph idx="2" type="title"/>
          </p:nvPr>
        </p:nvSpPr>
        <p:spPr>
          <a:xfrm>
            <a:off x="1128663" y="2969534"/>
            <a:ext cx="3143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5" name="Google Shape;355;p5"/>
          <p:cNvSpPr txBox="1"/>
          <p:nvPr>
            <p:ph idx="3" type="title"/>
          </p:nvPr>
        </p:nvSpPr>
        <p:spPr>
          <a:xfrm>
            <a:off x="4872238" y="2969534"/>
            <a:ext cx="31431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6" name="Google Shape;356;p5"/>
          <p:cNvSpPr txBox="1"/>
          <p:nvPr>
            <p:ph idx="1" type="subTitle"/>
          </p:nvPr>
        </p:nvSpPr>
        <p:spPr>
          <a:xfrm>
            <a:off x="4872225" y="3565452"/>
            <a:ext cx="31431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5"/>
          <p:cNvSpPr txBox="1"/>
          <p:nvPr>
            <p:ph idx="4" type="subTitle"/>
          </p:nvPr>
        </p:nvSpPr>
        <p:spPr>
          <a:xfrm>
            <a:off x="1128650" y="3565452"/>
            <a:ext cx="31431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1" name="Google Shape;3401;p41"/>
          <p:cNvGrpSpPr/>
          <p:nvPr/>
        </p:nvGrpSpPr>
        <p:grpSpPr>
          <a:xfrm flipH="1" rot="10800000">
            <a:off x="6968513" y="-136942"/>
            <a:ext cx="5114035" cy="5534486"/>
            <a:chOff x="6767903" y="-255543"/>
            <a:chExt cx="5114035" cy="5534486"/>
          </a:xfrm>
        </p:grpSpPr>
        <p:grpSp>
          <p:nvGrpSpPr>
            <p:cNvPr id="3402" name="Google Shape;3402;p41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3403" name="Google Shape;3403;p41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3404" name="Google Shape;3404;p41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5" name="Google Shape;3405;p41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6" name="Google Shape;3406;p41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41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8" name="Google Shape;3408;p41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9" name="Google Shape;3409;p41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0" name="Google Shape;3410;p41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1" name="Google Shape;3411;p41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2" name="Google Shape;3412;p41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3" name="Google Shape;3413;p41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4" name="Google Shape;3414;p41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5" name="Google Shape;3415;p41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3416" name="Google Shape;3416;p41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7" name="Google Shape;3417;p41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8" name="Google Shape;3418;p41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9" name="Google Shape;3419;p41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0" name="Google Shape;3420;p41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1" name="Google Shape;3421;p41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2" name="Google Shape;3422;p41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3" name="Google Shape;3423;p41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4" name="Google Shape;3424;p41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5" name="Google Shape;3425;p41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426" name="Google Shape;3426;p41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7" name="Google Shape;3427;p41"/>
          <p:cNvGrpSpPr/>
          <p:nvPr/>
        </p:nvGrpSpPr>
        <p:grpSpPr>
          <a:xfrm flipH="1">
            <a:off x="6285300" y="-126324"/>
            <a:ext cx="6555100" cy="5633352"/>
            <a:chOff x="3990925" y="-142875"/>
            <a:chExt cx="6555100" cy="5633352"/>
          </a:xfrm>
        </p:grpSpPr>
        <p:pic>
          <p:nvPicPr>
            <p:cNvPr id="3428" name="Google Shape;3428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9" name="Google Shape;3429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0" name="Google Shape;3430;p41"/>
          <p:cNvGrpSpPr/>
          <p:nvPr/>
        </p:nvGrpSpPr>
        <p:grpSpPr>
          <a:xfrm flipH="1">
            <a:off x="-3844422" y="-239874"/>
            <a:ext cx="5114035" cy="5534486"/>
            <a:chOff x="6767903" y="-255543"/>
            <a:chExt cx="5114035" cy="5534486"/>
          </a:xfrm>
        </p:grpSpPr>
        <p:grpSp>
          <p:nvGrpSpPr>
            <p:cNvPr id="3431" name="Google Shape;3431;p41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3432" name="Google Shape;3432;p41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3433" name="Google Shape;3433;p41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4" name="Google Shape;3434;p41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5" name="Google Shape;3435;p41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6" name="Google Shape;3436;p41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7" name="Google Shape;3437;p41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8" name="Google Shape;3438;p41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9" name="Google Shape;3439;p41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0" name="Google Shape;3440;p41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1" name="Google Shape;3441;p41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2" name="Google Shape;3442;p41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3" name="Google Shape;3443;p41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4" name="Google Shape;3444;p41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3445" name="Google Shape;3445;p41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6" name="Google Shape;3446;p41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7" name="Google Shape;3447;p41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8" name="Google Shape;3448;p41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9" name="Google Shape;3449;p41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0" name="Google Shape;3450;p41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1" name="Google Shape;3451;p41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2" name="Google Shape;3452;p41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3" name="Google Shape;3453;p41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4" name="Google Shape;3454;p41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455" name="Google Shape;3455;p41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6" name="Google Shape;3456;p41"/>
          <p:cNvGrpSpPr/>
          <p:nvPr/>
        </p:nvGrpSpPr>
        <p:grpSpPr>
          <a:xfrm flipH="1" rot="10800000">
            <a:off x="-4602275" y="-349358"/>
            <a:ext cx="6555100" cy="5633352"/>
            <a:chOff x="3990925" y="-142875"/>
            <a:chExt cx="6555100" cy="5633352"/>
          </a:xfrm>
        </p:grpSpPr>
        <p:pic>
          <p:nvPicPr>
            <p:cNvPr id="3457" name="Google Shape;345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8" name="Google Shape;3458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9" name="Google Shape;3459;p41"/>
          <p:cNvGrpSpPr/>
          <p:nvPr/>
        </p:nvGrpSpPr>
        <p:grpSpPr>
          <a:xfrm>
            <a:off x="7995950" y="4394125"/>
            <a:ext cx="557475" cy="419959"/>
            <a:chOff x="3223625" y="7002831"/>
            <a:chExt cx="794690" cy="598659"/>
          </a:xfrm>
        </p:grpSpPr>
        <p:sp>
          <p:nvSpPr>
            <p:cNvPr id="3460" name="Google Shape;3460;p41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1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1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1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1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5" name="Google Shape;3465;p41"/>
          <p:cNvGrpSpPr/>
          <p:nvPr/>
        </p:nvGrpSpPr>
        <p:grpSpPr>
          <a:xfrm>
            <a:off x="2683117" y="-260688"/>
            <a:ext cx="668522" cy="603922"/>
            <a:chOff x="4995550" y="356125"/>
            <a:chExt cx="893626" cy="807275"/>
          </a:xfrm>
        </p:grpSpPr>
        <p:sp>
          <p:nvSpPr>
            <p:cNvPr id="3466" name="Google Shape;3466;p4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5" name="Google Shape;3475;p41"/>
          <p:cNvGrpSpPr/>
          <p:nvPr/>
        </p:nvGrpSpPr>
        <p:grpSpPr>
          <a:xfrm>
            <a:off x="186829" y="-260688"/>
            <a:ext cx="668522" cy="603922"/>
            <a:chOff x="4995550" y="356125"/>
            <a:chExt cx="893626" cy="807275"/>
          </a:xfrm>
        </p:grpSpPr>
        <p:sp>
          <p:nvSpPr>
            <p:cNvPr id="3476" name="Google Shape;3476;p4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5" name="Google Shape;3485;p41"/>
          <p:cNvGrpSpPr/>
          <p:nvPr/>
        </p:nvGrpSpPr>
        <p:grpSpPr>
          <a:xfrm>
            <a:off x="7249017" y="4690687"/>
            <a:ext cx="668522" cy="603922"/>
            <a:chOff x="4995550" y="356125"/>
            <a:chExt cx="893626" cy="807275"/>
          </a:xfrm>
        </p:grpSpPr>
        <p:sp>
          <p:nvSpPr>
            <p:cNvPr id="3486" name="Google Shape;3486;p4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5" name="Google Shape;3495;p41"/>
          <p:cNvGrpSpPr/>
          <p:nvPr/>
        </p:nvGrpSpPr>
        <p:grpSpPr>
          <a:xfrm rot="-900000">
            <a:off x="-1600662" y="273636"/>
            <a:ext cx="4243515" cy="869871"/>
            <a:chOff x="2620125" y="3312050"/>
            <a:chExt cx="1760100" cy="360800"/>
          </a:xfrm>
        </p:grpSpPr>
        <p:sp>
          <p:nvSpPr>
            <p:cNvPr id="3496" name="Google Shape;3496;p41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1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1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1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1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1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1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1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1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1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1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1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1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1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1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1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1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1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1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1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1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1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1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8_2"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4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21" name="Google Shape;3521;p42"/>
          <p:cNvSpPr/>
          <p:nvPr/>
        </p:nvSpPr>
        <p:spPr>
          <a:xfrm>
            <a:off x="323353" y="49897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42"/>
          <p:cNvSpPr/>
          <p:nvPr/>
        </p:nvSpPr>
        <p:spPr>
          <a:xfrm>
            <a:off x="8663221" y="358053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42"/>
          <p:cNvSpPr/>
          <p:nvPr/>
        </p:nvSpPr>
        <p:spPr>
          <a:xfrm>
            <a:off x="5826952" y="479961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42"/>
          <p:cNvSpPr/>
          <p:nvPr/>
        </p:nvSpPr>
        <p:spPr>
          <a:xfrm>
            <a:off x="8755950" y="1699831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42"/>
          <p:cNvSpPr/>
          <p:nvPr/>
        </p:nvSpPr>
        <p:spPr>
          <a:xfrm>
            <a:off x="7500562" y="488445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42"/>
          <p:cNvSpPr/>
          <p:nvPr/>
        </p:nvSpPr>
        <p:spPr>
          <a:xfrm>
            <a:off x="7220917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42"/>
          <p:cNvSpPr/>
          <p:nvPr/>
        </p:nvSpPr>
        <p:spPr>
          <a:xfrm>
            <a:off x="242333" y="492473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42"/>
          <p:cNvSpPr/>
          <p:nvPr/>
        </p:nvSpPr>
        <p:spPr>
          <a:xfrm>
            <a:off x="3741811" y="469672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42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42"/>
          <p:cNvSpPr/>
          <p:nvPr/>
        </p:nvSpPr>
        <p:spPr>
          <a:xfrm>
            <a:off x="2207403" y="49068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42"/>
          <p:cNvSpPr/>
          <p:nvPr/>
        </p:nvSpPr>
        <p:spPr>
          <a:xfrm>
            <a:off x="3782852" y="306030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p44"/>
          <p:cNvSpPr txBox="1"/>
          <p:nvPr>
            <p:ph idx="1" type="subTitle"/>
          </p:nvPr>
        </p:nvSpPr>
        <p:spPr>
          <a:xfrm rot="-494">
            <a:off x="720000" y="3644489"/>
            <a:ext cx="4179300" cy="426300"/>
          </a:xfrm>
          <a:prstGeom prst="rect">
            <a:avLst/>
          </a:prstGeom>
          <a:noFill/>
          <a:ln cap="flat" cmpd="sng" w="9525">
            <a:solidFill>
              <a:srgbClr val="BE99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584A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7" name="Google Shape;3537;p44"/>
          <p:cNvSpPr txBox="1"/>
          <p:nvPr>
            <p:ph type="ctrTitle"/>
          </p:nvPr>
        </p:nvSpPr>
        <p:spPr>
          <a:xfrm>
            <a:off x="720000" y="725275"/>
            <a:ext cx="4766400" cy="29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800">
                <a:solidFill>
                  <a:srgbClr val="6584A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538" name="Google Shape;3538;p44"/>
          <p:cNvSpPr/>
          <p:nvPr>
            <p:ph idx="2" type="pic"/>
          </p:nvPr>
        </p:nvSpPr>
        <p:spPr>
          <a:xfrm>
            <a:off x="5184888" y="66300"/>
            <a:ext cx="3749100" cy="5010900"/>
          </a:xfrm>
          <a:prstGeom prst="rect">
            <a:avLst/>
          </a:prstGeom>
          <a:noFill/>
          <a:ln>
            <a:noFill/>
          </a:ln>
        </p:spPr>
      </p:sp>
      <p:sp>
        <p:nvSpPr>
          <p:cNvPr id="3539" name="Google Shape;3539;p44"/>
          <p:cNvSpPr/>
          <p:nvPr/>
        </p:nvSpPr>
        <p:spPr>
          <a:xfrm>
            <a:off x="453853" y="60667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44"/>
          <p:cNvSpPr/>
          <p:nvPr/>
        </p:nvSpPr>
        <p:spPr>
          <a:xfrm>
            <a:off x="773390" y="446754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44"/>
          <p:cNvSpPr/>
          <p:nvPr/>
        </p:nvSpPr>
        <p:spPr>
          <a:xfrm>
            <a:off x="3684736" y="3923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2" name="Google Shape;3542;p44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44"/>
          <p:cNvSpPr/>
          <p:nvPr/>
        </p:nvSpPr>
        <p:spPr>
          <a:xfrm>
            <a:off x="4268836" y="4736701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45"/>
          <p:cNvSpPr txBox="1"/>
          <p:nvPr>
            <p:ph type="title"/>
          </p:nvPr>
        </p:nvSpPr>
        <p:spPr>
          <a:xfrm>
            <a:off x="1759025" y="1875450"/>
            <a:ext cx="326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46" name="Google Shape;3546;p45"/>
          <p:cNvSpPr txBox="1"/>
          <p:nvPr>
            <p:ph hasCustomPrompt="1" idx="2" type="title"/>
          </p:nvPr>
        </p:nvSpPr>
        <p:spPr>
          <a:xfrm>
            <a:off x="720000" y="1875450"/>
            <a:ext cx="93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47" name="Google Shape;3547;p45"/>
          <p:cNvSpPr txBox="1"/>
          <p:nvPr>
            <p:ph idx="1" type="subTitle"/>
          </p:nvPr>
        </p:nvSpPr>
        <p:spPr>
          <a:xfrm rot="244">
            <a:off x="720000" y="2870550"/>
            <a:ext cx="4223400" cy="387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8" name="Google Shape;3548;p45"/>
          <p:cNvSpPr/>
          <p:nvPr>
            <p:ph idx="3" type="pic"/>
          </p:nvPr>
        </p:nvSpPr>
        <p:spPr>
          <a:xfrm>
            <a:off x="5162604" y="371598"/>
            <a:ext cx="3485700" cy="44313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grpSp>
        <p:nvGrpSpPr>
          <p:cNvPr id="3549" name="Google Shape;3549;p45"/>
          <p:cNvGrpSpPr/>
          <p:nvPr/>
        </p:nvGrpSpPr>
        <p:grpSpPr>
          <a:xfrm rot="-812609">
            <a:off x="-12455" y="238209"/>
            <a:ext cx="2961251" cy="1012611"/>
            <a:chOff x="249350" y="-78067"/>
            <a:chExt cx="1141336" cy="390284"/>
          </a:xfrm>
        </p:grpSpPr>
        <p:sp>
          <p:nvSpPr>
            <p:cNvPr id="3550" name="Google Shape;3550;p45"/>
            <p:cNvSpPr/>
            <p:nvPr/>
          </p:nvSpPr>
          <p:spPr>
            <a:xfrm>
              <a:off x="1179351" y="-48356"/>
              <a:ext cx="157602" cy="213815"/>
            </a:xfrm>
            <a:custGeom>
              <a:rect b="b" l="l" r="r" t="t"/>
              <a:pathLst>
                <a:path extrusionOk="0" h="4397" w="3241">
                  <a:moveTo>
                    <a:pt x="3241" y="1"/>
                  </a:moveTo>
                  <a:cubicBezTo>
                    <a:pt x="2141" y="437"/>
                    <a:pt x="1058" y="816"/>
                    <a:pt x="1" y="1148"/>
                  </a:cubicBezTo>
                  <a:lnTo>
                    <a:pt x="2762" y="4396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5"/>
            <p:cNvSpPr/>
            <p:nvPr/>
          </p:nvSpPr>
          <p:spPr>
            <a:xfrm>
              <a:off x="1002104" y="20841"/>
              <a:ext cx="132850" cy="206326"/>
            </a:xfrm>
            <a:custGeom>
              <a:rect b="b" l="l" r="r" t="t"/>
              <a:pathLst>
                <a:path extrusionOk="0" h="4243" w="2732">
                  <a:moveTo>
                    <a:pt x="715" y="868"/>
                  </a:moveTo>
                  <a:cubicBezTo>
                    <a:pt x="869" y="868"/>
                    <a:pt x="994" y="984"/>
                    <a:pt x="994" y="1127"/>
                  </a:cubicBezTo>
                  <a:cubicBezTo>
                    <a:pt x="994" y="1271"/>
                    <a:pt x="869" y="1385"/>
                    <a:pt x="715" y="1385"/>
                  </a:cubicBezTo>
                  <a:cubicBezTo>
                    <a:pt x="561" y="1385"/>
                    <a:pt x="436" y="1271"/>
                    <a:pt x="436" y="1127"/>
                  </a:cubicBezTo>
                  <a:cubicBezTo>
                    <a:pt x="436" y="984"/>
                    <a:pt x="561" y="868"/>
                    <a:pt x="715" y="868"/>
                  </a:cubicBezTo>
                  <a:close/>
                  <a:moveTo>
                    <a:pt x="1883" y="868"/>
                  </a:moveTo>
                  <a:cubicBezTo>
                    <a:pt x="2037" y="868"/>
                    <a:pt x="2162" y="984"/>
                    <a:pt x="2162" y="1127"/>
                  </a:cubicBezTo>
                  <a:cubicBezTo>
                    <a:pt x="2162" y="1271"/>
                    <a:pt x="2037" y="1385"/>
                    <a:pt x="1883" y="1385"/>
                  </a:cubicBezTo>
                  <a:cubicBezTo>
                    <a:pt x="1729" y="1385"/>
                    <a:pt x="1603" y="1271"/>
                    <a:pt x="1603" y="1127"/>
                  </a:cubicBezTo>
                  <a:cubicBezTo>
                    <a:pt x="1603" y="984"/>
                    <a:pt x="1729" y="868"/>
                    <a:pt x="1883" y="868"/>
                  </a:cubicBezTo>
                  <a:close/>
                  <a:moveTo>
                    <a:pt x="1883" y="2034"/>
                  </a:moveTo>
                  <a:cubicBezTo>
                    <a:pt x="2037" y="2034"/>
                    <a:pt x="2162" y="2151"/>
                    <a:pt x="2162" y="2293"/>
                  </a:cubicBezTo>
                  <a:cubicBezTo>
                    <a:pt x="2162" y="2436"/>
                    <a:pt x="2037" y="2552"/>
                    <a:pt x="1883" y="2552"/>
                  </a:cubicBezTo>
                  <a:cubicBezTo>
                    <a:pt x="1729" y="2552"/>
                    <a:pt x="1603" y="2436"/>
                    <a:pt x="1603" y="2293"/>
                  </a:cubicBezTo>
                  <a:cubicBezTo>
                    <a:pt x="1603" y="2150"/>
                    <a:pt x="1729" y="2034"/>
                    <a:pt x="1883" y="2034"/>
                  </a:cubicBezTo>
                  <a:close/>
                  <a:moveTo>
                    <a:pt x="2732" y="1"/>
                  </a:moveTo>
                  <a:lnTo>
                    <a:pt x="2732" y="1"/>
                  </a:lnTo>
                  <a:cubicBezTo>
                    <a:pt x="1797" y="274"/>
                    <a:pt x="885" y="508"/>
                    <a:pt x="1" y="711"/>
                  </a:cubicBezTo>
                  <a:lnTo>
                    <a:pt x="1803" y="3213"/>
                  </a:lnTo>
                  <a:cubicBezTo>
                    <a:pt x="1828" y="3207"/>
                    <a:pt x="1855" y="3202"/>
                    <a:pt x="1883" y="3202"/>
                  </a:cubicBezTo>
                  <a:cubicBezTo>
                    <a:pt x="2037" y="3202"/>
                    <a:pt x="2162" y="3317"/>
                    <a:pt x="2162" y="3461"/>
                  </a:cubicBezTo>
                  <a:cubicBezTo>
                    <a:pt x="2162" y="3521"/>
                    <a:pt x="2138" y="3579"/>
                    <a:pt x="2099" y="3622"/>
                  </a:cubicBezTo>
                  <a:lnTo>
                    <a:pt x="2547" y="42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5"/>
            <p:cNvSpPr/>
            <p:nvPr/>
          </p:nvSpPr>
          <p:spPr>
            <a:xfrm>
              <a:off x="1080053" y="62953"/>
              <a:ext cx="27231" cy="25238"/>
            </a:xfrm>
            <a:custGeom>
              <a:rect b="b" l="l" r="r" t="t"/>
              <a:pathLst>
                <a:path extrusionOk="0" h="519" w="560">
                  <a:moveTo>
                    <a:pt x="280" y="1"/>
                  </a:moveTo>
                  <a:cubicBezTo>
                    <a:pt x="126" y="1"/>
                    <a:pt x="0" y="116"/>
                    <a:pt x="0" y="259"/>
                  </a:cubicBezTo>
                  <a:cubicBezTo>
                    <a:pt x="0" y="403"/>
                    <a:pt x="126" y="518"/>
                    <a:pt x="280" y="518"/>
                  </a:cubicBezTo>
                  <a:cubicBezTo>
                    <a:pt x="434" y="518"/>
                    <a:pt x="559" y="403"/>
                    <a:pt x="559" y="259"/>
                  </a:cubicBezTo>
                  <a:cubicBezTo>
                    <a:pt x="559" y="116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5"/>
            <p:cNvSpPr/>
            <p:nvPr/>
          </p:nvSpPr>
          <p:spPr>
            <a:xfrm>
              <a:off x="1080053" y="119701"/>
              <a:ext cx="27231" cy="25286"/>
            </a:xfrm>
            <a:custGeom>
              <a:rect b="b" l="l" r="r" t="t"/>
              <a:pathLst>
                <a:path extrusionOk="0" h="520" w="560">
                  <a:moveTo>
                    <a:pt x="280" y="1"/>
                  </a:moveTo>
                  <a:cubicBezTo>
                    <a:pt x="126" y="1"/>
                    <a:pt x="0" y="117"/>
                    <a:pt x="0" y="260"/>
                  </a:cubicBezTo>
                  <a:cubicBezTo>
                    <a:pt x="0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8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5"/>
            <p:cNvSpPr/>
            <p:nvPr/>
          </p:nvSpPr>
          <p:spPr>
            <a:xfrm>
              <a:off x="1089730" y="176498"/>
              <a:ext cx="17555" cy="20521"/>
            </a:xfrm>
            <a:custGeom>
              <a:rect b="b" l="l" r="r" t="t"/>
              <a:pathLst>
                <a:path extrusionOk="0" h="422" w="361">
                  <a:moveTo>
                    <a:pt x="81" y="1"/>
                  </a:moveTo>
                  <a:cubicBezTo>
                    <a:pt x="53" y="1"/>
                    <a:pt x="26" y="6"/>
                    <a:pt x="1" y="12"/>
                  </a:cubicBezTo>
                  <a:lnTo>
                    <a:pt x="295" y="421"/>
                  </a:lnTo>
                  <a:cubicBezTo>
                    <a:pt x="335" y="377"/>
                    <a:pt x="358" y="320"/>
                    <a:pt x="358" y="260"/>
                  </a:cubicBezTo>
                  <a:cubicBezTo>
                    <a:pt x="360" y="116"/>
                    <a:pt x="235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5"/>
            <p:cNvSpPr/>
            <p:nvPr/>
          </p:nvSpPr>
          <p:spPr>
            <a:xfrm>
              <a:off x="1023305" y="62953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3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5"/>
            <p:cNvSpPr/>
            <p:nvPr/>
          </p:nvSpPr>
          <p:spPr>
            <a:xfrm>
              <a:off x="843286" y="57069"/>
              <a:ext cx="110773" cy="20472"/>
            </a:xfrm>
            <a:custGeom>
              <a:rect b="b" l="l" r="r" t="t"/>
              <a:pathLst>
                <a:path extrusionOk="0" h="421" w="2278">
                  <a:moveTo>
                    <a:pt x="2277" y="1"/>
                  </a:moveTo>
                  <a:lnTo>
                    <a:pt x="0" y="421"/>
                  </a:lnTo>
                  <a:cubicBezTo>
                    <a:pt x="731" y="305"/>
                    <a:pt x="1491" y="167"/>
                    <a:pt x="2275" y="3"/>
                  </a:cubicBezTo>
                  <a:lnTo>
                    <a:pt x="2277" y="1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768546" y="66308"/>
              <a:ext cx="183228" cy="212697"/>
            </a:xfrm>
            <a:custGeom>
              <a:rect b="b" l="l" r="r" t="t"/>
              <a:pathLst>
                <a:path extrusionOk="0" h="4374" w="3768">
                  <a:moveTo>
                    <a:pt x="3768" y="1"/>
                  </a:moveTo>
                  <a:cubicBezTo>
                    <a:pt x="2431" y="277"/>
                    <a:pt x="1169" y="479"/>
                    <a:pt x="0" y="625"/>
                  </a:cubicBezTo>
                  <a:lnTo>
                    <a:pt x="2695" y="4374"/>
                  </a:lnTo>
                  <a:lnTo>
                    <a:pt x="3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576175" y="231495"/>
              <a:ext cx="57380" cy="55678"/>
            </a:xfrm>
            <a:custGeom>
              <a:rect b="b" l="l" r="r" t="t"/>
              <a:pathLst>
                <a:path extrusionOk="0" h="1145" w="1180">
                  <a:moveTo>
                    <a:pt x="0" y="0"/>
                  </a:moveTo>
                  <a:lnTo>
                    <a:pt x="553" y="1145"/>
                  </a:lnTo>
                  <a:lnTo>
                    <a:pt x="758" y="114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557697" y="96797"/>
              <a:ext cx="125410" cy="7732"/>
            </a:xfrm>
            <a:custGeom>
              <a:rect b="b" l="l" r="r" t="t"/>
              <a:pathLst>
                <a:path extrusionOk="0" h="159" w="2579">
                  <a:moveTo>
                    <a:pt x="2579" y="1"/>
                  </a:moveTo>
                  <a:lnTo>
                    <a:pt x="1" y="158"/>
                  </a:lnTo>
                  <a:cubicBezTo>
                    <a:pt x="207" y="152"/>
                    <a:pt x="416" y="145"/>
                    <a:pt x="630" y="136"/>
                  </a:cubicBezTo>
                  <a:cubicBezTo>
                    <a:pt x="1232" y="110"/>
                    <a:pt x="1882" y="70"/>
                    <a:pt x="2577" y="8"/>
                  </a:cubicBezTo>
                  <a:lnTo>
                    <a:pt x="2579" y="1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45"/>
            <p:cNvSpPr/>
            <p:nvPr/>
          </p:nvSpPr>
          <p:spPr>
            <a:xfrm>
              <a:off x="537516" y="151114"/>
              <a:ext cx="125653" cy="55727"/>
            </a:xfrm>
            <a:custGeom>
              <a:rect b="b" l="l" r="r" t="t"/>
              <a:pathLst>
                <a:path extrusionOk="0" h="1146" w="2584">
                  <a:moveTo>
                    <a:pt x="0" y="1"/>
                  </a:moveTo>
                  <a:lnTo>
                    <a:pt x="553" y="1145"/>
                  </a:lnTo>
                  <a:lnTo>
                    <a:pt x="2161" y="1145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45"/>
            <p:cNvSpPr/>
            <p:nvPr/>
          </p:nvSpPr>
          <p:spPr>
            <a:xfrm>
              <a:off x="519573" y="105988"/>
              <a:ext cx="160228" cy="20472"/>
            </a:xfrm>
            <a:custGeom>
              <a:rect b="b" l="l" r="r" t="t"/>
              <a:pathLst>
                <a:path extrusionOk="0" h="421" w="3295">
                  <a:moveTo>
                    <a:pt x="3295" y="0"/>
                  </a:moveTo>
                  <a:cubicBezTo>
                    <a:pt x="2627" y="57"/>
                    <a:pt x="1998" y="97"/>
                    <a:pt x="1418" y="122"/>
                  </a:cubicBezTo>
                  <a:cubicBezTo>
                    <a:pt x="924" y="145"/>
                    <a:pt x="451" y="157"/>
                    <a:pt x="1" y="163"/>
                  </a:cubicBezTo>
                  <a:lnTo>
                    <a:pt x="126" y="421"/>
                  </a:lnTo>
                  <a:lnTo>
                    <a:pt x="3140" y="421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5"/>
            <p:cNvSpPr/>
            <p:nvPr/>
          </p:nvSpPr>
          <p:spPr>
            <a:xfrm>
              <a:off x="525700" y="126411"/>
              <a:ext cx="146515" cy="12400"/>
            </a:xfrm>
            <a:custGeom>
              <a:rect b="b" l="l" r="r" t="t"/>
              <a:pathLst>
                <a:path extrusionOk="0" h="255" w="3013">
                  <a:moveTo>
                    <a:pt x="0" y="1"/>
                  </a:moveTo>
                  <a:lnTo>
                    <a:pt x="121" y="255"/>
                  </a:lnTo>
                  <a:lnTo>
                    <a:pt x="2919" y="25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5"/>
            <p:cNvSpPr/>
            <p:nvPr/>
          </p:nvSpPr>
          <p:spPr>
            <a:xfrm>
              <a:off x="570243" y="219144"/>
              <a:ext cx="67884" cy="12400"/>
            </a:xfrm>
            <a:custGeom>
              <a:rect b="b" l="l" r="r" t="t"/>
              <a:pathLst>
                <a:path extrusionOk="0" h="255" w="1396">
                  <a:moveTo>
                    <a:pt x="0" y="0"/>
                  </a:moveTo>
                  <a:lnTo>
                    <a:pt x="122" y="254"/>
                  </a:lnTo>
                  <a:lnTo>
                    <a:pt x="1302" y="254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5"/>
            <p:cNvSpPr/>
            <p:nvPr/>
          </p:nvSpPr>
          <p:spPr>
            <a:xfrm>
              <a:off x="603018" y="287125"/>
              <a:ext cx="10017" cy="11865"/>
            </a:xfrm>
            <a:custGeom>
              <a:rect b="b" l="l" r="r" t="t"/>
              <a:pathLst>
                <a:path extrusionOk="0" h="244" w="206">
                  <a:moveTo>
                    <a:pt x="1" y="1"/>
                  </a:moveTo>
                  <a:lnTo>
                    <a:pt x="117" y="2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5"/>
            <p:cNvSpPr/>
            <p:nvPr/>
          </p:nvSpPr>
          <p:spPr>
            <a:xfrm>
              <a:off x="531584" y="138763"/>
              <a:ext cx="136108" cy="12400"/>
            </a:xfrm>
            <a:custGeom>
              <a:rect b="b" l="l" r="r" t="t"/>
              <a:pathLst>
                <a:path extrusionOk="0" h="255" w="2799">
                  <a:moveTo>
                    <a:pt x="0" y="1"/>
                  </a:moveTo>
                  <a:lnTo>
                    <a:pt x="122" y="255"/>
                  </a:lnTo>
                  <a:lnTo>
                    <a:pt x="2706" y="255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5"/>
            <p:cNvSpPr/>
            <p:nvPr/>
          </p:nvSpPr>
          <p:spPr>
            <a:xfrm>
              <a:off x="564359" y="206793"/>
              <a:ext cx="78242" cy="12400"/>
            </a:xfrm>
            <a:custGeom>
              <a:rect b="b" l="l" r="r" t="t"/>
              <a:pathLst>
                <a:path extrusionOk="0" h="255" w="1609">
                  <a:moveTo>
                    <a:pt x="1" y="0"/>
                  </a:moveTo>
                  <a:lnTo>
                    <a:pt x="121" y="254"/>
                  </a:lnTo>
                  <a:lnTo>
                    <a:pt x="1516" y="25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5"/>
            <p:cNvSpPr/>
            <p:nvPr/>
          </p:nvSpPr>
          <p:spPr>
            <a:xfrm>
              <a:off x="276192" y="101222"/>
              <a:ext cx="160908" cy="210995"/>
            </a:xfrm>
            <a:custGeom>
              <a:rect b="b" l="l" r="r" t="t"/>
              <a:pathLst>
                <a:path extrusionOk="0" h="4339" w="3309">
                  <a:moveTo>
                    <a:pt x="1" y="0"/>
                  </a:moveTo>
                  <a:lnTo>
                    <a:pt x="982" y="4338"/>
                  </a:lnTo>
                  <a:lnTo>
                    <a:pt x="3309" y="246"/>
                  </a:lnTo>
                  <a:cubicBezTo>
                    <a:pt x="1770" y="202"/>
                    <a:pt x="627" y="8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5"/>
            <p:cNvSpPr/>
            <p:nvPr/>
          </p:nvSpPr>
          <p:spPr>
            <a:xfrm>
              <a:off x="249350" y="-78067"/>
              <a:ext cx="1141336" cy="192079"/>
            </a:xfrm>
            <a:custGeom>
              <a:rect b="b" l="l" r="r" t="t"/>
              <a:pathLst>
                <a:path extrusionOk="0" h="3950" w="23471">
                  <a:moveTo>
                    <a:pt x="23402" y="1"/>
                  </a:moveTo>
                  <a:cubicBezTo>
                    <a:pt x="20248" y="1341"/>
                    <a:pt x="17218" y="2217"/>
                    <a:pt x="14489" y="2784"/>
                  </a:cubicBezTo>
                  <a:cubicBezTo>
                    <a:pt x="13705" y="2947"/>
                    <a:pt x="12945" y="3085"/>
                    <a:pt x="12214" y="3201"/>
                  </a:cubicBezTo>
                  <a:cubicBezTo>
                    <a:pt x="11033" y="3388"/>
                    <a:pt x="9928" y="3518"/>
                    <a:pt x="8918" y="3605"/>
                  </a:cubicBezTo>
                  <a:cubicBezTo>
                    <a:pt x="8223" y="3667"/>
                    <a:pt x="7571" y="3709"/>
                    <a:pt x="6972" y="3733"/>
                  </a:cubicBezTo>
                  <a:cubicBezTo>
                    <a:pt x="6758" y="3743"/>
                    <a:pt x="6549" y="3751"/>
                    <a:pt x="6343" y="3756"/>
                  </a:cubicBezTo>
                  <a:cubicBezTo>
                    <a:pt x="5895" y="3770"/>
                    <a:pt x="5466" y="3775"/>
                    <a:pt x="5058" y="3775"/>
                  </a:cubicBezTo>
                  <a:cubicBezTo>
                    <a:pt x="1959" y="3775"/>
                    <a:pt x="55" y="3438"/>
                    <a:pt x="33" y="3434"/>
                  </a:cubicBezTo>
                  <a:lnTo>
                    <a:pt x="1" y="3608"/>
                  </a:lnTo>
                  <a:cubicBezTo>
                    <a:pt x="8" y="3609"/>
                    <a:pt x="200" y="3642"/>
                    <a:pt x="553" y="3688"/>
                  </a:cubicBezTo>
                  <a:cubicBezTo>
                    <a:pt x="1181" y="3770"/>
                    <a:pt x="2323" y="3890"/>
                    <a:pt x="3861" y="3934"/>
                  </a:cubicBezTo>
                  <a:cubicBezTo>
                    <a:pt x="4237" y="3943"/>
                    <a:pt x="4635" y="3950"/>
                    <a:pt x="5057" y="3950"/>
                  </a:cubicBezTo>
                  <a:cubicBezTo>
                    <a:pt x="5221" y="3950"/>
                    <a:pt x="5388" y="3949"/>
                    <a:pt x="5558" y="3948"/>
                  </a:cubicBezTo>
                  <a:cubicBezTo>
                    <a:pt x="6008" y="3942"/>
                    <a:pt x="6481" y="3930"/>
                    <a:pt x="6975" y="3908"/>
                  </a:cubicBezTo>
                  <a:cubicBezTo>
                    <a:pt x="7555" y="3884"/>
                    <a:pt x="8182" y="3843"/>
                    <a:pt x="8852" y="3786"/>
                  </a:cubicBezTo>
                  <a:cubicBezTo>
                    <a:pt x="9431" y="3737"/>
                    <a:pt x="10041" y="3673"/>
                    <a:pt x="10679" y="3594"/>
                  </a:cubicBezTo>
                  <a:cubicBezTo>
                    <a:pt x="11847" y="3448"/>
                    <a:pt x="13110" y="3246"/>
                    <a:pt x="14446" y="2971"/>
                  </a:cubicBezTo>
                  <a:cubicBezTo>
                    <a:pt x="14787" y="2901"/>
                    <a:pt x="15132" y="2827"/>
                    <a:pt x="15483" y="2745"/>
                  </a:cubicBezTo>
                  <a:cubicBezTo>
                    <a:pt x="16368" y="2543"/>
                    <a:pt x="17279" y="2308"/>
                    <a:pt x="18213" y="2036"/>
                  </a:cubicBezTo>
                  <a:cubicBezTo>
                    <a:pt x="18516" y="1948"/>
                    <a:pt x="18820" y="1855"/>
                    <a:pt x="19127" y="1760"/>
                  </a:cubicBezTo>
                  <a:cubicBezTo>
                    <a:pt x="20184" y="1429"/>
                    <a:pt x="21267" y="1049"/>
                    <a:pt x="22367" y="613"/>
                  </a:cubicBezTo>
                  <a:cubicBezTo>
                    <a:pt x="22733" y="468"/>
                    <a:pt x="23101" y="319"/>
                    <a:pt x="23471" y="161"/>
                  </a:cubicBezTo>
                  <a:lnTo>
                    <a:pt x="2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9" name="Google Shape;3569;p45"/>
          <p:cNvSpPr/>
          <p:nvPr/>
        </p:nvSpPr>
        <p:spPr>
          <a:xfrm>
            <a:off x="1759033" y="4903242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4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72" name="Google Shape;3572;p46"/>
          <p:cNvSpPr txBox="1"/>
          <p:nvPr>
            <p:ph idx="1" type="body"/>
          </p:nvPr>
        </p:nvSpPr>
        <p:spPr>
          <a:xfrm>
            <a:off x="720000" y="1237075"/>
            <a:ext cx="3852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⇢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73" name="Google Shape;3573;p46"/>
          <p:cNvSpPr txBox="1"/>
          <p:nvPr>
            <p:ph idx="2" type="body"/>
          </p:nvPr>
        </p:nvSpPr>
        <p:spPr>
          <a:xfrm>
            <a:off x="4572000" y="1237075"/>
            <a:ext cx="3852000" cy="28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⇢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74" name="Google Shape;3574;p46"/>
          <p:cNvSpPr/>
          <p:nvPr/>
        </p:nvSpPr>
        <p:spPr>
          <a:xfrm>
            <a:off x="353828" y="32913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46"/>
          <p:cNvSpPr/>
          <p:nvPr/>
        </p:nvSpPr>
        <p:spPr>
          <a:xfrm>
            <a:off x="5291533" y="47177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46"/>
          <p:cNvSpPr/>
          <p:nvPr/>
        </p:nvSpPr>
        <p:spPr>
          <a:xfrm>
            <a:off x="8501949" y="560509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46"/>
          <p:cNvSpPr/>
          <p:nvPr/>
        </p:nvSpPr>
        <p:spPr>
          <a:xfrm>
            <a:off x="8889525" y="3571981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46"/>
          <p:cNvSpPr/>
          <p:nvPr/>
        </p:nvSpPr>
        <p:spPr>
          <a:xfrm>
            <a:off x="5373649" y="44685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46"/>
          <p:cNvSpPr/>
          <p:nvPr/>
        </p:nvSpPr>
        <p:spPr>
          <a:xfrm>
            <a:off x="1013958" y="48319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46"/>
          <p:cNvSpPr/>
          <p:nvPr/>
        </p:nvSpPr>
        <p:spPr>
          <a:xfrm>
            <a:off x="536811" y="519501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46"/>
          <p:cNvSpPr/>
          <p:nvPr/>
        </p:nvSpPr>
        <p:spPr>
          <a:xfrm>
            <a:off x="8588303" y="458298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47"/>
          <p:cNvSpPr txBox="1"/>
          <p:nvPr>
            <p:ph idx="1" type="subTitle"/>
          </p:nvPr>
        </p:nvSpPr>
        <p:spPr>
          <a:xfrm>
            <a:off x="722014" y="2351725"/>
            <a:ext cx="2514000" cy="18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⇢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4" name="Google Shape;3584;p47"/>
          <p:cNvSpPr txBox="1"/>
          <p:nvPr>
            <p:ph idx="2" type="subTitle"/>
          </p:nvPr>
        </p:nvSpPr>
        <p:spPr>
          <a:xfrm>
            <a:off x="5905172" y="2351725"/>
            <a:ext cx="25149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⇢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5" name="Google Shape;3585;p4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86" name="Google Shape;3586;p47"/>
          <p:cNvSpPr txBox="1"/>
          <p:nvPr>
            <p:ph idx="3" type="title"/>
          </p:nvPr>
        </p:nvSpPr>
        <p:spPr>
          <a:xfrm>
            <a:off x="720147" y="1824025"/>
            <a:ext cx="252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87" name="Google Shape;3587;p47"/>
          <p:cNvSpPr txBox="1"/>
          <p:nvPr>
            <p:ph idx="4" type="title"/>
          </p:nvPr>
        </p:nvSpPr>
        <p:spPr>
          <a:xfrm>
            <a:off x="5909238" y="1824025"/>
            <a:ext cx="251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88" name="Google Shape;3588;p47"/>
          <p:cNvSpPr/>
          <p:nvPr>
            <p:ph idx="5" type="pic"/>
          </p:nvPr>
        </p:nvSpPr>
        <p:spPr>
          <a:xfrm rot="-1009363">
            <a:off x="3073670" y="1146821"/>
            <a:ext cx="2626711" cy="3474617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sp>
        <p:nvSpPr>
          <p:cNvPr id="3589" name="Google Shape;3589;p47"/>
          <p:cNvSpPr/>
          <p:nvPr/>
        </p:nvSpPr>
        <p:spPr>
          <a:xfrm flipH="1">
            <a:off x="8351028" y="30187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47"/>
          <p:cNvSpPr/>
          <p:nvPr/>
        </p:nvSpPr>
        <p:spPr>
          <a:xfrm flipH="1">
            <a:off x="8399433" y="446754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47"/>
          <p:cNvSpPr/>
          <p:nvPr/>
        </p:nvSpPr>
        <p:spPr>
          <a:xfrm flipH="1">
            <a:off x="360975" y="285659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47"/>
          <p:cNvSpPr/>
          <p:nvPr/>
        </p:nvSpPr>
        <p:spPr>
          <a:xfrm flipH="1">
            <a:off x="4945522" y="489447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47"/>
          <p:cNvSpPr/>
          <p:nvPr/>
        </p:nvSpPr>
        <p:spPr>
          <a:xfrm flipH="1">
            <a:off x="282403" y="48944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4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96" name="Google Shape;3596;p48"/>
          <p:cNvSpPr/>
          <p:nvPr>
            <p:ph idx="2" type="pic"/>
          </p:nvPr>
        </p:nvSpPr>
        <p:spPr>
          <a:xfrm>
            <a:off x="6047190" y="573818"/>
            <a:ext cx="2470200" cy="433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97" name="Google Shape;3597;p48"/>
          <p:cNvSpPr/>
          <p:nvPr/>
        </p:nvSpPr>
        <p:spPr>
          <a:xfrm flipH="1">
            <a:off x="5390008" y="4642464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48"/>
          <p:cNvSpPr/>
          <p:nvPr/>
        </p:nvSpPr>
        <p:spPr>
          <a:xfrm flipH="1">
            <a:off x="196070" y="11238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48"/>
          <p:cNvSpPr/>
          <p:nvPr/>
        </p:nvSpPr>
        <p:spPr>
          <a:xfrm flipH="1">
            <a:off x="1548823" y="487275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48"/>
          <p:cNvSpPr/>
          <p:nvPr/>
        </p:nvSpPr>
        <p:spPr>
          <a:xfrm flipH="1">
            <a:off x="368785" y="338928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48"/>
          <p:cNvSpPr/>
          <p:nvPr/>
        </p:nvSpPr>
        <p:spPr>
          <a:xfrm flipH="1">
            <a:off x="3532526" y="304705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49"/>
          <p:cNvSpPr txBox="1"/>
          <p:nvPr>
            <p:ph type="title"/>
          </p:nvPr>
        </p:nvSpPr>
        <p:spPr>
          <a:xfrm>
            <a:off x="720000" y="1321413"/>
            <a:ext cx="3852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04" name="Google Shape;3604;p49"/>
          <p:cNvSpPr txBox="1"/>
          <p:nvPr>
            <p:ph idx="1" type="subTitle"/>
          </p:nvPr>
        </p:nvSpPr>
        <p:spPr>
          <a:xfrm rot="-268">
            <a:off x="720000" y="1953924"/>
            <a:ext cx="38520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⇢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5" name="Google Shape;3605;p49"/>
          <p:cNvSpPr/>
          <p:nvPr>
            <p:ph idx="2" type="pic"/>
          </p:nvPr>
        </p:nvSpPr>
        <p:spPr>
          <a:xfrm>
            <a:off x="4728224" y="789017"/>
            <a:ext cx="3698700" cy="38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606" name="Google Shape;3606;p49"/>
          <p:cNvSpPr/>
          <p:nvPr/>
        </p:nvSpPr>
        <p:spPr>
          <a:xfrm>
            <a:off x="2389336" y="307155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49"/>
          <p:cNvSpPr/>
          <p:nvPr/>
        </p:nvSpPr>
        <p:spPr>
          <a:xfrm>
            <a:off x="8763650" y="3418019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49"/>
          <p:cNvSpPr/>
          <p:nvPr/>
        </p:nvSpPr>
        <p:spPr>
          <a:xfrm>
            <a:off x="6967162" y="34815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9" name="Google Shape;3609;p49"/>
          <p:cNvSpPr/>
          <p:nvPr/>
        </p:nvSpPr>
        <p:spPr>
          <a:xfrm>
            <a:off x="8411542" y="470493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0" name="Google Shape;3610;p49"/>
          <p:cNvSpPr/>
          <p:nvPr/>
        </p:nvSpPr>
        <p:spPr>
          <a:xfrm>
            <a:off x="3474058" y="48412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49"/>
          <p:cNvSpPr/>
          <p:nvPr/>
        </p:nvSpPr>
        <p:spPr>
          <a:xfrm>
            <a:off x="678961" y="4704951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2" name="Google Shape;3612;p49"/>
          <p:cNvSpPr/>
          <p:nvPr/>
        </p:nvSpPr>
        <p:spPr>
          <a:xfrm>
            <a:off x="310978" y="25936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3" name="Google Shape;3613;p49"/>
          <p:cNvGrpSpPr/>
          <p:nvPr/>
        </p:nvGrpSpPr>
        <p:grpSpPr>
          <a:xfrm rot="963014">
            <a:off x="-91619" y="287739"/>
            <a:ext cx="1017216" cy="744259"/>
            <a:chOff x="3788897" y="4434516"/>
            <a:chExt cx="574194" cy="420093"/>
          </a:xfrm>
        </p:grpSpPr>
        <p:sp>
          <p:nvSpPr>
            <p:cNvPr id="3614" name="Google Shape;3614;p49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49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49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49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49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49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49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49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49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50"/>
          <p:cNvSpPr txBox="1"/>
          <p:nvPr>
            <p:ph type="title"/>
          </p:nvPr>
        </p:nvSpPr>
        <p:spPr>
          <a:xfrm>
            <a:off x="720000" y="1769550"/>
            <a:ext cx="4566300" cy="24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25" name="Google Shape;3625;p50"/>
          <p:cNvSpPr/>
          <p:nvPr>
            <p:ph idx="2" type="pic"/>
          </p:nvPr>
        </p:nvSpPr>
        <p:spPr>
          <a:xfrm>
            <a:off x="5040067" y="508221"/>
            <a:ext cx="3943500" cy="4304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626" name="Google Shape;3626;p50"/>
          <p:cNvGrpSpPr/>
          <p:nvPr/>
        </p:nvGrpSpPr>
        <p:grpSpPr>
          <a:xfrm rot="-812609">
            <a:off x="-12455" y="238209"/>
            <a:ext cx="2961251" cy="1012611"/>
            <a:chOff x="249350" y="-78067"/>
            <a:chExt cx="1141336" cy="390284"/>
          </a:xfrm>
        </p:grpSpPr>
        <p:sp>
          <p:nvSpPr>
            <p:cNvPr id="3627" name="Google Shape;3627;p50"/>
            <p:cNvSpPr/>
            <p:nvPr/>
          </p:nvSpPr>
          <p:spPr>
            <a:xfrm>
              <a:off x="1179351" y="-48356"/>
              <a:ext cx="157602" cy="213815"/>
            </a:xfrm>
            <a:custGeom>
              <a:rect b="b" l="l" r="r" t="t"/>
              <a:pathLst>
                <a:path extrusionOk="0" h="4397" w="3241">
                  <a:moveTo>
                    <a:pt x="3241" y="1"/>
                  </a:moveTo>
                  <a:cubicBezTo>
                    <a:pt x="2141" y="437"/>
                    <a:pt x="1058" y="816"/>
                    <a:pt x="1" y="1148"/>
                  </a:cubicBezTo>
                  <a:lnTo>
                    <a:pt x="2762" y="4396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50"/>
            <p:cNvSpPr/>
            <p:nvPr/>
          </p:nvSpPr>
          <p:spPr>
            <a:xfrm>
              <a:off x="1002104" y="20841"/>
              <a:ext cx="132850" cy="206326"/>
            </a:xfrm>
            <a:custGeom>
              <a:rect b="b" l="l" r="r" t="t"/>
              <a:pathLst>
                <a:path extrusionOk="0" h="4243" w="2732">
                  <a:moveTo>
                    <a:pt x="715" y="868"/>
                  </a:moveTo>
                  <a:cubicBezTo>
                    <a:pt x="869" y="868"/>
                    <a:pt x="994" y="984"/>
                    <a:pt x="994" y="1127"/>
                  </a:cubicBezTo>
                  <a:cubicBezTo>
                    <a:pt x="994" y="1271"/>
                    <a:pt x="869" y="1385"/>
                    <a:pt x="715" y="1385"/>
                  </a:cubicBezTo>
                  <a:cubicBezTo>
                    <a:pt x="561" y="1385"/>
                    <a:pt x="436" y="1271"/>
                    <a:pt x="436" y="1127"/>
                  </a:cubicBezTo>
                  <a:cubicBezTo>
                    <a:pt x="436" y="984"/>
                    <a:pt x="561" y="868"/>
                    <a:pt x="715" y="868"/>
                  </a:cubicBezTo>
                  <a:close/>
                  <a:moveTo>
                    <a:pt x="1883" y="868"/>
                  </a:moveTo>
                  <a:cubicBezTo>
                    <a:pt x="2037" y="868"/>
                    <a:pt x="2162" y="984"/>
                    <a:pt x="2162" y="1127"/>
                  </a:cubicBezTo>
                  <a:cubicBezTo>
                    <a:pt x="2162" y="1271"/>
                    <a:pt x="2037" y="1385"/>
                    <a:pt x="1883" y="1385"/>
                  </a:cubicBezTo>
                  <a:cubicBezTo>
                    <a:pt x="1729" y="1385"/>
                    <a:pt x="1603" y="1271"/>
                    <a:pt x="1603" y="1127"/>
                  </a:cubicBezTo>
                  <a:cubicBezTo>
                    <a:pt x="1603" y="984"/>
                    <a:pt x="1729" y="868"/>
                    <a:pt x="1883" y="868"/>
                  </a:cubicBezTo>
                  <a:close/>
                  <a:moveTo>
                    <a:pt x="1883" y="2034"/>
                  </a:moveTo>
                  <a:cubicBezTo>
                    <a:pt x="2037" y="2034"/>
                    <a:pt x="2162" y="2151"/>
                    <a:pt x="2162" y="2293"/>
                  </a:cubicBezTo>
                  <a:cubicBezTo>
                    <a:pt x="2162" y="2436"/>
                    <a:pt x="2037" y="2552"/>
                    <a:pt x="1883" y="2552"/>
                  </a:cubicBezTo>
                  <a:cubicBezTo>
                    <a:pt x="1729" y="2552"/>
                    <a:pt x="1603" y="2436"/>
                    <a:pt x="1603" y="2293"/>
                  </a:cubicBezTo>
                  <a:cubicBezTo>
                    <a:pt x="1603" y="2150"/>
                    <a:pt x="1729" y="2034"/>
                    <a:pt x="1883" y="2034"/>
                  </a:cubicBezTo>
                  <a:close/>
                  <a:moveTo>
                    <a:pt x="2732" y="1"/>
                  </a:moveTo>
                  <a:lnTo>
                    <a:pt x="2732" y="1"/>
                  </a:lnTo>
                  <a:cubicBezTo>
                    <a:pt x="1797" y="274"/>
                    <a:pt x="885" y="508"/>
                    <a:pt x="1" y="711"/>
                  </a:cubicBezTo>
                  <a:lnTo>
                    <a:pt x="1803" y="3213"/>
                  </a:lnTo>
                  <a:cubicBezTo>
                    <a:pt x="1828" y="3207"/>
                    <a:pt x="1855" y="3202"/>
                    <a:pt x="1883" y="3202"/>
                  </a:cubicBezTo>
                  <a:cubicBezTo>
                    <a:pt x="2037" y="3202"/>
                    <a:pt x="2162" y="3317"/>
                    <a:pt x="2162" y="3461"/>
                  </a:cubicBezTo>
                  <a:cubicBezTo>
                    <a:pt x="2162" y="3521"/>
                    <a:pt x="2138" y="3579"/>
                    <a:pt x="2099" y="3622"/>
                  </a:cubicBezTo>
                  <a:lnTo>
                    <a:pt x="2547" y="42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50"/>
            <p:cNvSpPr/>
            <p:nvPr/>
          </p:nvSpPr>
          <p:spPr>
            <a:xfrm>
              <a:off x="1080053" y="62953"/>
              <a:ext cx="27231" cy="25238"/>
            </a:xfrm>
            <a:custGeom>
              <a:rect b="b" l="l" r="r" t="t"/>
              <a:pathLst>
                <a:path extrusionOk="0" h="519" w="560">
                  <a:moveTo>
                    <a:pt x="280" y="1"/>
                  </a:moveTo>
                  <a:cubicBezTo>
                    <a:pt x="126" y="1"/>
                    <a:pt x="0" y="116"/>
                    <a:pt x="0" y="259"/>
                  </a:cubicBezTo>
                  <a:cubicBezTo>
                    <a:pt x="0" y="403"/>
                    <a:pt x="126" y="518"/>
                    <a:pt x="280" y="518"/>
                  </a:cubicBezTo>
                  <a:cubicBezTo>
                    <a:pt x="434" y="518"/>
                    <a:pt x="559" y="403"/>
                    <a:pt x="559" y="259"/>
                  </a:cubicBezTo>
                  <a:cubicBezTo>
                    <a:pt x="559" y="116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50"/>
            <p:cNvSpPr/>
            <p:nvPr/>
          </p:nvSpPr>
          <p:spPr>
            <a:xfrm>
              <a:off x="1080053" y="119701"/>
              <a:ext cx="27231" cy="25286"/>
            </a:xfrm>
            <a:custGeom>
              <a:rect b="b" l="l" r="r" t="t"/>
              <a:pathLst>
                <a:path extrusionOk="0" h="520" w="560">
                  <a:moveTo>
                    <a:pt x="280" y="1"/>
                  </a:moveTo>
                  <a:cubicBezTo>
                    <a:pt x="126" y="1"/>
                    <a:pt x="0" y="117"/>
                    <a:pt x="0" y="260"/>
                  </a:cubicBezTo>
                  <a:cubicBezTo>
                    <a:pt x="0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8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50"/>
            <p:cNvSpPr/>
            <p:nvPr/>
          </p:nvSpPr>
          <p:spPr>
            <a:xfrm>
              <a:off x="1089730" y="176498"/>
              <a:ext cx="17555" cy="20521"/>
            </a:xfrm>
            <a:custGeom>
              <a:rect b="b" l="l" r="r" t="t"/>
              <a:pathLst>
                <a:path extrusionOk="0" h="422" w="361">
                  <a:moveTo>
                    <a:pt x="81" y="1"/>
                  </a:moveTo>
                  <a:cubicBezTo>
                    <a:pt x="53" y="1"/>
                    <a:pt x="26" y="6"/>
                    <a:pt x="1" y="12"/>
                  </a:cubicBezTo>
                  <a:lnTo>
                    <a:pt x="295" y="421"/>
                  </a:lnTo>
                  <a:cubicBezTo>
                    <a:pt x="335" y="377"/>
                    <a:pt x="358" y="320"/>
                    <a:pt x="358" y="260"/>
                  </a:cubicBezTo>
                  <a:cubicBezTo>
                    <a:pt x="360" y="116"/>
                    <a:pt x="235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50"/>
            <p:cNvSpPr/>
            <p:nvPr/>
          </p:nvSpPr>
          <p:spPr>
            <a:xfrm>
              <a:off x="1023305" y="62953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3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50"/>
            <p:cNvSpPr/>
            <p:nvPr/>
          </p:nvSpPr>
          <p:spPr>
            <a:xfrm>
              <a:off x="843286" y="57069"/>
              <a:ext cx="110773" cy="20472"/>
            </a:xfrm>
            <a:custGeom>
              <a:rect b="b" l="l" r="r" t="t"/>
              <a:pathLst>
                <a:path extrusionOk="0" h="421" w="2278">
                  <a:moveTo>
                    <a:pt x="2277" y="1"/>
                  </a:moveTo>
                  <a:lnTo>
                    <a:pt x="0" y="421"/>
                  </a:lnTo>
                  <a:cubicBezTo>
                    <a:pt x="731" y="305"/>
                    <a:pt x="1491" y="167"/>
                    <a:pt x="2275" y="3"/>
                  </a:cubicBezTo>
                  <a:lnTo>
                    <a:pt x="2277" y="1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0"/>
            <p:cNvSpPr/>
            <p:nvPr/>
          </p:nvSpPr>
          <p:spPr>
            <a:xfrm>
              <a:off x="768546" y="66308"/>
              <a:ext cx="183228" cy="212697"/>
            </a:xfrm>
            <a:custGeom>
              <a:rect b="b" l="l" r="r" t="t"/>
              <a:pathLst>
                <a:path extrusionOk="0" h="4374" w="3768">
                  <a:moveTo>
                    <a:pt x="3768" y="1"/>
                  </a:moveTo>
                  <a:cubicBezTo>
                    <a:pt x="2431" y="277"/>
                    <a:pt x="1169" y="479"/>
                    <a:pt x="0" y="625"/>
                  </a:cubicBezTo>
                  <a:lnTo>
                    <a:pt x="2695" y="4374"/>
                  </a:lnTo>
                  <a:lnTo>
                    <a:pt x="3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0"/>
            <p:cNvSpPr/>
            <p:nvPr/>
          </p:nvSpPr>
          <p:spPr>
            <a:xfrm>
              <a:off x="576175" y="231495"/>
              <a:ext cx="57380" cy="55678"/>
            </a:xfrm>
            <a:custGeom>
              <a:rect b="b" l="l" r="r" t="t"/>
              <a:pathLst>
                <a:path extrusionOk="0" h="1145" w="1180">
                  <a:moveTo>
                    <a:pt x="0" y="0"/>
                  </a:moveTo>
                  <a:lnTo>
                    <a:pt x="553" y="1145"/>
                  </a:lnTo>
                  <a:lnTo>
                    <a:pt x="758" y="114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0"/>
            <p:cNvSpPr/>
            <p:nvPr/>
          </p:nvSpPr>
          <p:spPr>
            <a:xfrm>
              <a:off x="557697" y="96797"/>
              <a:ext cx="125410" cy="7732"/>
            </a:xfrm>
            <a:custGeom>
              <a:rect b="b" l="l" r="r" t="t"/>
              <a:pathLst>
                <a:path extrusionOk="0" h="159" w="2579">
                  <a:moveTo>
                    <a:pt x="2579" y="1"/>
                  </a:moveTo>
                  <a:lnTo>
                    <a:pt x="1" y="158"/>
                  </a:lnTo>
                  <a:cubicBezTo>
                    <a:pt x="207" y="152"/>
                    <a:pt x="416" y="145"/>
                    <a:pt x="630" y="136"/>
                  </a:cubicBezTo>
                  <a:cubicBezTo>
                    <a:pt x="1232" y="110"/>
                    <a:pt x="1882" y="70"/>
                    <a:pt x="2577" y="8"/>
                  </a:cubicBezTo>
                  <a:lnTo>
                    <a:pt x="2579" y="1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50"/>
            <p:cNvSpPr/>
            <p:nvPr/>
          </p:nvSpPr>
          <p:spPr>
            <a:xfrm>
              <a:off x="537516" y="151114"/>
              <a:ext cx="125653" cy="55727"/>
            </a:xfrm>
            <a:custGeom>
              <a:rect b="b" l="l" r="r" t="t"/>
              <a:pathLst>
                <a:path extrusionOk="0" h="1146" w="2584">
                  <a:moveTo>
                    <a:pt x="0" y="1"/>
                  </a:moveTo>
                  <a:lnTo>
                    <a:pt x="553" y="1145"/>
                  </a:lnTo>
                  <a:lnTo>
                    <a:pt x="2161" y="1145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50"/>
            <p:cNvSpPr/>
            <p:nvPr/>
          </p:nvSpPr>
          <p:spPr>
            <a:xfrm>
              <a:off x="519573" y="105988"/>
              <a:ext cx="160228" cy="20472"/>
            </a:xfrm>
            <a:custGeom>
              <a:rect b="b" l="l" r="r" t="t"/>
              <a:pathLst>
                <a:path extrusionOk="0" h="421" w="3295">
                  <a:moveTo>
                    <a:pt x="3295" y="0"/>
                  </a:moveTo>
                  <a:cubicBezTo>
                    <a:pt x="2627" y="57"/>
                    <a:pt x="1998" y="97"/>
                    <a:pt x="1418" y="122"/>
                  </a:cubicBezTo>
                  <a:cubicBezTo>
                    <a:pt x="924" y="145"/>
                    <a:pt x="451" y="157"/>
                    <a:pt x="1" y="163"/>
                  </a:cubicBezTo>
                  <a:lnTo>
                    <a:pt x="126" y="421"/>
                  </a:lnTo>
                  <a:lnTo>
                    <a:pt x="3140" y="421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50"/>
            <p:cNvSpPr/>
            <p:nvPr/>
          </p:nvSpPr>
          <p:spPr>
            <a:xfrm>
              <a:off x="525700" y="126411"/>
              <a:ext cx="146515" cy="12400"/>
            </a:xfrm>
            <a:custGeom>
              <a:rect b="b" l="l" r="r" t="t"/>
              <a:pathLst>
                <a:path extrusionOk="0" h="255" w="3013">
                  <a:moveTo>
                    <a:pt x="0" y="1"/>
                  </a:moveTo>
                  <a:lnTo>
                    <a:pt x="121" y="255"/>
                  </a:lnTo>
                  <a:lnTo>
                    <a:pt x="2919" y="25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0"/>
            <p:cNvSpPr/>
            <p:nvPr/>
          </p:nvSpPr>
          <p:spPr>
            <a:xfrm>
              <a:off x="570243" y="219144"/>
              <a:ext cx="67884" cy="12400"/>
            </a:xfrm>
            <a:custGeom>
              <a:rect b="b" l="l" r="r" t="t"/>
              <a:pathLst>
                <a:path extrusionOk="0" h="255" w="1396">
                  <a:moveTo>
                    <a:pt x="0" y="0"/>
                  </a:moveTo>
                  <a:lnTo>
                    <a:pt x="122" y="254"/>
                  </a:lnTo>
                  <a:lnTo>
                    <a:pt x="1302" y="254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0"/>
            <p:cNvSpPr/>
            <p:nvPr/>
          </p:nvSpPr>
          <p:spPr>
            <a:xfrm>
              <a:off x="603018" y="287125"/>
              <a:ext cx="10017" cy="11865"/>
            </a:xfrm>
            <a:custGeom>
              <a:rect b="b" l="l" r="r" t="t"/>
              <a:pathLst>
                <a:path extrusionOk="0" h="244" w="206">
                  <a:moveTo>
                    <a:pt x="1" y="1"/>
                  </a:moveTo>
                  <a:lnTo>
                    <a:pt x="117" y="2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50"/>
            <p:cNvSpPr/>
            <p:nvPr/>
          </p:nvSpPr>
          <p:spPr>
            <a:xfrm>
              <a:off x="531584" y="138763"/>
              <a:ext cx="136108" cy="12400"/>
            </a:xfrm>
            <a:custGeom>
              <a:rect b="b" l="l" r="r" t="t"/>
              <a:pathLst>
                <a:path extrusionOk="0" h="255" w="2799">
                  <a:moveTo>
                    <a:pt x="0" y="1"/>
                  </a:moveTo>
                  <a:lnTo>
                    <a:pt x="122" y="255"/>
                  </a:lnTo>
                  <a:lnTo>
                    <a:pt x="2706" y="255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50"/>
            <p:cNvSpPr/>
            <p:nvPr/>
          </p:nvSpPr>
          <p:spPr>
            <a:xfrm>
              <a:off x="564359" y="206793"/>
              <a:ext cx="78242" cy="12400"/>
            </a:xfrm>
            <a:custGeom>
              <a:rect b="b" l="l" r="r" t="t"/>
              <a:pathLst>
                <a:path extrusionOk="0" h="255" w="1609">
                  <a:moveTo>
                    <a:pt x="1" y="0"/>
                  </a:moveTo>
                  <a:lnTo>
                    <a:pt x="121" y="254"/>
                  </a:lnTo>
                  <a:lnTo>
                    <a:pt x="1516" y="25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50"/>
            <p:cNvSpPr/>
            <p:nvPr/>
          </p:nvSpPr>
          <p:spPr>
            <a:xfrm>
              <a:off x="276192" y="101222"/>
              <a:ext cx="160908" cy="210995"/>
            </a:xfrm>
            <a:custGeom>
              <a:rect b="b" l="l" r="r" t="t"/>
              <a:pathLst>
                <a:path extrusionOk="0" h="4339" w="3309">
                  <a:moveTo>
                    <a:pt x="1" y="0"/>
                  </a:moveTo>
                  <a:lnTo>
                    <a:pt x="982" y="4338"/>
                  </a:lnTo>
                  <a:lnTo>
                    <a:pt x="3309" y="246"/>
                  </a:lnTo>
                  <a:cubicBezTo>
                    <a:pt x="1770" y="202"/>
                    <a:pt x="627" y="8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50"/>
            <p:cNvSpPr/>
            <p:nvPr/>
          </p:nvSpPr>
          <p:spPr>
            <a:xfrm>
              <a:off x="249350" y="-78067"/>
              <a:ext cx="1141336" cy="192079"/>
            </a:xfrm>
            <a:custGeom>
              <a:rect b="b" l="l" r="r" t="t"/>
              <a:pathLst>
                <a:path extrusionOk="0" h="3950" w="23471">
                  <a:moveTo>
                    <a:pt x="23402" y="1"/>
                  </a:moveTo>
                  <a:cubicBezTo>
                    <a:pt x="20248" y="1341"/>
                    <a:pt x="17218" y="2217"/>
                    <a:pt x="14489" y="2784"/>
                  </a:cubicBezTo>
                  <a:cubicBezTo>
                    <a:pt x="13705" y="2947"/>
                    <a:pt x="12945" y="3085"/>
                    <a:pt x="12214" y="3201"/>
                  </a:cubicBezTo>
                  <a:cubicBezTo>
                    <a:pt x="11033" y="3388"/>
                    <a:pt x="9928" y="3518"/>
                    <a:pt x="8918" y="3605"/>
                  </a:cubicBezTo>
                  <a:cubicBezTo>
                    <a:pt x="8223" y="3667"/>
                    <a:pt x="7571" y="3709"/>
                    <a:pt x="6972" y="3733"/>
                  </a:cubicBezTo>
                  <a:cubicBezTo>
                    <a:pt x="6758" y="3743"/>
                    <a:pt x="6549" y="3751"/>
                    <a:pt x="6343" y="3756"/>
                  </a:cubicBezTo>
                  <a:cubicBezTo>
                    <a:pt x="5895" y="3770"/>
                    <a:pt x="5466" y="3775"/>
                    <a:pt x="5058" y="3775"/>
                  </a:cubicBezTo>
                  <a:cubicBezTo>
                    <a:pt x="1959" y="3775"/>
                    <a:pt x="55" y="3438"/>
                    <a:pt x="33" y="3434"/>
                  </a:cubicBezTo>
                  <a:lnTo>
                    <a:pt x="1" y="3608"/>
                  </a:lnTo>
                  <a:cubicBezTo>
                    <a:pt x="8" y="3609"/>
                    <a:pt x="200" y="3642"/>
                    <a:pt x="553" y="3688"/>
                  </a:cubicBezTo>
                  <a:cubicBezTo>
                    <a:pt x="1181" y="3770"/>
                    <a:pt x="2323" y="3890"/>
                    <a:pt x="3861" y="3934"/>
                  </a:cubicBezTo>
                  <a:cubicBezTo>
                    <a:pt x="4237" y="3943"/>
                    <a:pt x="4635" y="3950"/>
                    <a:pt x="5057" y="3950"/>
                  </a:cubicBezTo>
                  <a:cubicBezTo>
                    <a:pt x="5221" y="3950"/>
                    <a:pt x="5388" y="3949"/>
                    <a:pt x="5558" y="3948"/>
                  </a:cubicBezTo>
                  <a:cubicBezTo>
                    <a:pt x="6008" y="3942"/>
                    <a:pt x="6481" y="3930"/>
                    <a:pt x="6975" y="3908"/>
                  </a:cubicBezTo>
                  <a:cubicBezTo>
                    <a:pt x="7555" y="3884"/>
                    <a:pt x="8182" y="3843"/>
                    <a:pt x="8852" y="3786"/>
                  </a:cubicBezTo>
                  <a:cubicBezTo>
                    <a:pt x="9431" y="3737"/>
                    <a:pt x="10041" y="3673"/>
                    <a:pt x="10679" y="3594"/>
                  </a:cubicBezTo>
                  <a:cubicBezTo>
                    <a:pt x="11847" y="3448"/>
                    <a:pt x="13110" y="3246"/>
                    <a:pt x="14446" y="2971"/>
                  </a:cubicBezTo>
                  <a:cubicBezTo>
                    <a:pt x="14787" y="2901"/>
                    <a:pt x="15132" y="2827"/>
                    <a:pt x="15483" y="2745"/>
                  </a:cubicBezTo>
                  <a:cubicBezTo>
                    <a:pt x="16368" y="2543"/>
                    <a:pt x="17279" y="2308"/>
                    <a:pt x="18213" y="2036"/>
                  </a:cubicBezTo>
                  <a:cubicBezTo>
                    <a:pt x="18516" y="1948"/>
                    <a:pt x="18820" y="1855"/>
                    <a:pt x="19127" y="1760"/>
                  </a:cubicBezTo>
                  <a:cubicBezTo>
                    <a:pt x="20184" y="1429"/>
                    <a:pt x="21267" y="1049"/>
                    <a:pt x="22367" y="613"/>
                  </a:cubicBezTo>
                  <a:cubicBezTo>
                    <a:pt x="22733" y="468"/>
                    <a:pt x="23101" y="319"/>
                    <a:pt x="23471" y="161"/>
                  </a:cubicBezTo>
                  <a:lnTo>
                    <a:pt x="2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6" name="Google Shape;3646;p50"/>
          <p:cNvSpPr/>
          <p:nvPr/>
        </p:nvSpPr>
        <p:spPr>
          <a:xfrm>
            <a:off x="353836" y="21458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50"/>
          <p:cNvSpPr/>
          <p:nvPr/>
        </p:nvSpPr>
        <p:spPr>
          <a:xfrm>
            <a:off x="353828" y="42502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8" name="Google Shape;3648;p50"/>
          <p:cNvGrpSpPr/>
          <p:nvPr/>
        </p:nvGrpSpPr>
        <p:grpSpPr>
          <a:xfrm rot="-867862">
            <a:off x="2352983" y="4695763"/>
            <a:ext cx="814471" cy="595885"/>
            <a:chOff x="3788897" y="4434516"/>
            <a:chExt cx="574194" cy="420093"/>
          </a:xfrm>
        </p:grpSpPr>
        <p:sp>
          <p:nvSpPr>
            <p:cNvPr id="3649" name="Google Shape;3649;p50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50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0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0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50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50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50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50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50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8" name="Google Shape;3658;p50"/>
          <p:cNvSpPr/>
          <p:nvPr/>
        </p:nvSpPr>
        <p:spPr>
          <a:xfrm>
            <a:off x="1759033" y="4903242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59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p51"/>
          <p:cNvSpPr txBox="1"/>
          <p:nvPr>
            <p:ph type="title"/>
          </p:nvPr>
        </p:nvSpPr>
        <p:spPr>
          <a:xfrm>
            <a:off x="4400550" y="1428750"/>
            <a:ext cx="39876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61" name="Google Shape;3661;p51"/>
          <p:cNvSpPr txBox="1"/>
          <p:nvPr>
            <p:ph idx="1" type="subTitle"/>
          </p:nvPr>
        </p:nvSpPr>
        <p:spPr>
          <a:xfrm>
            <a:off x="4400550" y="2589925"/>
            <a:ext cx="3987600" cy="1448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2" name="Google Shape;3662;p51"/>
          <p:cNvSpPr/>
          <p:nvPr>
            <p:ph idx="2" type="pic"/>
          </p:nvPr>
        </p:nvSpPr>
        <p:spPr>
          <a:xfrm>
            <a:off x="82679" y="290541"/>
            <a:ext cx="4171800" cy="4553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663" name="Google Shape;3663;p51"/>
          <p:cNvGrpSpPr/>
          <p:nvPr/>
        </p:nvGrpSpPr>
        <p:grpSpPr>
          <a:xfrm rot="1124715">
            <a:off x="6291966" y="385265"/>
            <a:ext cx="2994857" cy="1027162"/>
            <a:chOff x="1408824" y="-74566"/>
            <a:chExt cx="1139780" cy="390916"/>
          </a:xfrm>
        </p:grpSpPr>
        <p:sp>
          <p:nvSpPr>
            <p:cNvPr id="3664" name="Google Shape;3664;p51"/>
            <p:cNvSpPr/>
            <p:nvPr/>
          </p:nvSpPr>
          <p:spPr>
            <a:xfrm>
              <a:off x="2323799" y="115519"/>
              <a:ext cx="167035" cy="197233"/>
            </a:xfrm>
            <a:custGeom>
              <a:rect b="b" l="l" r="r" t="t"/>
              <a:pathLst>
                <a:path extrusionOk="0" h="4056" w="3435">
                  <a:moveTo>
                    <a:pt x="3435" y="1"/>
                  </a:moveTo>
                  <a:lnTo>
                    <a:pt x="3435" y="1"/>
                  </a:lnTo>
                  <a:cubicBezTo>
                    <a:pt x="2254" y="91"/>
                    <a:pt x="1109" y="132"/>
                    <a:pt x="0" y="137"/>
                  </a:cubicBezTo>
                  <a:lnTo>
                    <a:pt x="1678" y="4056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2140327" y="115568"/>
              <a:ext cx="137081" cy="200783"/>
            </a:xfrm>
            <a:custGeom>
              <a:rect b="b" l="l" r="r" t="t"/>
              <a:pathLst>
                <a:path extrusionOk="0" h="4129" w="2819">
                  <a:moveTo>
                    <a:pt x="1" y="1"/>
                  </a:moveTo>
                  <a:lnTo>
                    <a:pt x="1387" y="4128"/>
                  </a:lnTo>
                  <a:lnTo>
                    <a:pt x="2819" y="130"/>
                  </a:lnTo>
                  <a:cubicBezTo>
                    <a:pt x="1847" y="114"/>
                    <a:pt x="904" y="6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1905068" y="85905"/>
              <a:ext cx="183909" cy="212891"/>
            </a:xfrm>
            <a:custGeom>
              <a:rect b="b" l="l" r="r" t="t"/>
              <a:pathLst>
                <a:path extrusionOk="0" h="4378" w="3782">
                  <a:moveTo>
                    <a:pt x="824" y="696"/>
                  </a:moveTo>
                  <a:cubicBezTo>
                    <a:pt x="978" y="696"/>
                    <a:pt x="1103" y="813"/>
                    <a:pt x="1103" y="955"/>
                  </a:cubicBezTo>
                  <a:cubicBezTo>
                    <a:pt x="1103" y="1098"/>
                    <a:pt x="978" y="1214"/>
                    <a:pt x="824" y="1214"/>
                  </a:cubicBezTo>
                  <a:cubicBezTo>
                    <a:pt x="670" y="1214"/>
                    <a:pt x="545" y="1098"/>
                    <a:pt x="545" y="955"/>
                  </a:cubicBezTo>
                  <a:cubicBezTo>
                    <a:pt x="545" y="812"/>
                    <a:pt x="670" y="696"/>
                    <a:pt x="824" y="696"/>
                  </a:cubicBezTo>
                  <a:close/>
                  <a:moveTo>
                    <a:pt x="1991" y="696"/>
                  </a:moveTo>
                  <a:cubicBezTo>
                    <a:pt x="2145" y="696"/>
                    <a:pt x="2270" y="812"/>
                    <a:pt x="2270" y="955"/>
                  </a:cubicBezTo>
                  <a:cubicBezTo>
                    <a:pt x="2270" y="1098"/>
                    <a:pt x="2145" y="1214"/>
                    <a:pt x="1991" y="1214"/>
                  </a:cubicBezTo>
                  <a:cubicBezTo>
                    <a:pt x="1837" y="1214"/>
                    <a:pt x="1712" y="1098"/>
                    <a:pt x="1712" y="955"/>
                  </a:cubicBezTo>
                  <a:cubicBezTo>
                    <a:pt x="1714" y="813"/>
                    <a:pt x="1837" y="696"/>
                    <a:pt x="1991" y="696"/>
                  </a:cubicBezTo>
                  <a:close/>
                  <a:moveTo>
                    <a:pt x="3159" y="696"/>
                  </a:moveTo>
                  <a:cubicBezTo>
                    <a:pt x="3313" y="696"/>
                    <a:pt x="3438" y="812"/>
                    <a:pt x="3438" y="955"/>
                  </a:cubicBezTo>
                  <a:cubicBezTo>
                    <a:pt x="3438" y="1098"/>
                    <a:pt x="3313" y="1214"/>
                    <a:pt x="3159" y="1214"/>
                  </a:cubicBezTo>
                  <a:cubicBezTo>
                    <a:pt x="3005" y="1214"/>
                    <a:pt x="2880" y="1098"/>
                    <a:pt x="2880" y="955"/>
                  </a:cubicBezTo>
                  <a:cubicBezTo>
                    <a:pt x="2880" y="813"/>
                    <a:pt x="3005" y="696"/>
                    <a:pt x="3159" y="696"/>
                  </a:cubicBezTo>
                  <a:close/>
                  <a:moveTo>
                    <a:pt x="1991" y="1865"/>
                  </a:moveTo>
                  <a:cubicBezTo>
                    <a:pt x="2145" y="1865"/>
                    <a:pt x="2270" y="1980"/>
                    <a:pt x="2270" y="2124"/>
                  </a:cubicBezTo>
                  <a:cubicBezTo>
                    <a:pt x="2270" y="2267"/>
                    <a:pt x="2145" y="2383"/>
                    <a:pt x="1991" y="2383"/>
                  </a:cubicBezTo>
                  <a:cubicBezTo>
                    <a:pt x="1837" y="2383"/>
                    <a:pt x="1712" y="2267"/>
                    <a:pt x="1712" y="2124"/>
                  </a:cubicBezTo>
                  <a:cubicBezTo>
                    <a:pt x="1712" y="1980"/>
                    <a:pt x="1837" y="1865"/>
                    <a:pt x="1991" y="1865"/>
                  </a:cubicBezTo>
                  <a:close/>
                  <a:moveTo>
                    <a:pt x="1" y="1"/>
                  </a:moveTo>
                  <a:lnTo>
                    <a:pt x="645" y="1927"/>
                  </a:lnTo>
                  <a:cubicBezTo>
                    <a:pt x="693" y="1889"/>
                    <a:pt x="756" y="1864"/>
                    <a:pt x="825" y="1864"/>
                  </a:cubicBezTo>
                  <a:cubicBezTo>
                    <a:pt x="979" y="1864"/>
                    <a:pt x="1104" y="1979"/>
                    <a:pt x="1104" y="2123"/>
                  </a:cubicBezTo>
                  <a:cubicBezTo>
                    <a:pt x="1104" y="2266"/>
                    <a:pt x="979" y="2382"/>
                    <a:pt x="825" y="2382"/>
                  </a:cubicBezTo>
                  <a:cubicBezTo>
                    <a:pt x="815" y="2382"/>
                    <a:pt x="805" y="2380"/>
                    <a:pt x="795" y="2379"/>
                  </a:cubicBezTo>
                  <a:lnTo>
                    <a:pt x="795" y="2379"/>
                  </a:lnTo>
                  <a:lnTo>
                    <a:pt x="1049" y="3138"/>
                  </a:lnTo>
                  <a:cubicBezTo>
                    <a:pt x="1082" y="3180"/>
                    <a:pt x="1104" y="3233"/>
                    <a:pt x="1104" y="3291"/>
                  </a:cubicBezTo>
                  <a:cubicBezTo>
                    <a:pt x="1104" y="3293"/>
                    <a:pt x="1103" y="3294"/>
                    <a:pt x="1103" y="3297"/>
                  </a:cubicBezTo>
                  <a:lnTo>
                    <a:pt x="1465" y="4378"/>
                  </a:lnTo>
                  <a:lnTo>
                    <a:pt x="1964" y="3547"/>
                  </a:lnTo>
                  <a:cubicBezTo>
                    <a:pt x="1824" y="3533"/>
                    <a:pt x="1714" y="3425"/>
                    <a:pt x="1714" y="3290"/>
                  </a:cubicBezTo>
                  <a:cubicBezTo>
                    <a:pt x="1714" y="3146"/>
                    <a:pt x="1839" y="3031"/>
                    <a:pt x="1993" y="3031"/>
                  </a:cubicBezTo>
                  <a:cubicBezTo>
                    <a:pt x="2083" y="3031"/>
                    <a:pt x="2163" y="3071"/>
                    <a:pt x="2213" y="3133"/>
                  </a:cubicBezTo>
                  <a:lnTo>
                    <a:pt x="3781" y="519"/>
                  </a:lnTo>
                  <a:cubicBezTo>
                    <a:pt x="2424" y="388"/>
                    <a:pt x="1160" y="20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1982094" y="89698"/>
              <a:ext cx="111795" cy="13373"/>
            </a:xfrm>
            <a:custGeom>
              <a:rect b="b" l="l" r="r" t="t"/>
              <a:pathLst>
                <a:path extrusionOk="0" h="275" w="2299">
                  <a:moveTo>
                    <a:pt x="1" y="0"/>
                  </a:moveTo>
                  <a:cubicBezTo>
                    <a:pt x="733" y="106"/>
                    <a:pt x="1499" y="198"/>
                    <a:pt x="2297" y="274"/>
                  </a:cubicBezTo>
                  <a:lnTo>
                    <a:pt x="2298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2045115" y="119798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1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1988367" y="119701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80" y="1"/>
                  </a:moveTo>
                  <a:cubicBezTo>
                    <a:pt x="126" y="1"/>
                    <a:pt x="1" y="118"/>
                    <a:pt x="1" y="260"/>
                  </a:cubicBezTo>
                  <a:cubicBezTo>
                    <a:pt x="1" y="403"/>
                    <a:pt x="126" y="519"/>
                    <a:pt x="280" y="519"/>
                  </a:cubicBezTo>
                  <a:cubicBezTo>
                    <a:pt x="434" y="519"/>
                    <a:pt x="558" y="403"/>
                    <a:pt x="558" y="260"/>
                  </a:cubicBezTo>
                  <a:cubicBezTo>
                    <a:pt x="558" y="117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1988318" y="176498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79" y="1"/>
                  </a:moveTo>
                  <a:cubicBezTo>
                    <a:pt x="125" y="1"/>
                    <a:pt x="0" y="116"/>
                    <a:pt x="0" y="260"/>
                  </a:cubicBezTo>
                  <a:cubicBezTo>
                    <a:pt x="0" y="403"/>
                    <a:pt x="125" y="519"/>
                    <a:pt x="279" y="519"/>
                  </a:cubicBezTo>
                  <a:cubicBezTo>
                    <a:pt x="433" y="519"/>
                    <a:pt x="558" y="403"/>
                    <a:pt x="558" y="260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1988318" y="233295"/>
              <a:ext cx="24314" cy="25092"/>
            </a:xfrm>
            <a:custGeom>
              <a:rect b="b" l="l" r="r" t="t"/>
              <a:pathLst>
                <a:path extrusionOk="0" h="516" w="500">
                  <a:moveTo>
                    <a:pt x="279" y="0"/>
                  </a:moveTo>
                  <a:cubicBezTo>
                    <a:pt x="125" y="0"/>
                    <a:pt x="0" y="116"/>
                    <a:pt x="0" y="260"/>
                  </a:cubicBezTo>
                  <a:cubicBezTo>
                    <a:pt x="0" y="394"/>
                    <a:pt x="111" y="502"/>
                    <a:pt x="251" y="516"/>
                  </a:cubicBezTo>
                  <a:lnTo>
                    <a:pt x="500" y="101"/>
                  </a:lnTo>
                  <a:cubicBezTo>
                    <a:pt x="449" y="40"/>
                    <a:pt x="369" y="0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1931570" y="119701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80" y="1"/>
                  </a:moveTo>
                  <a:cubicBezTo>
                    <a:pt x="126" y="1"/>
                    <a:pt x="1" y="118"/>
                    <a:pt x="1" y="260"/>
                  </a:cubicBezTo>
                  <a:cubicBezTo>
                    <a:pt x="1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7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1936335" y="176498"/>
              <a:ext cx="22369" cy="25335"/>
            </a:xfrm>
            <a:custGeom>
              <a:rect b="b" l="l" r="r" t="t"/>
              <a:pathLst>
                <a:path extrusionOk="0" h="521" w="460">
                  <a:moveTo>
                    <a:pt x="181" y="1"/>
                  </a:moveTo>
                  <a:cubicBezTo>
                    <a:pt x="112" y="1"/>
                    <a:pt x="49" y="25"/>
                    <a:pt x="0" y="64"/>
                  </a:cubicBezTo>
                  <a:lnTo>
                    <a:pt x="151" y="517"/>
                  </a:lnTo>
                  <a:cubicBezTo>
                    <a:pt x="161" y="519"/>
                    <a:pt x="170" y="520"/>
                    <a:pt x="181" y="520"/>
                  </a:cubicBezTo>
                  <a:cubicBezTo>
                    <a:pt x="335" y="520"/>
                    <a:pt x="460" y="403"/>
                    <a:pt x="460" y="260"/>
                  </a:cubicBezTo>
                  <a:cubicBezTo>
                    <a:pt x="460" y="116"/>
                    <a:pt x="335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1956078" y="238498"/>
              <a:ext cx="2675" cy="7829"/>
            </a:xfrm>
            <a:custGeom>
              <a:rect b="b" l="l" r="r" t="t"/>
              <a:pathLst>
                <a:path extrusionOk="0" h="161" w="55">
                  <a:moveTo>
                    <a:pt x="0" y="1"/>
                  </a:moveTo>
                  <a:lnTo>
                    <a:pt x="54" y="160"/>
                  </a:lnTo>
                  <a:cubicBezTo>
                    <a:pt x="54" y="158"/>
                    <a:pt x="55" y="156"/>
                    <a:pt x="55" y="154"/>
                  </a:cubicBezTo>
                  <a:cubicBezTo>
                    <a:pt x="54" y="95"/>
                    <a:pt x="33" y="4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1662027" y="28719"/>
              <a:ext cx="155413" cy="203166"/>
            </a:xfrm>
            <a:custGeom>
              <a:rect b="b" l="l" r="r" t="t"/>
              <a:pathLst>
                <a:path extrusionOk="0" h="4178" w="3196">
                  <a:moveTo>
                    <a:pt x="1" y="0"/>
                  </a:moveTo>
                  <a:lnTo>
                    <a:pt x="627" y="4178"/>
                  </a:lnTo>
                  <a:lnTo>
                    <a:pt x="3195" y="822"/>
                  </a:lnTo>
                  <a:cubicBezTo>
                    <a:pt x="2540" y="676"/>
                    <a:pt x="1929" y="530"/>
                    <a:pt x="1366" y="382"/>
                  </a:cubicBezTo>
                  <a:cubicBezTo>
                    <a:pt x="888" y="256"/>
                    <a:pt x="434" y="12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1701270" y="31102"/>
              <a:ext cx="122104" cy="30100"/>
            </a:xfrm>
            <a:custGeom>
              <a:rect b="b" l="l" r="r" t="t"/>
              <a:pathLst>
                <a:path extrusionOk="0" h="619" w="2511">
                  <a:moveTo>
                    <a:pt x="0" y="0"/>
                  </a:moveTo>
                  <a:cubicBezTo>
                    <a:pt x="199" y="57"/>
                    <a:pt x="401" y="111"/>
                    <a:pt x="610" y="165"/>
                  </a:cubicBezTo>
                  <a:cubicBezTo>
                    <a:pt x="1191" y="317"/>
                    <a:pt x="1824" y="470"/>
                    <a:pt x="2505" y="619"/>
                  </a:cubicBezTo>
                  <a:lnTo>
                    <a:pt x="251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1431728" y="-55358"/>
              <a:ext cx="50524" cy="21104"/>
            </a:xfrm>
            <a:custGeom>
              <a:rect b="b" l="l" r="r" t="t"/>
              <a:pathLst>
                <a:path extrusionOk="0" h="434" w="1039">
                  <a:moveTo>
                    <a:pt x="34" y="0"/>
                  </a:moveTo>
                  <a:lnTo>
                    <a:pt x="1" y="434"/>
                  </a:lnTo>
                  <a:lnTo>
                    <a:pt x="1039" y="434"/>
                  </a:lnTo>
                  <a:cubicBezTo>
                    <a:pt x="618" y="263"/>
                    <a:pt x="280" y="114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1419182" y="70782"/>
              <a:ext cx="92781" cy="55678"/>
            </a:xfrm>
            <a:custGeom>
              <a:rect b="b" l="l" r="r" t="t"/>
              <a:pathLst>
                <a:path extrusionOk="0" h="1145" w="1908">
                  <a:moveTo>
                    <a:pt x="90" y="0"/>
                  </a:moveTo>
                  <a:lnTo>
                    <a:pt x="0" y="1145"/>
                  </a:lnTo>
                  <a:lnTo>
                    <a:pt x="689" y="1145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1425406" y="-9600"/>
              <a:ext cx="158137" cy="55824"/>
            </a:xfrm>
            <a:custGeom>
              <a:rect b="b" l="l" r="r" t="t"/>
              <a:pathLst>
                <a:path extrusionOk="0" h="1148" w="3252">
                  <a:moveTo>
                    <a:pt x="90" y="1"/>
                  </a:moveTo>
                  <a:lnTo>
                    <a:pt x="1" y="1148"/>
                  </a:lnTo>
                  <a:lnTo>
                    <a:pt x="2321" y="1148"/>
                  </a:lnTo>
                  <a:lnTo>
                    <a:pt x="3252" y="273"/>
                  </a:lnTo>
                  <a:cubicBezTo>
                    <a:pt x="2981" y="181"/>
                    <a:pt x="2723" y="90"/>
                    <a:pt x="2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1416556" y="151114"/>
              <a:ext cx="9871" cy="9191"/>
            </a:xfrm>
            <a:custGeom>
              <a:rect b="b" l="l" r="r" t="t"/>
              <a:pathLst>
                <a:path extrusionOk="0" h="189" w="203">
                  <a:moveTo>
                    <a:pt x="15" y="1"/>
                  </a:moveTo>
                  <a:lnTo>
                    <a:pt x="0" y="189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1423509" y="58430"/>
              <a:ext cx="101631" cy="12400"/>
            </a:xfrm>
            <a:custGeom>
              <a:rect b="b" l="l" r="r" t="t"/>
              <a:pathLst>
                <a:path extrusionOk="0" h="255" w="2090">
                  <a:moveTo>
                    <a:pt x="21" y="0"/>
                  </a:moveTo>
                  <a:lnTo>
                    <a:pt x="1" y="254"/>
                  </a:lnTo>
                  <a:lnTo>
                    <a:pt x="1819" y="254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1418209" y="126411"/>
              <a:ext cx="34477" cy="12400"/>
            </a:xfrm>
            <a:custGeom>
              <a:rect b="b" l="l" r="r" t="t"/>
              <a:pathLst>
                <a:path extrusionOk="0" h="255" w="709">
                  <a:moveTo>
                    <a:pt x="20" y="1"/>
                  </a:moveTo>
                  <a:lnTo>
                    <a:pt x="0" y="255"/>
                  </a:lnTo>
                  <a:lnTo>
                    <a:pt x="438" y="255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1429782" y="-21951"/>
              <a:ext cx="116220" cy="12400"/>
            </a:xfrm>
            <a:custGeom>
              <a:rect b="b" l="l" r="r" t="t"/>
              <a:pathLst>
                <a:path extrusionOk="0" h="255" w="2390">
                  <a:moveTo>
                    <a:pt x="20" y="1"/>
                  </a:moveTo>
                  <a:lnTo>
                    <a:pt x="0" y="255"/>
                  </a:lnTo>
                  <a:lnTo>
                    <a:pt x="2389" y="255"/>
                  </a:lnTo>
                  <a:cubicBezTo>
                    <a:pt x="2150" y="167"/>
                    <a:pt x="1925" y="82"/>
                    <a:pt x="1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1424482" y="46079"/>
              <a:ext cx="113788" cy="12400"/>
            </a:xfrm>
            <a:custGeom>
              <a:rect b="b" l="l" r="r" t="t"/>
              <a:pathLst>
                <a:path extrusionOk="0" h="255" w="2340">
                  <a:moveTo>
                    <a:pt x="20" y="0"/>
                  </a:moveTo>
                  <a:lnTo>
                    <a:pt x="1" y="254"/>
                  </a:lnTo>
                  <a:lnTo>
                    <a:pt x="2070" y="254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1430706" y="-34302"/>
              <a:ext cx="82375" cy="12400"/>
            </a:xfrm>
            <a:custGeom>
              <a:rect b="b" l="l" r="r" t="t"/>
              <a:pathLst>
                <a:path extrusionOk="0" h="255" w="1694">
                  <a:moveTo>
                    <a:pt x="19" y="1"/>
                  </a:moveTo>
                  <a:lnTo>
                    <a:pt x="0" y="255"/>
                  </a:lnTo>
                  <a:lnTo>
                    <a:pt x="1693" y="255"/>
                  </a:lnTo>
                  <a:cubicBezTo>
                    <a:pt x="1465" y="166"/>
                    <a:pt x="1252" y="81"/>
                    <a:pt x="1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1417285" y="138763"/>
              <a:ext cx="22271" cy="12400"/>
            </a:xfrm>
            <a:custGeom>
              <a:rect b="b" l="l" r="r" t="t"/>
              <a:pathLst>
                <a:path extrusionOk="0" h="255" w="458">
                  <a:moveTo>
                    <a:pt x="19" y="1"/>
                  </a:moveTo>
                  <a:lnTo>
                    <a:pt x="0" y="255"/>
                  </a:lnTo>
                  <a:lnTo>
                    <a:pt x="187" y="255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1408824" y="-74566"/>
              <a:ext cx="1139780" cy="196795"/>
            </a:xfrm>
            <a:custGeom>
              <a:rect b="b" l="l" r="r" t="t"/>
              <a:pathLst>
                <a:path extrusionOk="0" h="4047" w="23439">
                  <a:moveTo>
                    <a:pt x="82" y="0"/>
                  </a:moveTo>
                  <a:lnTo>
                    <a:pt x="1" y="155"/>
                  </a:lnTo>
                  <a:cubicBezTo>
                    <a:pt x="7" y="158"/>
                    <a:pt x="180" y="248"/>
                    <a:pt x="503" y="396"/>
                  </a:cubicBezTo>
                  <a:cubicBezTo>
                    <a:pt x="751" y="510"/>
                    <a:pt x="1088" y="658"/>
                    <a:pt x="1508" y="830"/>
                  </a:cubicBezTo>
                  <a:cubicBezTo>
                    <a:pt x="1701" y="910"/>
                    <a:pt x="1914" y="995"/>
                    <a:pt x="2143" y="1084"/>
                  </a:cubicBezTo>
                  <a:cubicBezTo>
                    <a:pt x="2355" y="1166"/>
                    <a:pt x="2579" y="1250"/>
                    <a:pt x="2818" y="1338"/>
                  </a:cubicBezTo>
                  <a:cubicBezTo>
                    <a:pt x="3061" y="1427"/>
                    <a:pt x="3320" y="1518"/>
                    <a:pt x="3591" y="1610"/>
                  </a:cubicBezTo>
                  <a:cubicBezTo>
                    <a:pt x="4085" y="1779"/>
                    <a:pt x="4623" y="1953"/>
                    <a:pt x="5207" y="2125"/>
                  </a:cubicBezTo>
                  <a:cubicBezTo>
                    <a:pt x="5638" y="2255"/>
                    <a:pt x="6094" y="2383"/>
                    <a:pt x="6572" y="2507"/>
                  </a:cubicBezTo>
                  <a:cubicBezTo>
                    <a:pt x="7134" y="2655"/>
                    <a:pt x="7745" y="2801"/>
                    <a:pt x="8401" y="2946"/>
                  </a:cubicBezTo>
                  <a:cubicBezTo>
                    <a:pt x="8969" y="3069"/>
                    <a:pt x="9570" y="3189"/>
                    <a:pt x="10202" y="3302"/>
                  </a:cubicBezTo>
                  <a:cubicBezTo>
                    <a:pt x="11362" y="3507"/>
                    <a:pt x="12628" y="3688"/>
                    <a:pt x="13984" y="3819"/>
                  </a:cubicBezTo>
                  <a:cubicBezTo>
                    <a:pt x="14331" y="3852"/>
                    <a:pt x="14683" y="3884"/>
                    <a:pt x="15042" y="3911"/>
                  </a:cubicBezTo>
                  <a:cubicBezTo>
                    <a:pt x="15946" y="3979"/>
                    <a:pt x="16886" y="4023"/>
                    <a:pt x="17859" y="4039"/>
                  </a:cubicBezTo>
                  <a:cubicBezTo>
                    <a:pt x="18119" y="4044"/>
                    <a:pt x="18381" y="4047"/>
                    <a:pt x="18645" y="4047"/>
                  </a:cubicBezTo>
                  <a:cubicBezTo>
                    <a:pt x="18701" y="4047"/>
                    <a:pt x="18758" y="4045"/>
                    <a:pt x="18814" y="4045"/>
                  </a:cubicBezTo>
                  <a:cubicBezTo>
                    <a:pt x="19921" y="4041"/>
                    <a:pt x="21068" y="3999"/>
                    <a:pt x="22248" y="3910"/>
                  </a:cubicBezTo>
                  <a:cubicBezTo>
                    <a:pt x="22644" y="3879"/>
                    <a:pt x="23039" y="3845"/>
                    <a:pt x="23439" y="3803"/>
                  </a:cubicBezTo>
                  <a:lnTo>
                    <a:pt x="23422" y="3629"/>
                  </a:lnTo>
                  <a:cubicBezTo>
                    <a:pt x="21770" y="3798"/>
                    <a:pt x="20179" y="3871"/>
                    <a:pt x="18661" y="3871"/>
                  </a:cubicBezTo>
                  <a:cubicBezTo>
                    <a:pt x="17047" y="3871"/>
                    <a:pt x="15516" y="3788"/>
                    <a:pt x="14086" y="3651"/>
                  </a:cubicBezTo>
                  <a:cubicBezTo>
                    <a:pt x="13289" y="3576"/>
                    <a:pt x="12521" y="3484"/>
                    <a:pt x="11790" y="3378"/>
                  </a:cubicBezTo>
                  <a:cubicBezTo>
                    <a:pt x="10606" y="3208"/>
                    <a:pt x="9512" y="3005"/>
                    <a:pt x="8519" y="2791"/>
                  </a:cubicBezTo>
                  <a:cubicBezTo>
                    <a:pt x="7838" y="2644"/>
                    <a:pt x="7205" y="2491"/>
                    <a:pt x="6624" y="2338"/>
                  </a:cubicBezTo>
                  <a:cubicBezTo>
                    <a:pt x="6417" y="2284"/>
                    <a:pt x="6213" y="2230"/>
                    <a:pt x="6014" y="2173"/>
                  </a:cubicBezTo>
                  <a:cubicBezTo>
                    <a:pt x="2304" y="1144"/>
                    <a:pt x="106" y="12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8" name="Google Shape;3688;p51"/>
          <p:cNvSpPr/>
          <p:nvPr/>
        </p:nvSpPr>
        <p:spPr>
          <a:xfrm>
            <a:off x="8935100" y="3154469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51"/>
          <p:cNvSpPr/>
          <p:nvPr/>
        </p:nvSpPr>
        <p:spPr>
          <a:xfrm>
            <a:off x="8262562" y="3132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51"/>
          <p:cNvSpPr/>
          <p:nvPr/>
        </p:nvSpPr>
        <p:spPr>
          <a:xfrm>
            <a:off x="8382967" y="471760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51"/>
          <p:cNvSpPr/>
          <p:nvPr/>
        </p:nvSpPr>
        <p:spPr>
          <a:xfrm>
            <a:off x="5380827" y="452466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"/>
          <p:cNvSpPr/>
          <p:nvPr/>
        </p:nvSpPr>
        <p:spPr>
          <a:xfrm rot="10800000">
            <a:off x="-1811740" y="-2673642"/>
            <a:ext cx="11117875" cy="3118668"/>
          </a:xfrm>
          <a:custGeom>
            <a:rect b="b" l="l" r="r" t="t"/>
            <a:pathLst>
              <a:path extrusionOk="0" h="13658" w="48690">
                <a:moveTo>
                  <a:pt x="0" y="1"/>
                </a:moveTo>
                <a:lnTo>
                  <a:pt x="0" y="13658"/>
                </a:lnTo>
                <a:lnTo>
                  <a:pt x="48689" y="13658"/>
                </a:lnTo>
                <a:lnTo>
                  <a:pt x="48689" y="839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6"/>
          <p:cNvGrpSpPr/>
          <p:nvPr/>
        </p:nvGrpSpPr>
        <p:grpSpPr>
          <a:xfrm>
            <a:off x="3548900" y="-5188325"/>
            <a:ext cx="6555100" cy="5633352"/>
            <a:chOff x="3990925" y="-142875"/>
            <a:chExt cx="6555100" cy="5633352"/>
          </a:xfrm>
        </p:grpSpPr>
        <p:pic>
          <p:nvPicPr>
            <p:cNvPr id="361" name="Google Shape;361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6"/>
          <p:cNvGrpSpPr/>
          <p:nvPr/>
        </p:nvGrpSpPr>
        <p:grpSpPr>
          <a:xfrm>
            <a:off x="-4659550" y="-244925"/>
            <a:ext cx="6555100" cy="5633352"/>
            <a:chOff x="3990925" y="-142875"/>
            <a:chExt cx="6555100" cy="5633352"/>
          </a:xfrm>
        </p:grpSpPr>
        <p:pic>
          <p:nvPicPr>
            <p:cNvPr id="364" name="Google Shape;364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p6"/>
          <p:cNvSpPr/>
          <p:nvPr/>
        </p:nvSpPr>
        <p:spPr>
          <a:xfrm flipH="1" rot="10800000">
            <a:off x="-3988575" y="-57321"/>
            <a:ext cx="4968408" cy="5258135"/>
          </a:xfrm>
          <a:custGeom>
            <a:rect b="b" l="l" r="r" t="t"/>
            <a:pathLst>
              <a:path extrusionOk="0" h="28650" w="27071">
                <a:moveTo>
                  <a:pt x="1" y="1"/>
                </a:moveTo>
                <a:lnTo>
                  <a:pt x="1" y="28649"/>
                </a:lnTo>
                <a:lnTo>
                  <a:pt x="27071" y="28649"/>
                </a:lnTo>
                <a:lnTo>
                  <a:pt x="1517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6"/>
          <p:cNvGrpSpPr/>
          <p:nvPr/>
        </p:nvGrpSpPr>
        <p:grpSpPr>
          <a:xfrm>
            <a:off x="-264933" y="3190112"/>
            <a:ext cx="668522" cy="603922"/>
            <a:chOff x="4995550" y="356125"/>
            <a:chExt cx="893626" cy="807275"/>
          </a:xfrm>
        </p:grpSpPr>
        <p:sp>
          <p:nvSpPr>
            <p:cNvPr id="368" name="Google Shape;368;p6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6"/>
          <p:cNvGrpSpPr/>
          <p:nvPr/>
        </p:nvGrpSpPr>
        <p:grpSpPr>
          <a:xfrm>
            <a:off x="8749867" y="1152637"/>
            <a:ext cx="668522" cy="603922"/>
            <a:chOff x="4995550" y="356125"/>
            <a:chExt cx="893626" cy="807275"/>
          </a:xfrm>
        </p:grpSpPr>
        <p:sp>
          <p:nvSpPr>
            <p:cNvPr id="378" name="Google Shape;378;p6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6"/>
          <p:cNvGrpSpPr/>
          <p:nvPr/>
        </p:nvGrpSpPr>
        <p:grpSpPr>
          <a:xfrm>
            <a:off x="8472602" y="4604088"/>
            <a:ext cx="460364" cy="346803"/>
            <a:chOff x="3223625" y="7002831"/>
            <a:chExt cx="794690" cy="598659"/>
          </a:xfrm>
        </p:grpSpPr>
        <p:sp>
          <p:nvSpPr>
            <p:cNvPr id="388" name="Google Shape;388;p6"/>
            <p:cNvSpPr/>
            <p:nvPr/>
          </p:nvSpPr>
          <p:spPr>
            <a:xfrm>
              <a:off x="3586096" y="7002831"/>
              <a:ext cx="432219" cy="319145"/>
            </a:xfrm>
            <a:custGeom>
              <a:rect b="b" l="l" r="r" t="t"/>
              <a:pathLst>
                <a:path extrusionOk="0" h="1208" w="1636">
                  <a:moveTo>
                    <a:pt x="807" y="0"/>
                  </a:moveTo>
                  <a:cubicBezTo>
                    <a:pt x="110" y="0"/>
                    <a:pt x="1" y="1110"/>
                    <a:pt x="745" y="1202"/>
                  </a:cubicBezTo>
                  <a:cubicBezTo>
                    <a:pt x="774" y="1206"/>
                    <a:pt x="803" y="1208"/>
                    <a:pt x="830" y="1208"/>
                  </a:cubicBezTo>
                  <a:cubicBezTo>
                    <a:pt x="1527" y="1208"/>
                    <a:pt x="1636" y="98"/>
                    <a:pt x="893" y="6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3583454" y="7400176"/>
              <a:ext cx="253096" cy="187048"/>
            </a:xfrm>
            <a:custGeom>
              <a:rect b="b" l="l" r="r" t="t"/>
              <a:pathLst>
                <a:path extrusionOk="0" h="708" w="958">
                  <a:moveTo>
                    <a:pt x="465" y="1"/>
                  </a:moveTo>
                  <a:cubicBezTo>
                    <a:pt x="60" y="1"/>
                    <a:pt x="1" y="653"/>
                    <a:pt x="437" y="704"/>
                  </a:cubicBezTo>
                  <a:cubicBezTo>
                    <a:pt x="457" y="706"/>
                    <a:pt x="475" y="708"/>
                    <a:pt x="493" y="708"/>
                  </a:cubicBezTo>
                  <a:cubicBezTo>
                    <a:pt x="898" y="708"/>
                    <a:pt x="957" y="56"/>
                    <a:pt x="522" y="5"/>
                  </a:cubicBezTo>
                  <a:cubicBezTo>
                    <a:pt x="502" y="2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3223625" y="7344431"/>
              <a:ext cx="346356" cy="257059"/>
            </a:xfrm>
            <a:custGeom>
              <a:rect b="b" l="l" r="r" t="t"/>
              <a:pathLst>
                <a:path extrusionOk="0" h="973" w="1311">
                  <a:moveTo>
                    <a:pt x="642" y="0"/>
                  </a:moveTo>
                  <a:cubicBezTo>
                    <a:pt x="87" y="0"/>
                    <a:pt x="1" y="896"/>
                    <a:pt x="592" y="968"/>
                  </a:cubicBezTo>
                  <a:cubicBezTo>
                    <a:pt x="615" y="971"/>
                    <a:pt x="637" y="972"/>
                    <a:pt x="659" y="972"/>
                  </a:cubicBezTo>
                  <a:cubicBezTo>
                    <a:pt x="1224" y="972"/>
                    <a:pt x="1310" y="76"/>
                    <a:pt x="708" y="4"/>
                  </a:cubicBezTo>
                  <a:cubicBezTo>
                    <a:pt x="686" y="2"/>
                    <a:pt x="664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3262461" y="7381946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3" y="0"/>
                  </a:moveTo>
                  <a:cubicBezTo>
                    <a:pt x="53" y="0"/>
                    <a:pt x="0" y="551"/>
                    <a:pt x="371" y="603"/>
                  </a:cubicBezTo>
                  <a:lnTo>
                    <a:pt x="413" y="603"/>
                  </a:lnTo>
                  <a:cubicBezTo>
                    <a:pt x="763" y="603"/>
                    <a:pt x="815" y="43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3662447" y="7051971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42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52"/>
          <p:cNvSpPr txBox="1"/>
          <p:nvPr>
            <p:ph type="title"/>
          </p:nvPr>
        </p:nvSpPr>
        <p:spPr>
          <a:xfrm>
            <a:off x="805725" y="1330200"/>
            <a:ext cx="26235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53"/>
          <p:cNvSpPr txBox="1"/>
          <p:nvPr>
            <p:ph hasCustomPrompt="1" type="title"/>
          </p:nvPr>
        </p:nvSpPr>
        <p:spPr>
          <a:xfrm rot="244">
            <a:off x="720049" y="1510763"/>
            <a:ext cx="42273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96" name="Google Shape;3696;p53"/>
          <p:cNvSpPr txBox="1"/>
          <p:nvPr>
            <p:ph idx="1" type="subTitle"/>
          </p:nvPr>
        </p:nvSpPr>
        <p:spPr>
          <a:xfrm>
            <a:off x="720000" y="3154375"/>
            <a:ext cx="4227300" cy="440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7" name="Google Shape;3697;p53"/>
          <p:cNvSpPr/>
          <p:nvPr>
            <p:ph idx="2" type="pic"/>
          </p:nvPr>
        </p:nvSpPr>
        <p:spPr>
          <a:xfrm>
            <a:off x="4846313" y="167755"/>
            <a:ext cx="3609000" cy="4852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698" name="Google Shape;3698;p53"/>
          <p:cNvGrpSpPr/>
          <p:nvPr/>
        </p:nvGrpSpPr>
        <p:grpSpPr>
          <a:xfrm flipH="1">
            <a:off x="1825167" y="4196598"/>
            <a:ext cx="818104" cy="1242104"/>
            <a:chOff x="2079592" y="4082550"/>
            <a:chExt cx="604391" cy="917698"/>
          </a:xfrm>
        </p:grpSpPr>
        <p:sp>
          <p:nvSpPr>
            <p:cNvPr id="3699" name="Google Shape;3699;p53"/>
            <p:cNvSpPr/>
            <p:nvPr/>
          </p:nvSpPr>
          <p:spPr>
            <a:xfrm>
              <a:off x="2147719" y="4391773"/>
              <a:ext cx="536264" cy="601863"/>
            </a:xfrm>
            <a:custGeom>
              <a:rect b="b" l="l" r="r" t="t"/>
              <a:pathLst>
                <a:path extrusionOk="0" h="12377" w="11028">
                  <a:moveTo>
                    <a:pt x="4620" y="1325"/>
                  </a:moveTo>
                  <a:cubicBezTo>
                    <a:pt x="5004" y="1325"/>
                    <a:pt x="5315" y="1636"/>
                    <a:pt x="5315" y="2020"/>
                  </a:cubicBezTo>
                  <a:cubicBezTo>
                    <a:pt x="5315" y="2404"/>
                    <a:pt x="5005" y="2715"/>
                    <a:pt x="4620" y="2715"/>
                  </a:cubicBezTo>
                  <a:cubicBezTo>
                    <a:pt x="4237" y="2715"/>
                    <a:pt x="3925" y="2404"/>
                    <a:pt x="3925" y="2020"/>
                  </a:cubicBezTo>
                  <a:cubicBezTo>
                    <a:pt x="3925" y="1636"/>
                    <a:pt x="4237" y="1325"/>
                    <a:pt x="4620" y="1325"/>
                  </a:cubicBezTo>
                  <a:close/>
                  <a:moveTo>
                    <a:pt x="1963" y="3522"/>
                  </a:moveTo>
                  <a:cubicBezTo>
                    <a:pt x="2096" y="3522"/>
                    <a:pt x="2222" y="3548"/>
                    <a:pt x="2338" y="3598"/>
                  </a:cubicBezTo>
                  <a:cubicBezTo>
                    <a:pt x="2366" y="3610"/>
                    <a:pt x="2394" y="3624"/>
                    <a:pt x="2420" y="3637"/>
                  </a:cubicBezTo>
                  <a:cubicBezTo>
                    <a:pt x="2502" y="3681"/>
                    <a:pt x="2577" y="3737"/>
                    <a:pt x="2641" y="3802"/>
                  </a:cubicBezTo>
                  <a:cubicBezTo>
                    <a:pt x="2814" y="3975"/>
                    <a:pt x="2922" y="4215"/>
                    <a:pt x="2922" y="4480"/>
                  </a:cubicBezTo>
                  <a:cubicBezTo>
                    <a:pt x="2922" y="4744"/>
                    <a:pt x="2814" y="4983"/>
                    <a:pt x="2641" y="5157"/>
                  </a:cubicBezTo>
                  <a:cubicBezTo>
                    <a:pt x="2577" y="5222"/>
                    <a:pt x="2502" y="5278"/>
                    <a:pt x="2420" y="5322"/>
                  </a:cubicBezTo>
                  <a:cubicBezTo>
                    <a:pt x="2394" y="5337"/>
                    <a:pt x="2366" y="5350"/>
                    <a:pt x="2338" y="5362"/>
                  </a:cubicBezTo>
                  <a:cubicBezTo>
                    <a:pt x="2223" y="5410"/>
                    <a:pt x="2096" y="5437"/>
                    <a:pt x="1963" y="5437"/>
                  </a:cubicBezTo>
                  <a:cubicBezTo>
                    <a:pt x="1799" y="5437"/>
                    <a:pt x="1644" y="5395"/>
                    <a:pt x="1507" y="5322"/>
                  </a:cubicBezTo>
                  <a:cubicBezTo>
                    <a:pt x="1447" y="5290"/>
                    <a:pt x="1392" y="5250"/>
                    <a:pt x="1341" y="5206"/>
                  </a:cubicBezTo>
                  <a:cubicBezTo>
                    <a:pt x="1137" y="5030"/>
                    <a:pt x="1006" y="4770"/>
                    <a:pt x="1006" y="4480"/>
                  </a:cubicBezTo>
                  <a:cubicBezTo>
                    <a:pt x="1006" y="4189"/>
                    <a:pt x="1137" y="3929"/>
                    <a:pt x="1341" y="3753"/>
                  </a:cubicBezTo>
                  <a:cubicBezTo>
                    <a:pt x="1392" y="3710"/>
                    <a:pt x="1447" y="3671"/>
                    <a:pt x="1507" y="3637"/>
                  </a:cubicBezTo>
                  <a:cubicBezTo>
                    <a:pt x="1643" y="3565"/>
                    <a:pt x="1798" y="3522"/>
                    <a:pt x="1963" y="3522"/>
                  </a:cubicBezTo>
                  <a:close/>
                  <a:moveTo>
                    <a:pt x="6452" y="4428"/>
                  </a:moveTo>
                  <a:lnTo>
                    <a:pt x="6813" y="7137"/>
                  </a:lnTo>
                  <a:lnTo>
                    <a:pt x="6845" y="7372"/>
                  </a:lnTo>
                  <a:lnTo>
                    <a:pt x="6539" y="7138"/>
                  </a:lnTo>
                  <a:lnTo>
                    <a:pt x="3510" y="4821"/>
                  </a:lnTo>
                  <a:lnTo>
                    <a:pt x="6452" y="4428"/>
                  </a:lnTo>
                  <a:close/>
                  <a:moveTo>
                    <a:pt x="8592" y="7542"/>
                  </a:moveTo>
                  <a:cubicBezTo>
                    <a:pt x="9120" y="7542"/>
                    <a:pt x="9550" y="7971"/>
                    <a:pt x="9550" y="8499"/>
                  </a:cubicBezTo>
                  <a:cubicBezTo>
                    <a:pt x="9550" y="9029"/>
                    <a:pt x="9120" y="9458"/>
                    <a:pt x="8592" y="9458"/>
                  </a:cubicBezTo>
                  <a:cubicBezTo>
                    <a:pt x="8063" y="9458"/>
                    <a:pt x="7634" y="9028"/>
                    <a:pt x="7634" y="8499"/>
                  </a:cubicBezTo>
                  <a:cubicBezTo>
                    <a:pt x="7634" y="7971"/>
                    <a:pt x="8063" y="7542"/>
                    <a:pt x="8592" y="7542"/>
                  </a:cubicBezTo>
                  <a:close/>
                  <a:moveTo>
                    <a:pt x="3476" y="8223"/>
                  </a:moveTo>
                  <a:lnTo>
                    <a:pt x="2297" y="10690"/>
                  </a:lnTo>
                  <a:lnTo>
                    <a:pt x="1653" y="8868"/>
                  </a:lnTo>
                  <a:lnTo>
                    <a:pt x="3476" y="8223"/>
                  </a:lnTo>
                  <a:close/>
                  <a:moveTo>
                    <a:pt x="4620" y="9363"/>
                  </a:moveTo>
                  <a:cubicBezTo>
                    <a:pt x="5004" y="9363"/>
                    <a:pt x="5315" y="9673"/>
                    <a:pt x="5315" y="10058"/>
                  </a:cubicBezTo>
                  <a:cubicBezTo>
                    <a:pt x="5315" y="10442"/>
                    <a:pt x="5005" y="10752"/>
                    <a:pt x="4620" y="10752"/>
                  </a:cubicBezTo>
                  <a:cubicBezTo>
                    <a:pt x="4237" y="10752"/>
                    <a:pt x="3925" y="10442"/>
                    <a:pt x="3925" y="10058"/>
                  </a:cubicBezTo>
                  <a:cubicBezTo>
                    <a:pt x="3925" y="9673"/>
                    <a:pt x="4237" y="9363"/>
                    <a:pt x="4620" y="9363"/>
                  </a:cubicBezTo>
                  <a:close/>
                  <a:moveTo>
                    <a:pt x="7752" y="1"/>
                  </a:moveTo>
                  <a:lnTo>
                    <a:pt x="3103" y="965"/>
                  </a:lnTo>
                  <a:lnTo>
                    <a:pt x="2297" y="2649"/>
                  </a:lnTo>
                  <a:lnTo>
                    <a:pt x="1798" y="1235"/>
                  </a:lnTo>
                  <a:lnTo>
                    <a:pt x="1" y="1608"/>
                  </a:lnTo>
                  <a:lnTo>
                    <a:pt x="2066" y="11567"/>
                  </a:lnTo>
                  <a:cubicBezTo>
                    <a:pt x="2161" y="11578"/>
                    <a:pt x="2254" y="11601"/>
                    <a:pt x="2339" y="11637"/>
                  </a:cubicBezTo>
                  <a:cubicBezTo>
                    <a:pt x="2367" y="11649"/>
                    <a:pt x="2395" y="11663"/>
                    <a:pt x="2422" y="11676"/>
                  </a:cubicBezTo>
                  <a:cubicBezTo>
                    <a:pt x="2503" y="11721"/>
                    <a:pt x="2578" y="11776"/>
                    <a:pt x="2643" y="11841"/>
                  </a:cubicBezTo>
                  <a:cubicBezTo>
                    <a:pt x="2785" y="11983"/>
                    <a:pt x="2881" y="12169"/>
                    <a:pt x="2911" y="12377"/>
                  </a:cubicBezTo>
                  <a:lnTo>
                    <a:pt x="11028" y="10693"/>
                  </a:lnTo>
                  <a:lnTo>
                    <a:pt x="10739" y="9297"/>
                  </a:lnTo>
                  <a:lnTo>
                    <a:pt x="10140" y="8840"/>
                  </a:lnTo>
                  <a:lnTo>
                    <a:pt x="10629" y="8775"/>
                  </a:lnTo>
                  <a:lnTo>
                    <a:pt x="9810" y="4821"/>
                  </a:lnTo>
                  <a:lnTo>
                    <a:pt x="8927" y="6669"/>
                  </a:lnTo>
                  <a:lnTo>
                    <a:pt x="8282" y="4847"/>
                  </a:lnTo>
                  <a:lnTo>
                    <a:pt x="9710" y="4342"/>
                  </a:lnTo>
                  <a:lnTo>
                    <a:pt x="9077" y="1285"/>
                  </a:lnTo>
                  <a:cubicBezTo>
                    <a:pt x="8935" y="1369"/>
                    <a:pt x="8770" y="1416"/>
                    <a:pt x="8593" y="1416"/>
                  </a:cubicBezTo>
                  <a:cubicBezTo>
                    <a:pt x="8592" y="1416"/>
                    <a:pt x="8591" y="1416"/>
                    <a:pt x="8589" y="1416"/>
                  </a:cubicBezTo>
                  <a:cubicBezTo>
                    <a:pt x="8061" y="1416"/>
                    <a:pt x="7635" y="988"/>
                    <a:pt x="7635" y="460"/>
                  </a:cubicBezTo>
                  <a:cubicBezTo>
                    <a:pt x="7635" y="294"/>
                    <a:pt x="7677" y="138"/>
                    <a:pt x="7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53"/>
            <p:cNvSpPr/>
            <p:nvPr/>
          </p:nvSpPr>
          <p:spPr>
            <a:xfrm>
              <a:off x="2212880" y="4563039"/>
              <a:ext cx="76977" cy="93170"/>
            </a:xfrm>
            <a:custGeom>
              <a:rect b="b" l="l" r="r" t="t"/>
              <a:pathLst>
                <a:path extrusionOk="0" h="1916" w="1583">
                  <a:moveTo>
                    <a:pt x="623" y="1"/>
                  </a:moveTo>
                  <a:cubicBezTo>
                    <a:pt x="459" y="1"/>
                    <a:pt x="304" y="43"/>
                    <a:pt x="167" y="115"/>
                  </a:cubicBezTo>
                  <a:cubicBezTo>
                    <a:pt x="107" y="147"/>
                    <a:pt x="52" y="188"/>
                    <a:pt x="1" y="231"/>
                  </a:cubicBezTo>
                  <a:lnTo>
                    <a:pt x="1" y="1685"/>
                  </a:lnTo>
                  <a:cubicBezTo>
                    <a:pt x="52" y="1728"/>
                    <a:pt x="107" y="1768"/>
                    <a:pt x="167" y="1800"/>
                  </a:cubicBezTo>
                  <a:cubicBezTo>
                    <a:pt x="303" y="1873"/>
                    <a:pt x="458" y="1915"/>
                    <a:pt x="623" y="1915"/>
                  </a:cubicBezTo>
                  <a:cubicBezTo>
                    <a:pt x="756" y="1915"/>
                    <a:pt x="882" y="1889"/>
                    <a:pt x="998" y="1840"/>
                  </a:cubicBezTo>
                  <a:cubicBezTo>
                    <a:pt x="1026" y="1828"/>
                    <a:pt x="1054" y="1815"/>
                    <a:pt x="1080" y="1800"/>
                  </a:cubicBezTo>
                  <a:cubicBezTo>
                    <a:pt x="1162" y="1756"/>
                    <a:pt x="1237" y="1701"/>
                    <a:pt x="1301" y="1635"/>
                  </a:cubicBezTo>
                  <a:cubicBezTo>
                    <a:pt x="1474" y="1463"/>
                    <a:pt x="1582" y="1223"/>
                    <a:pt x="1582" y="958"/>
                  </a:cubicBezTo>
                  <a:cubicBezTo>
                    <a:pt x="1582" y="693"/>
                    <a:pt x="1474" y="454"/>
                    <a:pt x="1301" y="280"/>
                  </a:cubicBezTo>
                  <a:cubicBezTo>
                    <a:pt x="1237" y="215"/>
                    <a:pt x="1162" y="160"/>
                    <a:pt x="1080" y="115"/>
                  </a:cubicBezTo>
                  <a:cubicBezTo>
                    <a:pt x="1054" y="102"/>
                    <a:pt x="1026" y="88"/>
                    <a:pt x="998" y="76"/>
                  </a:cubicBezTo>
                  <a:cubicBezTo>
                    <a:pt x="883" y="28"/>
                    <a:pt x="756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53"/>
            <p:cNvSpPr/>
            <p:nvPr/>
          </p:nvSpPr>
          <p:spPr>
            <a:xfrm>
              <a:off x="2318353" y="4607144"/>
              <a:ext cx="160714" cy="131732"/>
            </a:xfrm>
            <a:custGeom>
              <a:rect b="b" l="l" r="r" t="t"/>
              <a:pathLst>
                <a:path extrusionOk="0" h="2709" w="3305">
                  <a:moveTo>
                    <a:pt x="2943" y="0"/>
                  </a:moveTo>
                  <a:lnTo>
                    <a:pt x="1" y="392"/>
                  </a:lnTo>
                  <a:lnTo>
                    <a:pt x="3030" y="2709"/>
                  </a:lnTo>
                  <a:lnTo>
                    <a:pt x="3304" y="2709"/>
                  </a:lnTo>
                  <a:lnTo>
                    <a:pt x="2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2550355" y="4602913"/>
              <a:ext cx="74400" cy="113253"/>
            </a:xfrm>
            <a:custGeom>
              <a:rect b="b" l="l" r="r" t="t"/>
              <a:pathLst>
                <a:path extrusionOk="0" h="2329" w="1530">
                  <a:moveTo>
                    <a:pt x="1429" y="1"/>
                  </a:moveTo>
                  <a:lnTo>
                    <a:pt x="1" y="506"/>
                  </a:lnTo>
                  <a:lnTo>
                    <a:pt x="646" y="2328"/>
                  </a:lnTo>
                  <a:lnTo>
                    <a:pt x="1529" y="479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2518941" y="4381561"/>
              <a:ext cx="70121" cy="79214"/>
            </a:xfrm>
            <a:custGeom>
              <a:rect b="b" l="l" r="r" t="t"/>
              <a:pathLst>
                <a:path extrusionOk="0" h="1629" w="1442">
                  <a:moveTo>
                    <a:pt x="1133" y="1"/>
                  </a:moveTo>
                  <a:lnTo>
                    <a:pt x="119" y="211"/>
                  </a:lnTo>
                  <a:cubicBezTo>
                    <a:pt x="43" y="348"/>
                    <a:pt x="1" y="504"/>
                    <a:pt x="1" y="670"/>
                  </a:cubicBezTo>
                  <a:cubicBezTo>
                    <a:pt x="1" y="1199"/>
                    <a:pt x="429" y="1629"/>
                    <a:pt x="958" y="1629"/>
                  </a:cubicBezTo>
                  <a:cubicBezTo>
                    <a:pt x="1135" y="1629"/>
                    <a:pt x="1299" y="1579"/>
                    <a:pt x="1442" y="1497"/>
                  </a:cubicBezTo>
                  <a:lnTo>
                    <a:pt x="11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2235054" y="4438650"/>
              <a:ext cx="63556" cy="81986"/>
            </a:xfrm>
            <a:custGeom>
              <a:rect b="b" l="l" r="r" t="t"/>
              <a:pathLst>
                <a:path extrusionOk="0" h="1686" w="1307">
                  <a:moveTo>
                    <a:pt x="1307" y="1"/>
                  </a:moveTo>
                  <a:lnTo>
                    <a:pt x="1" y="272"/>
                  </a:lnTo>
                  <a:lnTo>
                    <a:pt x="501" y="1685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2338582" y="4456107"/>
              <a:ext cx="67641" cy="67592"/>
            </a:xfrm>
            <a:custGeom>
              <a:rect b="b" l="l" r="r" t="t"/>
              <a:pathLst>
                <a:path extrusionOk="0" h="1390" w="1391">
                  <a:moveTo>
                    <a:pt x="695" y="1"/>
                  </a:moveTo>
                  <a:cubicBezTo>
                    <a:pt x="312" y="1"/>
                    <a:pt x="0" y="311"/>
                    <a:pt x="0" y="696"/>
                  </a:cubicBezTo>
                  <a:cubicBezTo>
                    <a:pt x="0" y="1080"/>
                    <a:pt x="312" y="1390"/>
                    <a:pt x="695" y="1390"/>
                  </a:cubicBezTo>
                  <a:cubicBezTo>
                    <a:pt x="1079" y="1390"/>
                    <a:pt x="1390" y="1080"/>
                    <a:pt x="1390" y="696"/>
                  </a:cubicBezTo>
                  <a:cubicBezTo>
                    <a:pt x="1390" y="311"/>
                    <a:pt x="1080" y="1"/>
                    <a:pt x="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2248037" y="4954247"/>
              <a:ext cx="41139" cy="46002"/>
            </a:xfrm>
            <a:custGeom>
              <a:rect b="b" l="l" r="r" t="t"/>
              <a:pathLst>
                <a:path extrusionOk="0" h="946" w="846">
                  <a:moveTo>
                    <a:pt x="0" y="1"/>
                  </a:moveTo>
                  <a:lnTo>
                    <a:pt x="196" y="946"/>
                  </a:lnTo>
                  <a:lnTo>
                    <a:pt x="845" y="811"/>
                  </a:lnTo>
                  <a:cubicBezTo>
                    <a:pt x="814" y="604"/>
                    <a:pt x="718" y="418"/>
                    <a:pt x="576" y="276"/>
                  </a:cubicBezTo>
                  <a:cubicBezTo>
                    <a:pt x="512" y="210"/>
                    <a:pt x="438" y="155"/>
                    <a:pt x="356" y="111"/>
                  </a:cubicBezTo>
                  <a:cubicBezTo>
                    <a:pt x="330" y="97"/>
                    <a:pt x="302" y="83"/>
                    <a:pt x="272" y="71"/>
                  </a:cubicBezTo>
                  <a:cubicBezTo>
                    <a:pt x="187" y="35"/>
                    <a:pt x="96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2640704" y="4818479"/>
              <a:ext cx="29079" cy="25529"/>
            </a:xfrm>
            <a:custGeom>
              <a:rect b="b" l="l" r="r" t="t"/>
              <a:pathLst>
                <a:path extrusionOk="0" h="525" w="598">
                  <a:moveTo>
                    <a:pt x="490" y="0"/>
                  </a:moveTo>
                  <a:lnTo>
                    <a:pt x="1" y="66"/>
                  </a:lnTo>
                  <a:lnTo>
                    <a:pt x="598" y="524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2512668" y="4758473"/>
              <a:ext cx="106300" cy="93219"/>
            </a:xfrm>
            <a:custGeom>
              <a:rect b="b" l="l" r="r" t="t"/>
              <a:pathLst>
                <a:path extrusionOk="0" h="1917" w="2186">
                  <a:moveTo>
                    <a:pt x="1092" y="1"/>
                  </a:moveTo>
                  <a:cubicBezTo>
                    <a:pt x="920" y="1"/>
                    <a:pt x="746" y="47"/>
                    <a:pt x="589" y="144"/>
                  </a:cubicBezTo>
                  <a:cubicBezTo>
                    <a:pt x="139" y="422"/>
                    <a:pt x="0" y="1012"/>
                    <a:pt x="278" y="1462"/>
                  </a:cubicBezTo>
                  <a:cubicBezTo>
                    <a:pt x="459" y="1755"/>
                    <a:pt x="772" y="1916"/>
                    <a:pt x="1093" y="1916"/>
                  </a:cubicBezTo>
                  <a:cubicBezTo>
                    <a:pt x="1265" y="1916"/>
                    <a:pt x="1439" y="1870"/>
                    <a:pt x="1596" y="1773"/>
                  </a:cubicBezTo>
                  <a:cubicBezTo>
                    <a:pt x="2046" y="1496"/>
                    <a:pt x="2185" y="905"/>
                    <a:pt x="1908" y="455"/>
                  </a:cubicBezTo>
                  <a:cubicBezTo>
                    <a:pt x="1726" y="162"/>
                    <a:pt x="1413" y="1"/>
                    <a:pt x="1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3"/>
            <p:cNvSpPr/>
            <p:nvPr/>
          </p:nvSpPr>
          <p:spPr>
            <a:xfrm>
              <a:off x="2228100" y="4791588"/>
              <a:ext cx="88648" cy="120061"/>
            </a:xfrm>
            <a:custGeom>
              <a:rect b="b" l="l" r="r" t="t"/>
              <a:pathLst>
                <a:path extrusionOk="0" h="2469" w="1823">
                  <a:moveTo>
                    <a:pt x="1823" y="1"/>
                  </a:moveTo>
                  <a:lnTo>
                    <a:pt x="0" y="646"/>
                  </a:lnTo>
                  <a:lnTo>
                    <a:pt x="644" y="2468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53"/>
            <p:cNvSpPr/>
            <p:nvPr/>
          </p:nvSpPr>
          <p:spPr>
            <a:xfrm>
              <a:off x="2338582" y="4847121"/>
              <a:ext cx="67641" cy="67544"/>
            </a:xfrm>
            <a:custGeom>
              <a:rect b="b" l="l" r="r" t="t"/>
              <a:pathLst>
                <a:path extrusionOk="0" h="1389" w="1391">
                  <a:moveTo>
                    <a:pt x="695" y="0"/>
                  </a:moveTo>
                  <a:cubicBezTo>
                    <a:pt x="312" y="0"/>
                    <a:pt x="0" y="311"/>
                    <a:pt x="0" y="695"/>
                  </a:cubicBezTo>
                  <a:cubicBezTo>
                    <a:pt x="0" y="1079"/>
                    <a:pt x="312" y="1389"/>
                    <a:pt x="695" y="1389"/>
                  </a:cubicBezTo>
                  <a:cubicBezTo>
                    <a:pt x="1079" y="1389"/>
                    <a:pt x="1390" y="1079"/>
                    <a:pt x="1390" y="695"/>
                  </a:cubicBezTo>
                  <a:cubicBezTo>
                    <a:pt x="1390" y="311"/>
                    <a:pt x="1080" y="0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53"/>
            <p:cNvSpPr/>
            <p:nvPr/>
          </p:nvSpPr>
          <p:spPr>
            <a:xfrm>
              <a:off x="2465694" y="4738827"/>
              <a:ext cx="14929" cy="11427"/>
            </a:xfrm>
            <a:custGeom>
              <a:rect b="b" l="l" r="r" t="t"/>
              <a:pathLst>
                <a:path extrusionOk="0" h="235" w="307">
                  <a:moveTo>
                    <a:pt x="0" y="1"/>
                  </a:moveTo>
                  <a:lnTo>
                    <a:pt x="306" y="23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53"/>
            <p:cNvSpPr/>
            <p:nvPr/>
          </p:nvSpPr>
          <p:spPr>
            <a:xfrm>
              <a:off x="2196638" y="4574272"/>
              <a:ext cx="16290" cy="70704"/>
            </a:xfrm>
            <a:custGeom>
              <a:rect b="b" l="l" r="r" t="t"/>
              <a:pathLst>
                <a:path extrusionOk="0" h="1454" w="335">
                  <a:moveTo>
                    <a:pt x="335" y="0"/>
                  </a:moveTo>
                  <a:cubicBezTo>
                    <a:pt x="131" y="176"/>
                    <a:pt x="0" y="436"/>
                    <a:pt x="0" y="727"/>
                  </a:cubicBezTo>
                  <a:cubicBezTo>
                    <a:pt x="0" y="1018"/>
                    <a:pt x="131" y="1279"/>
                    <a:pt x="335" y="1454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53"/>
            <p:cNvSpPr/>
            <p:nvPr/>
          </p:nvSpPr>
          <p:spPr>
            <a:xfrm>
              <a:off x="2426549" y="4239617"/>
              <a:ext cx="15269" cy="11427"/>
            </a:xfrm>
            <a:custGeom>
              <a:rect b="b" l="l" r="r" t="t"/>
              <a:pathLst>
                <a:path extrusionOk="0" h="235" w="314">
                  <a:moveTo>
                    <a:pt x="313" y="0"/>
                  </a:moveTo>
                  <a:lnTo>
                    <a:pt x="76" y="49"/>
                  </a:lnTo>
                  <a:cubicBezTo>
                    <a:pt x="52" y="111"/>
                    <a:pt x="27" y="173"/>
                    <a:pt x="1" y="234"/>
                  </a:cubicBezTo>
                  <a:cubicBezTo>
                    <a:pt x="103" y="156"/>
                    <a:pt x="207" y="77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2321562" y="4262326"/>
              <a:ext cx="10698" cy="18430"/>
            </a:xfrm>
            <a:custGeom>
              <a:rect b="b" l="l" r="r" t="t"/>
              <a:pathLst>
                <a:path extrusionOk="0" h="379" w="220">
                  <a:moveTo>
                    <a:pt x="219" y="1"/>
                  </a:moveTo>
                  <a:lnTo>
                    <a:pt x="1" y="46"/>
                  </a:lnTo>
                  <a:cubicBezTo>
                    <a:pt x="50" y="122"/>
                    <a:pt x="101" y="199"/>
                    <a:pt x="147" y="277"/>
                  </a:cubicBezTo>
                  <a:cubicBezTo>
                    <a:pt x="167" y="310"/>
                    <a:pt x="188" y="343"/>
                    <a:pt x="206" y="378"/>
                  </a:cubicBezTo>
                  <a:cubicBezTo>
                    <a:pt x="206" y="252"/>
                    <a:pt x="211" y="125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2566304" y="4211997"/>
              <a:ext cx="11768" cy="15512"/>
            </a:xfrm>
            <a:custGeom>
              <a:rect b="b" l="l" r="r" t="t"/>
              <a:pathLst>
                <a:path extrusionOk="0" h="319" w="242">
                  <a:moveTo>
                    <a:pt x="177" y="1"/>
                  </a:moveTo>
                  <a:lnTo>
                    <a:pt x="0" y="38"/>
                  </a:lnTo>
                  <a:cubicBezTo>
                    <a:pt x="90" y="102"/>
                    <a:pt x="167" y="182"/>
                    <a:pt x="225" y="284"/>
                  </a:cubicBezTo>
                  <a:cubicBezTo>
                    <a:pt x="231" y="296"/>
                    <a:pt x="236" y="307"/>
                    <a:pt x="242" y="319"/>
                  </a:cubicBezTo>
                  <a:lnTo>
                    <a:pt x="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2096222" y="4243021"/>
              <a:ext cx="512291" cy="234141"/>
            </a:xfrm>
            <a:custGeom>
              <a:rect b="b" l="l" r="r" t="t"/>
              <a:pathLst>
                <a:path extrusionOk="0" h="4815" w="10535">
                  <a:moveTo>
                    <a:pt x="9974" y="1"/>
                  </a:moveTo>
                  <a:cubicBezTo>
                    <a:pt x="9965" y="218"/>
                    <a:pt x="9860" y="434"/>
                    <a:pt x="9717" y="605"/>
                  </a:cubicBezTo>
                  <a:cubicBezTo>
                    <a:pt x="9472" y="902"/>
                    <a:pt x="9137" y="1112"/>
                    <a:pt x="8812" y="1313"/>
                  </a:cubicBezTo>
                  <a:cubicBezTo>
                    <a:pt x="8461" y="1529"/>
                    <a:pt x="8095" y="1717"/>
                    <a:pt x="7716" y="1877"/>
                  </a:cubicBezTo>
                  <a:cubicBezTo>
                    <a:pt x="6965" y="2194"/>
                    <a:pt x="6157" y="2416"/>
                    <a:pt x="5342" y="2490"/>
                  </a:cubicBezTo>
                  <a:cubicBezTo>
                    <a:pt x="5310" y="2513"/>
                    <a:pt x="5269" y="2523"/>
                    <a:pt x="5228" y="2523"/>
                  </a:cubicBezTo>
                  <a:cubicBezTo>
                    <a:pt x="5211" y="2534"/>
                    <a:pt x="5192" y="2543"/>
                    <a:pt x="5170" y="2550"/>
                  </a:cubicBezTo>
                  <a:cubicBezTo>
                    <a:pt x="4965" y="2607"/>
                    <a:pt x="4760" y="2661"/>
                    <a:pt x="4559" y="2737"/>
                  </a:cubicBezTo>
                  <a:cubicBezTo>
                    <a:pt x="4350" y="2817"/>
                    <a:pt x="4144" y="2907"/>
                    <a:pt x="3940" y="3000"/>
                  </a:cubicBezTo>
                  <a:cubicBezTo>
                    <a:pt x="3538" y="3182"/>
                    <a:pt x="3139" y="3368"/>
                    <a:pt x="2722" y="3506"/>
                  </a:cubicBezTo>
                  <a:cubicBezTo>
                    <a:pt x="2351" y="3629"/>
                    <a:pt x="1961" y="3706"/>
                    <a:pt x="1574" y="3706"/>
                  </a:cubicBezTo>
                  <a:cubicBezTo>
                    <a:pt x="1190" y="3706"/>
                    <a:pt x="809" y="3630"/>
                    <a:pt x="455" y="3447"/>
                  </a:cubicBezTo>
                  <a:cubicBezTo>
                    <a:pt x="312" y="3372"/>
                    <a:pt x="138" y="3262"/>
                    <a:pt x="0" y="3126"/>
                  </a:cubicBezTo>
                  <a:lnTo>
                    <a:pt x="0" y="3126"/>
                  </a:lnTo>
                  <a:lnTo>
                    <a:pt x="351" y="4814"/>
                  </a:lnTo>
                  <a:lnTo>
                    <a:pt x="1060" y="4667"/>
                  </a:lnTo>
                  <a:lnTo>
                    <a:pt x="2857" y="4294"/>
                  </a:lnTo>
                  <a:lnTo>
                    <a:pt x="4161" y="4023"/>
                  </a:lnTo>
                  <a:lnTo>
                    <a:pt x="8810" y="3059"/>
                  </a:lnTo>
                  <a:lnTo>
                    <a:pt x="9823" y="2848"/>
                  </a:lnTo>
                  <a:lnTo>
                    <a:pt x="10534" y="2701"/>
                  </a:lnTo>
                  <a:lnTo>
                    <a:pt x="9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2101960" y="4322235"/>
              <a:ext cx="217219" cy="82959"/>
            </a:xfrm>
            <a:custGeom>
              <a:rect b="b" l="l" r="r" t="t"/>
              <a:pathLst>
                <a:path extrusionOk="0" h="1706" w="4467">
                  <a:moveTo>
                    <a:pt x="2025" y="1"/>
                  </a:moveTo>
                  <a:cubicBezTo>
                    <a:pt x="1651" y="1"/>
                    <a:pt x="1279" y="68"/>
                    <a:pt x="918" y="230"/>
                  </a:cubicBezTo>
                  <a:cubicBezTo>
                    <a:pt x="755" y="305"/>
                    <a:pt x="593" y="394"/>
                    <a:pt x="448" y="502"/>
                  </a:cubicBezTo>
                  <a:cubicBezTo>
                    <a:pt x="317" y="598"/>
                    <a:pt x="178" y="707"/>
                    <a:pt x="80" y="837"/>
                  </a:cubicBezTo>
                  <a:cubicBezTo>
                    <a:pt x="46" y="883"/>
                    <a:pt x="8" y="936"/>
                    <a:pt x="3" y="992"/>
                  </a:cubicBezTo>
                  <a:cubicBezTo>
                    <a:pt x="0" y="1065"/>
                    <a:pt x="59" y="1125"/>
                    <a:pt x="103" y="1177"/>
                  </a:cubicBezTo>
                  <a:cubicBezTo>
                    <a:pt x="207" y="1292"/>
                    <a:pt x="328" y="1384"/>
                    <a:pt x="460" y="1462"/>
                  </a:cubicBezTo>
                  <a:cubicBezTo>
                    <a:pt x="763" y="1636"/>
                    <a:pt x="1099" y="1705"/>
                    <a:pt x="1438" y="1705"/>
                  </a:cubicBezTo>
                  <a:cubicBezTo>
                    <a:pt x="1775" y="1705"/>
                    <a:pt x="2115" y="1638"/>
                    <a:pt x="2433" y="1538"/>
                  </a:cubicBezTo>
                  <a:cubicBezTo>
                    <a:pt x="2858" y="1405"/>
                    <a:pt x="3259" y="1210"/>
                    <a:pt x="3663" y="1026"/>
                  </a:cubicBezTo>
                  <a:cubicBezTo>
                    <a:pt x="3923" y="907"/>
                    <a:pt x="4190" y="782"/>
                    <a:pt x="4467" y="687"/>
                  </a:cubicBezTo>
                  <a:cubicBezTo>
                    <a:pt x="3704" y="334"/>
                    <a:pt x="2858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53"/>
            <p:cNvSpPr/>
            <p:nvPr/>
          </p:nvSpPr>
          <p:spPr>
            <a:xfrm>
              <a:off x="2079592" y="4292281"/>
              <a:ext cx="131489" cy="63994"/>
            </a:xfrm>
            <a:custGeom>
              <a:rect b="b" l="l" r="r" t="t"/>
              <a:pathLst>
                <a:path extrusionOk="0" h="1316" w="2704">
                  <a:moveTo>
                    <a:pt x="2230" y="0"/>
                  </a:moveTo>
                  <a:lnTo>
                    <a:pt x="0" y="463"/>
                  </a:lnTo>
                  <a:lnTo>
                    <a:pt x="177" y="1316"/>
                  </a:lnTo>
                  <a:cubicBezTo>
                    <a:pt x="315" y="1074"/>
                    <a:pt x="591" y="879"/>
                    <a:pt x="797" y="741"/>
                  </a:cubicBezTo>
                  <a:cubicBezTo>
                    <a:pt x="1302" y="402"/>
                    <a:pt x="1895" y="249"/>
                    <a:pt x="2494" y="249"/>
                  </a:cubicBezTo>
                  <a:cubicBezTo>
                    <a:pt x="2564" y="249"/>
                    <a:pt x="2634" y="251"/>
                    <a:pt x="2704" y="255"/>
                  </a:cubicBezTo>
                  <a:cubicBezTo>
                    <a:pt x="2540" y="179"/>
                    <a:pt x="2382" y="93"/>
                    <a:pt x="2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53"/>
            <p:cNvSpPr/>
            <p:nvPr/>
          </p:nvSpPr>
          <p:spPr>
            <a:xfrm>
              <a:off x="2348550" y="4246571"/>
              <a:ext cx="59666" cy="80235"/>
            </a:xfrm>
            <a:custGeom>
              <a:rect b="b" l="l" r="r" t="t"/>
              <a:pathLst>
                <a:path extrusionOk="0" h="1650" w="1227">
                  <a:moveTo>
                    <a:pt x="1227" y="1"/>
                  </a:moveTo>
                  <a:lnTo>
                    <a:pt x="42" y="246"/>
                  </a:lnTo>
                  <a:cubicBezTo>
                    <a:pt x="0" y="710"/>
                    <a:pt x="12" y="1180"/>
                    <a:pt x="83" y="1642"/>
                  </a:cubicBezTo>
                  <a:cubicBezTo>
                    <a:pt x="84" y="1644"/>
                    <a:pt x="84" y="1647"/>
                    <a:pt x="85" y="1649"/>
                  </a:cubicBezTo>
                  <a:cubicBezTo>
                    <a:pt x="303" y="1353"/>
                    <a:pt x="542" y="1071"/>
                    <a:pt x="800" y="808"/>
                  </a:cubicBezTo>
                  <a:cubicBezTo>
                    <a:pt x="956" y="563"/>
                    <a:pt x="1093" y="305"/>
                    <a:pt x="1211" y="39"/>
                  </a:cubicBezTo>
                  <a:cubicBezTo>
                    <a:pt x="1216" y="26"/>
                    <a:pt x="1221" y="13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53"/>
            <p:cNvSpPr/>
            <p:nvPr/>
          </p:nvSpPr>
          <p:spPr>
            <a:xfrm>
              <a:off x="2215749" y="4268551"/>
              <a:ext cx="116317" cy="54560"/>
            </a:xfrm>
            <a:custGeom>
              <a:rect b="b" l="l" r="r" t="t"/>
              <a:pathLst>
                <a:path extrusionOk="0" h="1122" w="2392">
                  <a:moveTo>
                    <a:pt x="1780" y="0"/>
                  </a:moveTo>
                  <a:lnTo>
                    <a:pt x="0" y="369"/>
                  </a:lnTo>
                  <a:cubicBezTo>
                    <a:pt x="106" y="421"/>
                    <a:pt x="214" y="468"/>
                    <a:pt x="324" y="512"/>
                  </a:cubicBezTo>
                  <a:cubicBezTo>
                    <a:pt x="824" y="706"/>
                    <a:pt x="1348" y="825"/>
                    <a:pt x="1863" y="966"/>
                  </a:cubicBezTo>
                  <a:cubicBezTo>
                    <a:pt x="2039" y="1014"/>
                    <a:pt x="2216" y="1065"/>
                    <a:pt x="2391" y="1122"/>
                  </a:cubicBezTo>
                  <a:cubicBezTo>
                    <a:pt x="2300" y="903"/>
                    <a:pt x="2200" y="686"/>
                    <a:pt x="2082" y="476"/>
                  </a:cubicBezTo>
                  <a:cubicBezTo>
                    <a:pt x="1988" y="313"/>
                    <a:pt x="1888" y="154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53"/>
            <p:cNvSpPr/>
            <p:nvPr/>
          </p:nvSpPr>
          <p:spPr>
            <a:xfrm>
              <a:off x="2365521" y="4222354"/>
              <a:ext cx="198011" cy="121471"/>
            </a:xfrm>
            <a:custGeom>
              <a:rect b="b" l="l" r="r" t="t"/>
              <a:pathLst>
                <a:path extrusionOk="0" h="2498" w="4072">
                  <a:moveTo>
                    <a:pt x="3411" y="1"/>
                  </a:moveTo>
                  <a:cubicBezTo>
                    <a:pt x="3347" y="1"/>
                    <a:pt x="3284" y="5"/>
                    <a:pt x="3221" y="12"/>
                  </a:cubicBezTo>
                  <a:lnTo>
                    <a:pt x="2917" y="75"/>
                  </a:lnTo>
                  <a:cubicBezTo>
                    <a:pt x="2763" y="121"/>
                    <a:pt x="2611" y="181"/>
                    <a:pt x="2467" y="253"/>
                  </a:cubicBezTo>
                  <a:cubicBezTo>
                    <a:pt x="2137" y="417"/>
                    <a:pt x="1828" y="625"/>
                    <a:pt x="1533" y="846"/>
                  </a:cubicBezTo>
                  <a:cubicBezTo>
                    <a:pt x="1273" y="1047"/>
                    <a:pt x="1024" y="1263"/>
                    <a:pt x="789" y="1492"/>
                  </a:cubicBezTo>
                  <a:lnTo>
                    <a:pt x="742" y="1572"/>
                  </a:lnTo>
                  <a:cubicBezTo>
                    <a:pt x="612" y="1775"/>
                    <a:pt x="466" y="1970"/>
                    <a:pt x="311" y="2153"/>
                  </a:cubicBezTo>
                  <a:cubicBezTo>
                    <a:pt x="213" y="2269"/>
                    <a:pt x="112" y="2390"/>
                    <a:pt x="1" y="2498"/>
                  </a:cubicBezTo>
                  <a:cubicBezTo>
                    <a:pt x="545" y="2422"/>
                    <a:pt x="1082" y="2303"/>
                    <a:pt x="1602" y="2115"/>
                  </a:cubicBezTo>
                  <a:cubicBezTo>
                    <a:pt x="2302" y="1864"/>
                    <a:pt x="2988" y="1519"/>
                    <a:pt x="3582" y="1072"/>
                  </a:cubicBezTo>
                  <a:cubicBezTo>
                    <a:pt x="3781" y="921"/>
                    <a:pt x="4040" y="697"/>
                    <a:pt x="4056" y="427"/>
                  </a:cubicBezTo>
                  <a:cubicBezTo>
                    <a:pt x="4072" y="151"/>
                    <a:pt x="3767" y="28"/>
                    <a:pt x="3536" y="7"/>
                  </a:cubicBezTo>
                  <a:cubicBezTo>
                    <a:pt x="3494" y="3"/>
                    <a:pt x="3452" y="1"/>
                    <a:pt x="3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53"/>
            <p:cNvSpPr/>
            <p:nvPr/>
          </p:nvSpPr>
          <p:spPr>
            <a:xfrm>
              <a:off x="2083920" y="4082550"/>
              <a:ext cx="497508" cy="340733"/>
            </a:xfrm>
            <a:custGeom>
              <a:rect b="b" l="l" r="r" t="t"/>
              <a:pathLst>
                <a:path extrusionOk="0" h="7007" w="10231">
                  <a:moveTo>
                    <a:pt x="1198" y="1593"/>
                  </a:moveTo>
                  <a:cubicBezTo>
                    <a:pt x="1496" y="1593"/>
                    <a:pt x="1806" y="1724"/>
                    <a:pt x="2067" y="1835"/>
                  </a:cubicBezTo>
                  <a:cubicBezTo>
                    <a:pt x="2834" y="2162"/>
                    <a:pt x="3520" y="2673"/>
                    <a:pt x="4072" y="3294"/>
                  </a:cubicBezTo>
                  <a:cubicBezTo>
                    <a:pt x="4223" y="3463"/>
                    <a:pt x="4363" y="3641"/>
                    <a:pt x="4492" y="3825"/>
                  </a:cubicBezTo>
                  <a:cubicBezTo>
                    <a:pt x="4601" y="3980"/>
                    <a:pt x="4703" y="4138"/>
                    <a:pt x="4794" y="4301"/>
                  </a:cubicBezTo>
                  <a:cubicBezTo>
                    <a:pt x="4912" y="4510"/>
                    <a:pt x="5012" y="4726"/>
                    <a:pt x="5103" y="4947"/>
                  </a:cubicBezTo>
                  <a:cubicBezTo>
                    <a:pt x="4928" y="4889"/>
                    <a:pt x="4752" y="4839"/>
                    <a:pt x="4575" y="4791"/>
                  </a:cubicBezTo>
                  <a:cubicBezTo>
                    <a:pt x="4060" y="4650"/>
                    <a:pt x="3536" y="4531"/>
                    <a:pt x="3036" y="4337"/>
                  </a:cubicBezTo>
                  <a:cubicBezTo>
                    <a:pt x="2926" y="4294"/>
                    <a:pt x="2817" y="4246"/>
                    <a:pt x="2711" y="4194"/>
                  </a:cubicBezTo>
                  <a:cubicBezTo>
                    <a:pt x="2392" y="4039"/>
                    <a:pt x="2096" y="3847"/>
                    <a:pt x="1812" y="3630"/>
                  </a:cubicBezTo>
                  <a:cubicBezTo>
                    <a:pt x="1618" y="3482"/>
                    <a:pt x="1431" y="3326"/>
                    <a:pt x="1246" y="3167"/>
                  </a:cubicBezTo>
                  <a:cubicBezTo>
                    <a:pt x="1063" y="3008"/>
                    <a:pt x="874" y="2849"/>
                    <a:pt x="729" y="2653"/>
                  </a:cubicBezTo>
                  <a:cubicBezTo>
                    <a:pt x="507" y="2355"/>
                    <a:pt x="432" y="1884"/>
                    <a:pt x="818" y="1682"/>
                  </a:cubicBezTo>
                  <a:cubicBezTo>
                    <a:pt x="938" y="1619"/>
                    <a:pt x="1067" y="1593"/>
                    <a:pt x="1198" y="1593"/>
                  </a:cubicBezTo>
                  <a:close/>
                  <a:moveTo>
                    <a:pt x="7009" y="381"/>
                  </a:moveTo>
                  <a:cubicBezTo>
                    <a:pt x="7288" y="381"/>
                    <a:pt x="7314" y="967"/>
                    <a:pt x="7296" y="1157"/>
                  </a:cubicBezTo>
                  <a:cubicBezTo>
                    <a:pt x="7258" y="1550"/>
                    <a:pt x="7151" y="1946"/>
                    <a:pt x="7042" y="2324"/>
                  </a:cubicBezTo>
                  <a:cubicBezTo>
                    <a:pt x="6940" y="2681"/>
                    <a:pt x="6815" y="3034"/>
                    <a:pt x="6667" y="3374"/>
                  </a:cubicBezTo>
                  <a:cubicBezTo>
                    <a:pt x="6662" y="3387"/>
                    <a:pt x="6656" y="3400"/>
                    <a:pt x="6652" y="3412"/>
                  </a:cubicBezTo>
                  <a:cubicBezTo>
                    <a:pt x="6533" y="3678"/>
                    <a:pt x="6397" y="3935"/>
                    <a:pt x="6240" y="4181"/>
                  </a:cubicBezTo>
                  <a:cubicBezTo>
                    <a:pt x="5983" y="4444"/>
                    <a:pt x="5744" y="4725"/>
                    <a:pt x="5526" y="5022"/>
                  </a:cubicBezTo>
                  <a:cubicBezTo>
                    <a:pt x="5525" y="5019"/>
                    <a:pt x="5525" y="5017"/>
                    <a:pt x="5523" y="5014"/>
                  </a:cubicBezTo>
                  <a:cubicBezTo>
                    <a:pt x="5454" y="4553"/>
                    <a:pt x="5441" y="4083"/>
                    <a:pt x="5483" y="3619"/>
                  </a:cubicBezTo>
                  <a:cubicBezTo>
                    <a:pt x="5494" y="3485"/>
                    <a:pt x="5510" y="3350"/>
                    <a:pt x="5532" y="3218"/>
                  </a:cubicBezTo>
                  <a:cubicBezTo>
                    <a:pt x="5643" y="2513"/>
                    <a:pt x="5884" y="1825"/>
                    <a:pt x="6245" y="1210"/>
                  </a:cubicBezTo>
                  <a:cubicBezTo>
                    <a:pt x="6337" y="1052"/>
                    <a:pt x="6437" y="899"/>
                    <a:pt x="6545" y="751"/>
                  </a:cubicBezTo>
                  <a:cubicBezTo>
                    <a:pt x="6641" y="621"/>
                    <a:pt x="6749" y="473"/>
                    <a:pt x="6902" y="406"/>
                  </a:cubicBezTo>
                  <a:cubicBezTo>
                    <a:pt x="6941" y="389"/>
                    <a:pt x="6977" y="381"/>
                    <a:pt x="7009" y="381"/>
                  </a:cubicBezTo>
                  <a:close/>
                  <a:moveTo>
                    <a:pt x="9201" y="2877"/>
                  </a:moveTo>
                  <a:cubicBezTo>
                    <a:pt x="9244" y="2877"/>
                    <a:pt x="9286" y="2879"/>
                    <a:pt x="9329" y="2884"/>
                  </a:cubicBezTo>
                  <a:cubicBezTo>
                    <a:pt x="9559" y="2905"/>
                    <a:pt x="9864" y="3028"/>
                    <a:pt x="9848" y="3304"/>
                  </a:cubicBezTo>
                  <a:cubicBezTo>
                    <a:pt x="9832" y="3573"/>
                    <a:pt x="9574" y="3798"/>
                    <a:pt x="9374" y="3948"/>
                  </a:cubicBezTo>
                  <a:cubicBezTo>
                    <a:pt x="8779" y="4395"/>
                    <a:pt x="8094" y="4740"/>
                    <a:pt x="7395" y="4991"/>
                  </a:cubicBezTo>
                  <a:cubicBezTo>
                    <a:pt x="6873" y="5179"/>
                    <a:pt x="6338" y="5298"/>
                    <a:pt x="5793" y="5374"/>
                  </a:cubicBezTo>
                  <a:cubicBezTo>
                    <a:pt x="5905" y="5266"/>
                    <a:pt x="6005" y="5145"/>
                    <a:pt x="6104" y="5031"/>
                  </a:cubicBezTo>
                  <a:cubicBezTo>
                    <a:pt x="6259" y="4846"/>
                    <a:pt x="6404" y="4651"/>
                    <a:pt x="6535" y="4448"/>
                  </a:cubicBezTo>
                  <a:cubicBezTo>
                    <a:pt x="6552" y="4422"/>
                    <a:pt x="6565" y="4395"/>
                    <a:pt x="6582" y="4369"/>
                  </a:cubicBezTo>
                  <a:cubicBezTo>
                    <a:pt x="6815" y="4138"/>
                    <a:pt x="7064" y="3922"/>
                    <a:pt x="7326" y="3723"/>
                  </a:cubicBezTo>
                  <a:cubicBezTo>
                    <a:pt x="7620" y="3500"/>
                    <a:pt x="7930" y="3293"/>
                    <a:pt x="8259" y="3129"/>
                  </a:cubicBezTo>
                  <a:cubicBezTo>
                    <a:pt x="8403" y="3057"/>
                    <a:pt x="8554" y="2997"/>
                    <a:pt x="8709" y="2951"/>
                  </a:cubicBezTo>
                  <a:cubicBezTo>
                    <a:pt x="8809" y="2922"/>
                    <a:pt x="8910" y="2901"/>
                    <a:pt x="9013" y="2889"/>
                  </a:cubicBezTo>
                  <a:cubicBezTo>
                    <a:pt x="9075" y="2882"/>
                    <a:pt x="9138" y="2877"/>
                    <a:pt x="9201" y="2877"/>
                  </a:cubicBezTo>
                  <a:close/>
                  <a:moveTo>
                    <a:pt x="2397" y="4930"/>
                  </a:moveTo>
                  <a:cubicBezTo>
                    <a:pt x="3230" y="4930"/>
                    <a:pt x="4076" y="5263"/>
                    <a:pt x="4841" y="5616"/>
                  </a:cubicBezTo>
                  <a:cubicBezTo>
                    <a:pt x="4564" y="5711"/>
                    <a:pt x="4296" y="5836"/>
                    <a:pt x="4037" y="5955"/>
                  </a:cubicBezTo>
                  <a:cubicBezTo>
                    <a:pt x="3634" y="6139"/>
                    <a:pt x="3231" y="6334"/>
                    <a:pt x="2807" y="6467"/>
                  </a:cubicBezTo>
                  <a:cubicBezTo>
                    <a:pt x="2490" y="6567"/>
                    <a:pt x="2149" y="6634"/>
                    <a:pt x="1813" y="6634"/>
                  </a:cubicBezTo>
                  <a:cubicBezTo>
                    <a:pt x="1472" y="6634"/>
                    <a:pt x="1137" y="6565"/>
                    <a:pt x="835" y="6391"/>
                  </a:cubicBezTo>
                  <a:cubicBezTo>
                    <a:pt x="702" y="6313"/>
                    <a:pt x="581" y="6221"/>
                    <a:pt x="478" y="6106"/>
                  </a:cubicBezTo>
                  <a:cubicBezTo>
                    <a:pt x="431" y="6056"/>
                    <a:pt x="372" y="5995"/>
                    <a:pt x="378" y="5921"/>
                  </a:cubicBezTo>
                  <a:cubicBezTo>
                    <a:pt x="382" y="5865"/>
                    <a:pt x="420" y="5809"/>
                    <a:pt x="453" y="5766"/>
                  </a:cubicBezTo>
                  <a:cubicBezTo>
                    <a:pt x="550" y="5636"/>
                    <a:pt x="691" y="5527"/>
                    <a:pt x="821" y="5431"/>
                  </a:cubicBezTo>
                  <a:cubicBezTo>
                    <a:pt x="967" y="5324"/>
                    <a:pt x="1127" y="5234"/>
                    <a:pt x="1293" y="5159"/>
                  </a:cubicBezTo>
                  <a:cubicBezTo>
                    <a:pt x="1652" y="4997"/>
                    <a:pt x="2023" y="4930"/>
                    <a:pt x="2397" y="4930"/>
                  </a:cubicBezTo>
                  <a:close/>
                  <a:moveTo>
                    <a:pt x="7005" y="0"/>
                  </a:moveTo>
                  <a:cubicBezTo>
                    <a:pt x="6882" y="0"/>
                    <a:pt x="6758" y="41"/>
                    <a:pt x="6649" y="110"/>
                  </a:cubicBezTo>
                  <a:cubicBezTo>
                    <a:pt x="6315" y="323"/>
                    <a:pt x="6088" y="717"/>
                    <a:pt x="5895" y="1054"/>
                  </a:cubicBezTo>
                  <a:cubicBezTo>
                    <a:pt x="5432" y="1866"/>
                    <a:pt x="5166" y="2775"/>
                    <a:pt x="5106" y="3698"/>
                  </a:cubicBezTo>
                  <a:cubicBezTo>
                    <a:pt x="5098" y="3824"/>
                    <a:pt x="5095" y="3949"/>
                    <a:pt x="5093" y="4075"/>
                  </a:cubicBezTo>
                  <a:cubicBezTo>
                    <a:pt x="5074" y="4040"/>
                    <a:pt x="5054" y="4007"/>
                    <a:pt x="5034" y="3973"/>
                  </a:cubicBezTo>
                  <a:cubicBezTo>
                    <a:pt x="4988" y="3895"/>
                    <a:pt x="4937" y="3819"/>
                    <a:pt x="4888" y="3742"/>
                  </a:cubicBezTo>
                  <a:cubicBezTo>
                    <a:pt x="4667" y="3407"/>
                    <a:pt x="4416" y="3092"/>
                    <a:pt x="4134" y="2806"/>
                  </a:cubicBezTo>
                  <a:cubicBezTo>
                    <a:pt x="3508" y="2172"/>
                    <a:pt x="2742" y="1664"/>
                    <a:pt x="1898" y="1361"/>
                  </a:cubicBezTo>
                  <a:cubicBezTo>
                    <a:pt x="1672" y="1280"/>
                    <a:pt x="1427" y="1222"/>
                    <a:pt x="1188" y="1222"/>
                  </a:cubicBezTo>
                  <a:cubicBezTo>
                    <a:pt x="942" y="1222"/>
                    <a:pt x="701" y="1283"/>
                    <a:pt x="491" y="1445"/>
                  </a:cubicBezTo>
                  <a:cubicBezTo>
                    <a:pt x="102" y="1744"/>
                    <a:pt x="90" y="2290"/>
                    <a:pt x="309" y="2696"/>
                  </a:cubicBezTo>
                  <a:cubicBezTo>
                    <a:pt x="430" y="2919"/>
                    <a:pt x="607" y="3105"/>
                    <a:pt x="794" y="3273"/>
                  </a:cubicBezTo>
                  <a:cubicBezTo>
                    <a:pt x="985" y="3444"/>
                    <a:pt x="1182" y="3612"/>
                    <a:pt x="1382" y="3773"/>
                  </a:cubicBezTo>
                  <a:cubicBezTo>
                    <a:pt x="1623" y="3970"/>
                    <a:pt x="1875" y="4152"/>
                    <a:pt x="2141" y="4314"/>
                  </a:cubicBezTo>
                  <a:cubicBezTo>
                    <a:pt x="2293" y="4407"/>
                    <a:pt x="2451" y="4494"/>
                    <a:pt x="2615" y="4569"/>
                  </a:cubicBezTo>
                  <a:cubicBezTo>
                    <a:pt x="2546" y="4565"/>
                    <a:pt x="2477" y="4563"/>
                    <a:pt x="2408" y="4563"/>
                  </a:cubicBezTo>
                  <a:cubicBezTo>
                    <a:pt x="1808" y="4563"/>
                    <a:pt x="1214" y="4715"/>
                    <a:pt x="708" y="5055"/>
                  </a:cubicBezTo>
                  <a:cubicBezTo>
                    <a:pt x="502" y="5193"/>
                    <a:pt x="226" y="5389"/>
                    <a:pt x="88" y="5631"/>
                  </a:cubicBezTo>
                  <a:cubicBezTo>
                    <a:pt x="37" y="5722"/>
                    <a:pt x="3" y="5820"/>
                    <a:pt x="1" y="5925"/>
                  </a:cubicBezTo>
                  <a:cubicBezTo>
                    <a:pt x="0" y="6114"/>
                    <a:pt x="108" y="6284"/>
                    <a:pt x="252" y="6426"/>
                  </a:cubicBezTo>
                  <a:cubicBezTo>
                    <a:pt x="390" y="6562"/>
                    <a:pt x="564" y="6672"/>
                    <a:pt x="707" y="6747"/>
                  </a:cubicBezTo>
                  <a:cubicBezTo>
                    <a:pt x="1062" y="6930"/>
                    <a:pt x="1443" y="7006"/>
                    <a:pt x="1827" y="7006"/>
                  </a:cubicBezTo>
                  <a:cubicBezTo>
                    <a:pt x="2213" y="7006"/>
                    <a:pt x="2603" y="6929"/>
                    <a:pt x="2973" y="6806"/>
                  </a:cubicBezTo>
                  <a:cubicBezTo>
                    <a:pt x="3391" y="6667"/>
                    <a:pt x="3790" y="6481"/>
                    <a:pt x="4192" y="6300"/>
                  </a:cubicBezTo>
                  <a:cubicBezTo>
                    <a:pt x="4396" y="6207"/>
                    <a:pt x="4602" y="6117"/>
                    <a:pt x="4811" y="6037"/>
                  </a:cubicBezTo>
                  <a:cubicBezTo>
                    <a:pt x="5011" y="5961"/>
                    <a:pt x="5217" y="5907"/>
                    <a:pt x="5422" y="5850"/>
                  </a:cubicBezTo>
                  <a:cubicBezTo>
                    <a:pt x="5445" y="5843"/>
                    <a:pt x="5464" y="5834"/>
                    <a:pt x="5479" y="5823"/>
                  </a:cubicBezTo>
                  <a:cubicBezTo>
                    <a:pt x="5521" y="5823"/>
                    <a:pt x="5562" y="5813"/>
                    <a:pt x="5594" y="5790"/>
                  </a:cubicBezTo>
                  <a:cubicBezTo>
                    <a:pt x="6409" y="5714"/>
                    <a:pt x="7217" y="5494"/>
                    <a:pt x="7967" y="5177"/>
                  </a:cubicBezTo>
                  <a:cubicBezTo>
                    <a:pt x="8346" y="5018"/>
                    <a:pt x="8714" y="4830"/>
                    <a:pt x="9064" y="4613"/>
                  </a:cubicBezTo>
                  <a:cubicBezTo>
                    <a:pt x="9389" y="4412"/>
                    <a:pt x="9724" y="4203"/>
                    <a:pt x="9970" y="3906"/>
                  </a:cubicBezTo>
                  <a:cubicBezTo>
                    <a:pt x="10113" y="3736"/>
                    <a:pt x="10219" y="3522"/>
                    <a:pt x="10227" y="3302"/>
                  </a:cubicBezTo>
                  <a:cubicBezTo>
                    <a:pt x="10231" y="3193"/>
                    <a:pt x="10211" y="3084"/>
                    <a:pt x="10160" y="2980"/>
                  </a:cubicBezTo>
                  <a:cubicBezTo>
                    <a:pt x="10155" y="2967"/>
                    <a:pt x="10150" y="2956"/>
                    <a:pt x="10143" y="2945"/>
                  </a:cubicBezTo>
                  <a:cubicBezTo>
                    <a:pt x="10086" y="2844"/>
                    <a:pt x="10007" y="2764"/>
                    <a:pt x="9917" y="2699"/>
                  </a:cubicBezTo>
                  <a:cubicBezTo>
                    <a:pt x="9717" y="2556"/>
                    <a:pt x="9455" y="2493"/>
                    <a:pt x="9210" y="2493"/>
                  </a:cubicBezTo>
                  <a:cubicBezTo>
                    <a:pt x="9209" y="2493"/>
                    <a:pt x="9208" y="2493"/>
                    <a:pt x="9207" y="2493"/>
                  </a:cubicBezTo>
                  <a:cubicBezTo>
                    <a:pt x="8534" y="2493"/>
                    <a:pt x="7907" y="2837"/>
                    <a:pt x="7359" y="3230"/>
                  </a:cubicBezTo>
                  <a:cubicBezTo>
                    <a:pt x="7253" y="3307"/>
                    <a:pt x="7148" y="3386"/>
                    <a:pt x="7048" y="3463"/>
                  </a:cubicBezTo>
                  <a:cubicBezTo>
                    <a:pt x="7074" y="3401"/>
                    <a:pt x="7099" y="3341"/>
                    <a:pt x="7124" y="3278"/>
                  </a:cubicBezTo>
                  <a:cubicBezTo>
                    <a:pt x="7137" y="3245"/>
                    <a:pt x="7152" y="3211"/>
                    <a:pt x="7165" y="3178"/>
                  </a:cubicBezTo>
                  <a:cubicBezTo>
                    <a:pt x="7317" y="2781"/>
                    <a:pt x="7438" y="2372"/>
                    <a:pt x="7535" y="1957"/>
                  </a:cubicBezTo>
                  <a:cubicBezTo>
                    <a:pt x="7637" y="1522"/>
                    <a:pt x="7768" y="1033"/>
                    <a:pt x="7637" y="590"/>
                  </a:cubicBezTo>
                  <a:cubicBezTo>
                    <a:pt x="7576" y="381"/>
                    <a:pt x="7461" y="169"/>
                    <a:pt x="7260" y="64"/>
                  </a:cubicBezTo>
                  <a:cubicBezTo>
                    <a:pt x="7179" y="20"/>
                    <a:pt x="7092" y="0"/>
                    <a:pt x="7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3" name="Google Shape;3723;p53"/>
          <p:cNvSpPr/>
          <p:nvPr/>
        </p:nvSpPr>
        <p:spPr>
          <a:xfrm flipH="1">
            <a:off x="385446" y="2139159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53"/>
          <p:cNvSpPr/>
          <p:nvPr/>
        </p:nvSpPr>
        <p:spPr>
          <a:xfrm flipH="1">
            <a:off x="177336" y="470493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53"/>
          <p:cNvSpPr/>
          <p:nvPr/>
        </p:nvSpPr>
        <p:spPr>
          <a:xfrm flipH="1">
            <a:off x="1600594" y="34815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726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p55"/>
          <p:cNvSpPr txBox="1"/>
          <p:nvPr>
            <p:ph type="title"/>
          </p:nvPr>
        </p:nvSpPr>
        <p:spPr>
          <a:xfrm>
            <a:off x="722994" y="1813350"/>
            <a:ext cx="2400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29" name="Google Shape;3729;p55"/>
          <p:cNvSpPr txBox="1"/>
          <p:nvPr>
            <p:ph idx="1" type="subTitle"/>
          </p:nvPr>
        </p:nvSpPr>
        <p:spPr>
          <a:xfrm>
            <a:off x="723003" y="2289350"/>
            <a:ext cx="2400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0" name="Google Shape;3730;p55"/>
          <p:cNvSpPr txBox="1"/>
          <p:nvPr>
            <p:ph hasCustomPrompt="1" idx="2" type="title"/>
          </p:nvPr>
        </p:nvSpPr>
        <p:spPr>
          <a:xfrm rot="3115">
            <a:off x="4241174" y="3029932"/>
            <a:ext cx="662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1" name="Google Shape;3731;p55"/>
          <p:cNvSpPr txBox="1"/>
          <p:nvPr>
            <p:ph hasCustomPrompt="1" idx="3" type="title"/>
          </p:nvPr>
        </p:nvSpPr>
        <p:spPr>
          <a:xfrm>
            <a:off x="6890405" y="3030532"/>
            <a:ext cx="662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2" name="Google Shape;3732;p55"/>
          <p:cNvSpPr txBox="1"/>
          <p:nvPr>
            <p:ph hasCustomPrompt="1" idx="4" type="title"/>
          </p:nvPr>
        </p:nvSpPr>
        <p:spPr>
          <a:xfrm>
            <a:off x="4240875" y="1280415"/>
            <a:ext cx="662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3" name="Google Shape;3733;p55"/>
          <p:cNvSpPr txBox="1"/>
          <p:nvPr>
            <p:ph idx="5" type="title"/>
          </p:nvPr>
        </p:nvSpPr>
        <p:spPr>
          <a:xfrm>
            <a:off x="3371763" y="1813350"/>
            <a:ext cx="2400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34" name="Google Shape;3734;p55"/>
          <p:cNvSpPr txBox="1"/>
          <p:nvPr>
            <p:ph idx="6" type="subTitle"/>
          </p:nvPr>
        </p:nvSpPr>
        <p:spPr>
          <a:xfrm>
            <a:off x="3371771" y="2286650"/>
            <a:ext cx="24003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5" name="Google Shape;3735;p55"/>
          <p:cNvSpPr txBox="1"/>
          <p:nvPr>
            <p:ph idx="7" type="title"/>
          </p:nvPr>
        </p:nvSpPr>
        <p:spPr>
          <a:xfrm>
            <a:off x="3369961" y="3568452"/>
            <a:ext cx="240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36" name="Google Shape;3736;p55"/>
          <p:cNvSpPr txBox="1"/>
          <p:nvPr>
            <p:ph idx="8" type="subTitle"/>
          </p:nvPr>
        </p:nvSpPr>
        <p:spPr>
          <a:xfrm>
            <a:off x="3369969" y="4035900"/>
            <a:ext cx="2404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7" name="Google Shape;3737;p55"/>
          <p:cNvSpPr txBox="1"/>
          <p:nvPr>
            <p:ph idx="9" type="title"/>
          </p:nvPr>
        </p:nvSpPr>
        <p:spPr>
          <a:xfrm>
            <a:off x="6019951" y="3568440"/>
            <a:ext cx="240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38" name="Google Shape;3738;p55"/>
          <p:cNvSpPr txBox="1"/>
          <p:nvPr>
            <p:ph idx="13" type="subTitle"/>
          </p:nvPr>
        </p:nvSpPr>
        <p:spPr>
          <a:xfrm>
            <a:off x="6019946" y="4036500"/>
            <a:ext cx="2404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9" name="Google Shape;3739;p55"/>
          <p:cNvSpPr txBox="1"/>
          <p:nvPr>
            <p:ph idx="14" type="title"/>
          </p:nvPr>
        </p:nvSpPr>
        <p:spPr>
          <a:xfrm>
            <a:off x="6020546" y="1813350"/>
            <a:ext cx="2403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40" name="Google Shape;3740;p55"/>
          <p:cNvSpPr txBox="1"/>
          <p:nvPr>
            <p:ph idx="15" type="subTitle"/>
          </p:nvPr>
        </p:nvSpPr>
        <p:spPr>
          <a:xfrm>
            <a:off x="6020541" y="2286650"/>
            <a:ext cx="24033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1" name="Google Shape;3741;p55"/>
          <p:cNvSpPr txBox="1"/>
          <p:nvPr>
            <p:ph idx="16" type="title"/>
          </p:nvPr>
        </p:nvSpPr>
        <p:spPr>
          <a:xfrm>
            <a:off x="720126" y="3568445"/>
            <a:ext cx="240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42" name="Google Shape;3742;p55"/>
          <p:cNvSpPr txBox="1"/>
          <p:nvPr>
            <p:ph idx="17" type="subTitle"/>
          </p:nvPr>
        </p:nvSpPr>
        <p:spPr>
          <a:xfrm>
            <a:off x="720121" y="4041751"/>
            <a:ext cx="2404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3" name="Google Shape;3743;p55"/>
          <p:cNvSpPr txBox="1"/>
          <p:nvPr>
            <p:ph hasCustomPrompt="1" idx="18" type="title"/>
          </p:nvPr>
        </p:nvSpPr>
        <p:spPr>
          <a:xfrm rot="3115">
            <a:off x="1592094" y="3030532"/>
            <a:ext cx="662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4" name="Google Shape;3744;p55"/>
          <p:cNvSpPr txBox="1"/>
          <p:nvPr>
            <p:ph hasCustomPrompt="1" idx="19" type="title"/>
          </p:nvPr>
        </p:nvSpPr>
        <p:spPr>
          <a:xfrm rot="1558">
            <a:off x="1591327" y="1280425"/>
            <a:ext cx="662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5" name="Google Shape;3745;p55"/>
          <p:cNvSpPr txBox="1"/>
          <p:nvPr>
            <p:ph hasCustomPrompt="1" idx="20" type="title"/>
          </p:nvPr>
        </p:nvSpPr>
        <p:spPr>
          <a:xfrm rot="1558">
            <a:off x="6890421" y="1280418"/>
            <a:ext cx="662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6" name="Google Shape;3746;p55"/>
          <p:cNvSpPr txBox="1"/>
          <p:nvPr>
            <p:ph idx="21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3747" name="Google Shape;3747;p55"/>
          <p:cNvGrpSpPr/>
          <p:nvPr/>
        </p:nvGrpSpPr>
        <p:grpSpPr>
          <a:xfrm>
            <a:off x="7162259" y="-119870"/>
            <a:ext cx="819192" cy="1243756"/>
            <a:chOff x="2079592" y="4082550"/>
            <a:chExt cx="604391" cy="917698"/>
          </a:xfrm>
        </p:grpSpPr>
        <p:sp>
          <p:nvSpPr>
            <p:cNvPr id="3748" name="Google Shape;3748;p55"/>
            <p:cNvSpPr/>
            <p:nvPr/>
          </p:nvSpPr>
          <p:spPr>
            <a:xfrm>
              <a:off x="2147719" y="4391773"/>
              <a:ext cx="536264" cy="601863"/>
            </a:xfrm>
            <a:custGeom>
              <a:rect b="b" l="l" r="r" t="t"/>
              <a:pathLst>
                <a:path extrusionOk="0" h="12377" w="11028">
                  <a:moveTo>
                    <a:pt x="4620" y="1325"/>
                  </a:moveTo>
                  <a:cubicBezTo>
                    <a:pt x="5004" y="1325"/>
                    <a:pt x="5315" y="1636"/>
                    <a:pt x="5315" y="2020"/>
                  </a:cubicBezTo>
                  <a:cubicBezTo>
                    <a:pt x="5315" y="2404"/>
                    <a:pt x="5005" y="2715"/>
                    <a:pt x="4620" y="2715"/>
                  </a:cubicBezTo>
                  <a:cubicBezTo>
                    <a:pt x="4237" y="2715"/>
                    <a:pt x="3925" y="2404"/>
                    <a:pt x="3925" y="2020"/>
                  </a:cubicBezTo>
                  <a:cubicBezTo>
                    <a:pt x="3925" y="1636"/>
                    <a:pt x="4237" y="1325"/>
                    <a:pt x="4620" y="1325"/>
                  </a:cubicBezTo>
                  <a:close/>
                  <a:moveTo>
                    <a:pt x="1963" y="3522"/>
                  </a:moveTo>
                  <a:cubicBezTo>
                    <a:pt x="2096" y="3522"/>
                    <a:pt x="2222" y="3548"/>
                    <a:pt x="2338" y="3598"/>
                  </a:cubicBezTo>
                  <a:cubicBezTo>
                    <a:pt x="2366" y="3610"/>
                    <a:pt x="2394" y="3624"/>
                    <a:pt x="2420" y="3637"/>
                  </a:cubicBezTo>
                  <a:cubicBezTo>
                    <a:pt x="2502" y="3681"/>
                    <a:pt x="2577" y="3737"/>
                    <a:pt x="2641" y="3802"/>
                  </a:cubicBezTo>
                  <a:cubicBezTo>
                    <a:pt x="2814" y="3975"/>
                    <a:pt x="2922" y="4215"/>
                    <a:pt x="2922" y="4480"/>
                  </a:cubicBezTo>
                  <a:cubicBezTo>
                    <a:pt x="2922" y="4744"/>
                    <a:pt x="2814" y="4983"/>
                    <a:pt x="2641" y="5157"/>
                  </a:cubicBezTo>
                  <a:cubicBezTo>
                    <a:pt x="2577" y="5222"/>
                    <a:pt x="2502" y="5278"/>
                    <a:pt x="2420" y="5322"/>
                  </a:cubicBezTo>
                  <a:cubicBezTo>
                    <a:pt x="2394" y="5337"/>
                    <a:pt x="2366" y="5350"/>
                    <a:pt x="2338" y="5362"/>
                  </a:cubicBezTo>
                  <a:cubicBezTo>
                    <a:pt x="2223" y="5410"/>
                    <a:pt x="2096" y="5437"/>
                    <a:pt x="1963" y="5437"/>
                  </a:cubicBezTo>
                  <a:cubicBezTo>
                    <a:pt x="1799" y="5437"/>
                    <a:pt x="1644" y="5395"/>
                    <a:pt x="1507" y="5322"/>
                  </a:cubicBezTo>
                  <a:cubicBezTo>
                    <a:pt x="1447" y="5290"/>
                    <a:pt x="1392" y="5250"/>
                    <a:pt x="1341" y="5206"/>
                  </a:cubicBezTo>
                  <a:cubicBezTo>
                    <a:pt x="1137" y="5030"/>
                    <a:pt x="1006" y="4770"/>
                    <a:pt x="1006" y="4480"/>
                  </a:cubicBezTo>
                  <a:cubicBezTo>
                    <a:pt x="1006" y="4189"/>
                    <a:pt x="1137" y="3929"/>
                    <a:pt x="1341" y="3753"/>
                  </a:cubicBezTo>
                  <a:cubicBezTo>
                    <a:pt x="1392" y="3710"/>
                    <a:pt x="1447" y="3671"/>
                    <a:pt x="1507" y="3637"/>
                  </a:cubicBezTo>
                  <a:cubicBezTo>
                    <a:pt x="1643" y="3565"/>
                    <a:pt x="1798" y="3522"/>
                    <a:pt x="1963" y="3522"/>
                  </a:cubicBezTo>
                  <a:close/>
                  <a:moveTo>
                    <a:pt x="6452" y="4428"/>
                  </a:moveTo>
                  <a:lnTo>
                    <a:pt x="6813" y="7137"/>
                  </a:lnTo>
                  <a:lnTo>
                    <a:pt x="6845" y="7372"/>
                  </a:lnTo>
                  <a:lnTo>
                    <a:pt x="6539" y="7138"/>
                  </a:lnTo>
                  <a:lnTo>
                    <a:pt x="3510" y="4821"/>
                  </a:lnTo>
                  <a:lnTo>
                    <a:pt x="6452" y="4428"/>
                  </a:lnTo>
                  <a:close/>
                  <a:moveTo>
                    <a:pt x="8592" y="7542"/>
                  </a:moveTo>
                  <a:cubicBezTo>
                    <a:pt x="9120" y="7542"/>
                    <a:pt x="9550" y="7971"/>
                    <a:pt x="9550" y="8499"/>
                  </a:cubicBezTo>
                  <a:cubicBezTo>
                    <a:pt x="9550" y="9029"/>
                    <a:pt x="9120" y="9458"/>
                    <a:pt x="8592" y="9458"/>
                  </a:cubicBezTo>
                  <a:cubicBezTo>
                    <a:pt x="8063" y="9458"/>
                    <a:pt x="7634" y="9028"/>
                    <a:pt x="7634" y="8499"/>
                  </a:cubicBezTo>
                  <a:cubicBezTo>
                    <a:pt x="7634" y="7971"/>
                    <a:pt x="8063" y="7542"/>
                    <a:pt x="8592" y="7542"/>
                  </a:cubicBezTo>
                  <a:close/>
                  <a:moveTo>
                    <a:pt x="3476" y="8223"/>
                  </a:moveTo>
                  <a:lnTo>
                    <a:pt x="2297" y="10690"/>
                  </a:lnTo>
                  <a:lnTo>
                    <a:pt x="1653" y="8868"/>
                  </a:lnTo>
                  <a:lnTo>
                    <a:pt x="3476" y="8223"/>
                  </a:lnTo>
                  <a:close/>
                  <a:moveTo>
                    <a:pt x="4620" y="9363"/>
                  </a:moveTo>
                  <a:cubicBezTo>
                    <a:pt x="5004" y="9363"/>
                    <a:pt x="5315" y="9673"/>
                    <a:pt x="5315" y="10058"/>
                  </a:cubicBezTo>
                  <a:cubicBezTo>
                    <a:pt x="5315" y="10442"/>
                    <a:pt x="5005" y="10752"/>
                    <a:pt x="4620" y="10752"/>
                  </a:cubicBezTo>
                  <a:cubicBezTo>
                    <a:pt x="4237" y="10752"/>
                    <a:pt x="3925" y="10442"/>
                    <a:pt x="3925" y="10058"/>
                  </a:cubicBezTo>
                  <a:cubicBezTo>
                    <a:pt x="3925" y="9673"/>
                    <a:pt x="4237" y="9363"/>
                    <a:pt x="4620" y="9363"/>
                  </a:cubicBezTo>
                  <a:close/>
                  <a:moveTo>
                    <a:pt x="7752" y="1"/>
                  </a:moveTo>
                  <a:lnTo>
                    <a:pt x="3103" y="965"/>
                  </a:lnTo>
                  <a:lnTo>
                    <a:pt x="2297" y="2649"/>
                  </a:lnTo>
                  <a:lnTo>
                    <a:pt x="1798" y="1235"/>
                  </a:lnTo>
                  <a:lnTo>
                    <a:pt x="1" y="1608"/>
                  </a:lnTo>
                  <a:lnTo>
                    <a:pt x="2066" y="11567"/>
                  </a:lnTo>
                  <a:cubicBezTo>
                    <a:pt x="2161" y="11578"/>
                    <a:pt x="2254" y="11601"/>
                    <a:pt x="2339" y="11637"/>
                  </a:cubicBezTo>
                  <a:cubicBezTo>
                    <a:pt x="2367" y="11649"/>
                    <a:pt x="2395" y="11663"/>
                    <a:pt x="2422" y="11676"/>
                  </a:cubicBezTo>
                  <a:cubicBezTo>
                    <a:pt x="2503" y="11721"/>
                    <a:pt x="2578" y="11776"/>
                    <a:pt x="2643" y="11841"/>
                  </a:cubicBezTo>
                  <a:cubicBezTo>
                    <a:pt x="2785" y="11983"/>
                    <a:pt x="2881" y="12169"/>
                    <a:pt x="2911" y="12377"/>
                  </a:cubicBezTo>
                  <a:lnTo>
                    <a:pt x="11028" y="10693"/>
                  </a:lnTo>
                  <a:lnTo>
                    <a:pt x="10739" y="9297"/>
                  </a:lnTo>
                  <a:lnTo>
                    <a:pt x="10140" y="8840"/>
                  </a:lnTo>
                  <a:lnTo>
                    <a:pt x="10629" y="8775"/>
                  </a:lnTo>
                  <a:lnTo>
                    <a:pt x="9810" y="4821"/>
                  </a:lnTo>
                  <a:lnTo>
                    <a:pt x="8927" y="6669"/>
                  </a:lnTo>
                  <a:lnTo>
                    <a:pt x="8282" y="4847"/>
                  </a:lnTo>
                  <a:lnTo>
                    <a:pt x="9710" y="4342"/>
                  </a:lnTo>
                  <a:lnTo>
                    <a:pt x="9077" y="1285"/>
                  </a:lnTo>
                  <a:cubicBezTo>
                    <a:pt x="8935" y="1369"/>
                    <a:pt x="8770" y="1416"/>
                    <a:pt x="8593" y="1416"/>
                  </a:cubicBezTo>
                  <a:cubicBezTo>
                    <a:pt x="8592" y="1416"/>
                    <a:pt x="8591" y="1416"/>
                    <a:pt x="8589" y="1416"/>
                  </a:cubicBezTo>
                  <a:cubicBezTo>
                    <a:pt x="8061" y="1416"/>
                    <a:pt x="7635" y="988"/>
                    <a:pt x="7635" y="460"/>
                  </a:cubicBezTo>
                  <a:cubicBezTo>
                    <a:pt x="7635" y="294"/>
                    <a:pt x="7677" y="138"/>
                    <a:pt x="7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55"/>
            <p:cNvSpPr/>
            <p:nvPr/>
          </p:nvSpPr>
          <p:spPr>
            <a:xfrm>
              <a:off x="2212880" y="4563039"/>
              <a:ext cx="76977" cy="93170"/>
            </a:xfrm>
            <a:custGeom>
              <a:rect b="b" l="l" r="r" t="t"/>
              <a:pathLst>
                <a:path extrusionOk="0" h="1916" w="1583">
                  <a:moveTo>
                    <a:pt x="623" y="1"/>
                  </a:moveTo>
                  <a:cubicBezTo>
                    <a:pt x="459" y="1"/>
                    <a:pt x="304" y="43"/>
                    <a:pt x="167" y="115"/>
                  </a:cubicBezTo>
                  <a:cubicBezTo>
                    <a:pt x="107" y="147"/>
                    <a:pt x="52" y="188"/>
                    <a:pt x="1" y="231"/>
                  </a:cubicBezTo>
                  <a:lnTo>
                    <a:pt x="1" y="1685"/>
                  </a:lnTo>
                  <a:cubicBezTo>
                    <a:pt x="52" y="1728"/>
                    <a:pt x="107" y="1768"/>
                    <a:pt x="167" y="1800"/>
                  </a:cubicBezTo>
                  <a:cubicBezTo>
                    <a:pt x="303" y="1873"/>
                    <a:pt x="458" y="1915"/>
                    <a:pt x="623" y="1915"/>
                  </a:cubicBezTo>
                  <a:cubicBezTo>
                    <a:pt x="756" y="1915"/>
                    <a:pt x="882" y="1889"/>
                    <a:pt x="998" y="1840"/>
                  </a:cubicBezTo>
                  <a:cubicBezTo>
                    <a:pt x="1026" y="1828"/>
                    <a:pt x="1054" y="1815"/>
                    <a:pt x="1080" y="1800"/>
                  </a:cubicBezTo>
                  <a:cubicBezTo>
                    <a:pt x="1162" y="1756"/>
                    <a:pt x="1237" y="1701"/>
                    <a:pt x="1301" y="1635"/>
                  </a:cubicBezTo>
                  <a:cubicBezTo>
                    <a:pt x="1474" y="1463"/>
                    <a:pt x="1582" y="1223"/>
                    <a:pt x="1582" y="958"/>
                  </a:cubicBezTo>
                  <a:cubicBezTo>
                    <a:pt x="1582" y="693"/>
                    <a:pt x="1474" y="454"/>
                    <a:pt x="1301" y="280"/>
                  </a:cubicBezTo>
                  <a:cubicBezTo>
                    <a:pt x="1237" y="215"/>
                    <a:pt x="1162" y="160"/>
                    <a:pt x="1080" y="115"/>
                  </a:cubicBezTo>
                  <a:cubicBezTo>
                    <a:pt x="1054" y="102"/>
                    <a:pt x="1026" y="88"/>
                    <a:pt x="998" y="76"/>
                  </a:cubicBezTo>
                  <a:cubicBezTo>
                    <a:pt x="883" y="28"/>
                    <a:pt x="756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55"/>
            <p:cNvSpPr/>
            <p:nvPr/>
          </p:nvSpPr>
          <p:spPr>
            <a:xfrm>
              <a:off x="2318353" y="4607144"/>
              <a:ext cx="160714" cy="131732"/>
            </a:xfrm>
            <a:custGeom>
              <a:rect b="b" l="l" r="r" t="t"/>
              <a:pathLst>
                <a:path extrusionOk="0" h="2709" w="3305">
                  <a:moveTo>
                    <a:pt x="2943" y="0"/>
                  </a:moveTo>
                  <a:lnTo>
                    <a:pt x="1" y="392"/>
                  </a:lnTo>
                  <a:lnTo>
                    <a:pt x="3030" y="2709"/>
                  </a:lnTo>
                  <a:lnTo>
                    <a:pt x="3304" y="2709"/>
                  </a:lnTo>
                  <a:lnTo>
                    <a:pt x="2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55"/>
            <p:cNvSpPr/>
            <p:nvPr/>
          </p:nvSpPr>
          <p:spPr>
            <a:xfrm>
              <a:off x="2550355" y="4602913"/>
              <a:ext cx="74400" cy="113253"/>
            </a:xfrm>
            <a:custGeom>
              <a:rect b="b" l="l" r="r" t="t"/>
              <a:pathLst>
                <a:path extrusionOk="0" h="2329" w="1530">
                  <a:moveTo>
                    <a:pt x="1429" y="1"/>
                  </a:moveTo>
                  <a:lnTo>
                    <a:pt x="1" y="506"/>
                  </a:lnTo>
                  <a:lnTo>
                    <a:pt x="646" y="2328"/>
                  </a:lnTo>
                  <a:lnTo>
                    <a:pt x="1529" y="479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55"/>
            <p:cNvSpPr/>
            <p:nvPr/>
          </p:nvSpPr>
          <p:spPr>
            <a:xfrm>
              <a:off x="2518941" y="4381561"/>
              <a:ext cx="70121" cy="79214"/>
            </a:xfrm>
            <a:custGeom>
              <a:rect b="b" l="l" r="r" t="t"/>
              <a:pathLst>
                <a:path extrusionOk="0" h="1629" w="1442">
                  <a:moveTo>
                    <a:pt x="1133" y="1"/>
                  </a:moveTo>
                  <a:lnTo>
                    <a:pt x="119" y="211"/>
                  </a:lnTo>
                  <a:cubicBezTo>
                    <a:pt x="43" y="348"/>
                    <a:pt x="1" y="504"/>
                    <a:pt x="1" y="670"/>
                  </a:cubicBezTo>
                  <a:cubicBezTo>
                    <a:pt x="1" y="1199"/>
                    <a:pt x="429" y="1629"/>
                    <a:pt x="958" y="1629"/>
                  </a:cubicBezTo>
                  <a:cubicBezTo>
                    <a:pt x="1135" y="1629"/>
                    <a:pt x="1299" y="1579"/>
                    <a:pt x="1442" y="1497"/>
                  </a:cubicBezTo>
                  <a:lnTo>
                    <a:pt x="11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55"/>
            <p:cNvSpPr/>
            <p:nvPr/>
          </p:nvSpPr>
          <p:spPr>
            <a:xfrm>
              <a:off x="2235054" y="4438650"/>
              <a:ext cx="63556" cy="81986"/>
            </a:xfrm>
            <a:custGeom>
              <a:rect b="b" l="l" r="r" t="t"/>
              <a:pathLst>
                <a:path extrusionOk="0" h="1686" w="1307">
                  <a:moveTo>
                    <a:pt x="1307" y="1"/>
                  </a:moveTo>
                  <a:lnTo>
                    <a:pt x="1" y="272"/>
                  </a:lnTo>
                  <a:lnTo>
                    <a:pt x="501" y="1685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55"/>
            <p:cNvSpPr/>
            <p:nvPr/>
          </p:nvSpPr>
          <p:spPr>
            <a:xfrm>
              <a:off x="2338582" y="4456107"/>
              <a:ext cx="67641" cy="67592"/>
            </a:xfrm>
            <a:custGeom>
              <a:rect b="b" l="l" r="r" t="t"/>
              <a:pathLst>
                <a:path extrusionOk="0" h="1390" w="1391">
                  <a:moveTo>
                    <a:pt x="695" y="1"/>
                  </a:moveTo>
                  <a:cubicBezTo>
                    <a:pt x="312" y="1"/>
                    <a:pt x="0" y="311"/>
                    <a:pt x="0" y="696"/>
                  </a:cubicBezTo>
                  <a:cubicBezTo>
                    <a:pt x="0" y="1080"/>
                    <a:pt x="312" y="1390"/>
                    <a:pt x="695" y="1390"/>
                  </a:cubicBezTo>
                  <a:cubicBezTo>
                    <a:pt x="1079" y="1390"/>
                    <a:pt x="1390" y="1080"/>
                    <a:pt x="1390" y="696"/>
                  </a:cubicBezTo>
                  <a:cubicBezTo>
                    <a:pt x="1390" y="311"/>
                    <a:pt x="1080" y="1"/>
                    <a:pt x="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55"/>
            <p:cNvSpPr/>
            <p:nvPr/>
          </p:nvSpPr>
          <p:spPr>
            <a:xfrm>
              <a:off x="2248037" y="4954247"/>
              <a:ext cx="41139" cy="46002"/>
            </a:xfrm>
            <a:custGeom>
              <a:rect b="b" l="l" r="r" t="t"/>
              <a:pathLst>
                <a:path extrusionOk="0" h="946" w="846">
                  <a:moveTo>
                    <a:pt x="0" y="1"/>
                  </a:moveTo>
                  <a:lnTo>
                    <a:pt x="196" y="946"/>
                  </a:lnTo>
                  <a:lnTo>
                    <a:pt x="845" y="811"/>
                  </a:lnTo>
                  <a:cubicBezTo>
                    <a:pt x="814" y="604"/>
                    <a:pt x="718" y="418"/>
                    <a:pt x="576" y="276"/>
                  </a:cubicBezTo>
                  <a:cubicBezTo>
                    <a:pt x="512" y="210"/>
                    <a:pt x="438" y="155"/>
                    <a:pt x="356" y="111"/>
                  </a:cubicBezTo>
                  <a:cubicBezTo>
                    <a:pt x="330" y="97"/>
                    <a:pt x="302" y="83"/>
                    <a:pt x="272" y="71"/>
                  </a:cubicBezTo>
                  <a:cubicBezTo>
                    <a:pt x="187" y="35"/>
                    <a:pt x="96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55"/>
            <p:cNvSpPr/>
            <p:nvPr/>
          </p:nvSpPr>
          <p:spPr>
            <a:xfrm>
              <a:off x="2640704" y="4818479"/>
              <a:ext cx="29079" cy="25529"/>
            </a:xfrm>
            <a:custGeom>
              <a:rect b="b" l="l" r="r" t="t"/>
              <a:pathLst>
                <a:path extrusionOk="0" h="525" w="598">
                  <a:moveTo>
                    <a:pt x="490" y="0"/>
                  </a:moveTo>
                  <a:lnTo>
                    <a:pt x="1" y="66"/>
                  </a:lnTo>
                  <a:lnTo>
                    <a:pt x="598" y="524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55"/>
            <p:cNvSpPr/>
            <p:nvPr/>
          </p:nvSpPr>
          <p:spPr>
            <a:xfrm>
              <a:off x="2512668" y="4758473"/>
              <a:ext cx="106300" cy="93219"/>
            </a:xfrm>
            <a:custGeom>
              <a:rect b="b" l="l" r="r" t="t"/>
              <a:pathLst>
                <a:path extrusionOk="0" h="1917" w="2186">
                  <a:moveTo>
                    <a:pt x="1092" y="1"/>
                  </a:moveTo>
                  <a:cubicBezTo>
                    <a:pt x="920" y="1"/>
                    <a:pt x="746" y="47"/>
                    <a:pt x="589" y="144"/>
                  </a:cubicBezTo>
                  <a:cubicBezTo>
                    <a:pt x="139" y="422"/>
                    <a:pt x="0" y="1012"/>
                    <a:pt x="278" y="1462"/>
                  </a:cubicBezTo>
                  <a:cubicBezTo>
                    <a:pt x="459" y="1755"/>
                    <a:pt x="772" y="1916"/>
                    <a:pt x="1093" y="1916"/>
                  </a:cubicBezTo>
                  <a:cubicBezTo>
                    <a:pt x="1265" y="1916"/>
                    <a:pt x="1439" y="1870"/>
                    <a:pt x="1596" y="1773"/>
                  </a:cubicBezTo>
                  <a:cubicBezTo>
                    <a:pt x="2046" y="1496"/>
                    <a:pt x="2185" y="905"/>
                    <a:pt x="1908" y="455"/>
                  </a:cubicBezTo>
                  <a:cubicBezTo>
                    <a:pt x="1726" y="162"/>
                    <a:pt x="1413" y="1"/>
                    <a:pt x="1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55"/>
            <p:cNvSpPr/>
            <p:nvPr/>
          </p:nvSpPr>
          <p:spPr>
            <a:xfrm>
              <a:off x="2228100" y="4791588"/>
              <a:ext cx="88648" cy="120061"/>
            </a:xfrm>
            <a:custGeom>
              <a:rect b="b" l="l" r="r" t="t"/>
              <a:pathLst>
                <a:path extrusionOk="0" h="2469" w="1823">
                  <a:moveTo>
                    <a:pt x="1823" y="1"/>
                  </a:moveTo>
                  <a:lnTo>
                    <a:pt x="0" y="646"/>
                  </a:lnTo>
                  <a:lnTo>
                    <a:pt x="644" y="2468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55"/>
            <p:cNvSpPr/>
            <p:nvPr/>
          </p:nvSpPr>
          <p:spPr>
            <a:xfrm>
              <a:off x="2338582" y="4847121"/>
              <a:ext cx="67641" cy="67544"/>
            </a:xfrm>
            <a:custGeom>
              <a:rect b="b" l="l" r="r" t="t"/>
              <a:pathLst>
                <a:path extrusionOk="0" h="1389" w="1391">
                  <a:moveTo>
                    <a:pt x="695" y="0"/>
                  </a:moveTo>
                  <a:cubicBezTo>
                    <a:pt x="312" y="0"/>
                    <a:pt x="0" y="311"/>
                    <a:pt x="0" y="695"/>
                  </a:cubicBezTo>
                  <a:cubicBezTo>
                    <a:pt x="0" y="1079"/>
                    <a:pt x="312" y="1389"/>
                    <a:pt x="695" y="1389"/>
                  </a:cubicBezTo>
                  <a:cubicBezTo>
                    <a:pt x="1079" y="1389"/>
                    <a:pt x="1390" y="1079"/>
                    <a:pt x="1390" y="695"/>
                  </a:cubicBezTo>
                  <a:cubicBezTo>
                    <a:pt x="1390" y="311"/>
                    <a:pt x="1080" y="0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55"/>
            <p:cNvSpPr/>
            <p:nvPr/>
          </p:nvSpPr>
          <p:spPr>
            <a:xfrm>
              <a:off x="2465694" y="4738827"/>
              <a:ext cx="14929" cy="11427"/>
            </a:xfrm>
            <a:custGeom>
              <a:rect b="b" l="l" r="r" t="t"/>
              <a:pathLst>
                <a:path extrusionOk="0" h="235" w="307">
                  <a:moveTo>
                    <a:pt x="0" y="1"/>
                  </a:moveTo>
                  <a:lnTo>
                    <a:pt x="306" y="23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55"/>
            <p:cNvSpPr/>
            <p:nvPr/>
          </p:nvSpPr>
          <p:spPr>
            <a:xfrm>
              <a:off x="2196638" y="4574272"/>
              <a:ext cx="16290" cy="70704"/>
            </a:xfrm>
            <a:custGeom>
              <a:rect b="b" l="l" r="r" t="t"/>
              <a:pathLst>
                <a:path extrusionOk="0" h="1454" w="335">
                  <a:moveTo>
                    <a:pt x="335" y="0"/>
                  </a:moveTo>
                  <a:cubicBezTo>
                    <a:pt x="131" y="176"/>
                    <a:pt x="0" y="436"/>
                    <a:pt x="0" y="727"/>
                  </a:cubicBezTo>
                  <a:cubicBezTo>
                    <a:pt x="0" y="1018"/>
                    <a:pt x="131" y="1279"/>
                    <a:pt x="335" y="1454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55"/>
            <p:cNvSpPr/>
            <p:nvPr/>
          </p:nvSpPr>
          <p:spPr>
            <a:xfrm>
              <a:off x="2426549" y="4239617"/>
              <a:ext cx="15269" cy="11427"/>
            </a:xfrm>
            <a:custGeom>
              <a:rect b="b" l="l" r="r" t="t"/>
              <a:pathLst>
                <a:path extrusionOk="0" h="235" w="314">
                  <a:moveTo>
                    <a:pt x="313" y="0"/>
                  </a:moveTo>
                  <a:lnTo>
                    <a:pt x="76" y="49"/>
                  </a:lnTo>
                  <a:cubicBezTo>
                    <a:pt x="52" y="111"/>
                    <a:pt x="27" y="173"/>
                    <a:pt x="1" y="234"/>
                  </a:cubicBezTo>
                  <a:cubicBezTo>
                    <a:pt x="103" y="156"/>
                    <a:pt x="207" y="77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55"/>
            <p:cNvSpPr/>
            <p:nvPr/>
          </p:nvSpPr>
          <p:spPr>
            <a:xfrm>
              <a:off x="2321562" y="4262326"/>
              <a:ext cx="10698" cy="18430"/>
            </a:xfrm>
            <a:custGeom>
              <a:rect b="b" l="l" r="r" t="t"/>
              <a:pathLst>
                <a:path extrusionOk="0" h="379" w="220">
                  <a:moveTo>
                    <a:pt x="219" y="1"/>
                  </a:moveTo>
                  <a:lnTo>
                    <a:pt x="1" y="46"/>
                  </a:lnTo>
                  <a:cubicBezTo>
                    <a:pt x="50" y="122"/>
                    <a:pt x="101" y="199"/>
                    <a:pt x="147" y="277"/>
                  </a:cubicBezTo>
                  <a:cubicBezTo>
                    <a:pt x="167" y="310"/>
                    <a:pt x="188" y="343"/>
                    <a:pt x="206" y="378"/>
                  </a:cubicBezTo>
                  <a:cubicBezTo>
                    <a:pt x="206" y="252"/>
                    <a:pt x="211" y="125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55"/>
            <p:cNvSpPr/>
            <p:nvPr/>
          </p:nvSpPr>
          <p:spPr>
            <a:xfrm>
              <a:off x="2566304" y="4211997"/>
              <a:ext cx="11768" cy="15512"/>
            </a:xfrm>
            <a:custGeom>
              <a:rect b="b" l="l" r="r" t="t"/>
              <a:pathLst>
                <a:path extrusionOk="0" h="319" w="242">
                  <a:moveTo>
                    <a:pt x="177" y="1"/>
                  </a:moveTo>
                  <a:lnTo>
                    <a:pt x="0" y="38"/>
                  </a:lnTo>
                  <a:cubicBezTo>
                    <a:pt x="90" y="102"/>
                    <a:pt x="167" y="182"/>
                    <a:pt x="225" y="284"/>
                  </a:cubicBezTo>
                  <a:cubicBezTo>
                    <a:pt x="231" y="296"/>
                    <a:pt x="236" y="307"/>
                    <a:pt x="242" y="319"/>
                  </a:cubicBezTo>
                  <a:lnTo>
                    <a:pt x="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5"/>
            <p:cNvSpPr/>
            <p:nvPr/>
          </p:nvSpPr>
          <p:spPr>
            <a:xfrm>
              <a:off x="2096222" y="4243021"/>
              <a:ext cx="512291" cy="234141"/>
            </a:xfrm>
            <a:custGeom>
              <a:rect b="b" l="l" r="r" t="t"/>
              <a:pathLst>
                <a:path extrusionOk="0" h="4815" w="10535">
                  <a:moveTo>
                    <a:pt x="9974" y="1"/>
                  </a:moveTo>
                  <a:cubicBezTo>
                    <a:pt x="9965" y="218"/>
                    <a:pt x="9860" y="434"/>
                    <a:pt x="9717" y="605"/>
                  </a:cubicBezTo>
                  <a:cubicBezTo>
                    <a:pt x="9472" y="902"/>
                    <a:pt x="9137" y="1112"/>
                    <a:pt x="8812" y="1313"/>
                  </a:cubicBezTo>
                  <a:cubicBezTo>
                    <a:pt x="8461" y="1529"/>
                    <a:pt x="8095" y="1717"/>
                    <a:pt x="7716" y="1877"/>
                  </a:cubicBezTo>
                  <a:cubicBezTo>
                    <a:pt x="6965" y="2194"/>
                    <a:pt x="6157" y="2416"/>
                    <a:pt x="5342" y="2490"/>
                  </a:cubicBezTo>
                  <a:cubicBezTo>
                    <a:pt x="5310" y="2513"/>
                    <a:pt x="5269" y="2523"/>
                    <a:pt x="5228" y="2523"/>
                  </a:cubicBezTo>
                  <a:cubicBezTo>
                    <a:pt x="5211" y="2534"/>
                    <a:pt x="5192" y="2543"/>
                    <a:pt x="5170" y="2550"/>
                  </a:cubicBezTo>
                  <a:cubicBezTo>
                    <a:pt x="4965" y="2607"/>
                    <a:pt x="4760" y="2661"/>
                    <a:pt x="4559" y="2737"/>
                  </a:cubicBezTo>
                  <a:cubicBezTo>
                    <a:pt x="4350" y="2817"/>
                    <a:pt x="4144" y="2907"/>
                    <a:pt x="3940" y="3000"/>
                  </a:cubicBezTo>
                  <a:cubicBezTo>
                    <a:pt x="3538" y="3182"/>
                    <a:pt x="3139" y="3368"/>
                    <a:pt x="2722" y="3506"/>
                  </a:cubicBezTo>
                  <a:cubicBezTo>
                    <a:pt x="2351" y="3629"/>
                    <a:pt x="1961" y="3706"/>
                    <a:pt x="1574" y="3706"/>
                  </a:cubicBezTo>
                  <a:cubicBezTo>
                    <a:pt x="1190" y="3706"/>
                    <a:pt x="809" y="3630"/>
                    <a:pt x="455" y="3447"/>
                  </a:cubicBezTo>
                  <a:cubicBezTo>
                    <a:pt x="312" y="3372"/>
                    <a:pt x="138" y="3262"/>
                    <a:pt x="0" y="3126"/>
                  </a:cubicBezTo>
                  <a:lnTo>
                    <a:pt x="0" y="3126"/>
                  </a:lnTo>
                  <a:lnTo>
                    <a:pt x="351" y="4814"/>
                  </a:lnTo>
                  <a:lnTo>
                    <a:pt x="1060" y="4667"/>
                  </a:lnTo>
                  <a:lnTo>
                    <a:pt x="2857" y="4294"/>
                  </a:lnTo>
                  <a:lnTo>
                    <a:pt x="4161" y="4023"/>
                  </a:lnTo>
                  <a:lnTo>
                    <a:pt x="8810" y="3059"/>
                  </a:lnTo>
                  <a:lnTo>
                    <a:pt x="9823" y="2848"/>
                  </a:lnTo>
                  <a:lnTo>
                    <a:pt x="10534" y="2701"/>
                  </a:lnTo>
                  <a:lnTo>
                    <a:pt x="9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5"/>
            <p:cNvSpPr/>
            <p:nvPr/>
          </p:nvSpPr>
          <p:spPr>
            <a:xfrm>
              <a:off x="2101960" y="4322235"/>
              <a:ext cx="217219" cy="82959"/>
            </a:xfrm>
            <a:custGeom>
              <a:rect b="b" l="l" r="r" t="t"/>
              <a:pathLst>
                <a:path extrusionOk="0" h="1706" w="4467">
                  <a:moveTo>
                    <a:pt x="2025" y="1"/>
                  </a:moveTo>
                  <a:cubicBezTo>
                    <a:pt x="1651" y="1"/>
                    <a:pt x="1279" y="68"/>
                    <a:pt x="918" y="230"/>
                  </a:cubicBezTo>
                  <a:cubicBezTo>
                    <a:pt x="755" y="305"/>
                    <a:pt x="593" y="394"/>
                    <a:pt x="448" y="502"/>
                  </a:cubicBezTo>
                  <a:cubicBezTo>
                    <a:pt x="317" y="598"/>
                    <a:pt x="178" y="707"/>
                    <a:pt x="80" y="837"/>
                  </a:cubicBezTo>
                  <a:cubicBezTo>
                    <a:pt x="46" y="883"/>
                    <a:pt x="8" y="936"/>
                    <a:pt x="3" y="992"/>
                  </a:cubicBezTo>
                  <a:cubicBezTo>
                    <a:pt x="0" y="1065"/>
                    <a:pt x="59" y="1125"/>
                    <a:pt x="103" y="1177"/>
                  </a:cubicBezTo>
                  <a:cubicBezTo>
                    <a:pt x="207" y="1292"/>
                    <a:pt x="328" y="1384"/>
                    <a:pt x="460" y="1462"/>
                  </a:cubicBezTo>
                  <a:cubicBezTo>
                    <a:pt x="763" y="1636"/>
                    <a:pt x="1099" y="1705"/>
                    <a:pt x="1438" y="1705"/>
                  </a:cubicBezTo>
                  <a:cubicBezTo>
                    <a:pt x="1775" y="1705"/>
                    <a:pt x="2115" y="1638"/>
                    <a:pt x="2433" y="1538"/>
                  </a:cubicBezTo>
                  <a:cubicBezTo>
                    <a:pt x="2858" y="1405"/>
                    <a:pt x="3259" y="1210"/>
                    <a:pt x="3663" y="1026"/>
                  </a:cubicBezTo>
                  <a:cubicBezTo>
                    <a:pt x="3923" y="907"/>
                    <a:pt x="4190" y="782"/>
                    <a:pt x="4467" y="687"/>
                  </a:cubicBezTo>
                  <a:cubicBezTo>
                    <a:pt x="3704" y="334"/>
                    <a:pt x="2858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55"/>
            <p:cNvSpPr/>
            <p:nvPr/>
          </p:nvSpPr>
          <p:spPr>
            <a:xfrm>
              <a:off x="2079592" y="4292281"/>
              <a:ext cx="131489" cy="63994"/>
            </a:xfrm>
            <a:custGeom>
              <a:rect b="b" l="l" r="r" t="t"/>
              <a:pathLst>
                <a:path extrusionOk="0" h="1316" w="2704">
                  <a:moveTo>
                    <a:pt x="2230" y="0"/>
                  </a:moveTo>
                  <a:lnTo>
                    <a:pt x="0" y="463"/>
                  </a:lnTo>
                  <a:lnTo>
                    <a:pt x="177" y="1316"/>
                  </a:lnTo>
                  <a:cubicBezTo>
                    <a:pt x="315" y="1074"/>
                    <a:pt x="591" y="879"/>
                    <a:pt x="797" y="741"/>
                  </a:cubicBezTo>
                  <a:cubicBezTo>
                    <a:pt x="1302" y="402"/>
                    <a:pt x="1895" y="249"/>
                    <a:pt x="2494" y="249"/>
                  </a:cubicBezTo>
                  <a:cubicBezTo>
                    <a:pt x="2564" y="249"/>
                    <a:pt x="2634" y="251"/>
                    <a:pt x="2704" y="255"/>
                  </a:cubicBezTo>
                  <a:cubicBezTo>
                    <a:pt x="2540" y="179"/>
                    <a:pt x="2382" y="93"/>
                    <a:pt x="2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55"/>
            <p:cNvSpPr/>
            <p:nvPr/>
          </p:nvSpPr>
          <p:spPr>
            <a:xfrm>
              <a:off x="2348550" y="4246571"/>
              <a:ext cx="59666" cy="80235"/>
            </a:xfrm>
            <a:custGeom>
              <a:rect b="b" l="l" r="r" t="t"/>
              <a:pathLst>
                <a:path extrusionOk="0" h="1650" w="1227">
                  <a:moveTo>
                    <a:pt x="1227" y="1"/>
                  </a:moveTo>
                  <a:lnTo>
                    <a:pt x="42" y="246"/>
                  </a:lnTo>
                  <a:cubicBezTo>
                    <a:pt x="0" y="710"/>
                    <a:pt x="12" y="1180"/>
                    <a:pt x="83" y="1642"/>
                  </a:cubicBezTo>
                  <a:cubicBezTo>
                    <a:pt x="84" y="1644"/>
                    <a:pt x="84" y="1647"/>
                    <a:pt x="85" y="1649"/>
                  </a:cubicBezTo>
                  <a:cubicBezTo>
                    <a:pt x="303" y="1353"/>
                    <a:pt x="542" y="1071"/>
                    <a:pt x="800" y="808"/>
                  </a:cubicBezTo>
                  <a:cubicBezTo>
                    <a:pt x="956" y="563"/>
                    <a:pt x="1093" y="305"/>
                    <a:pt x="1211" y="39"/>
                  </a:cubicBezTo>
                  <a:cubicBezTo>
                    <a:pt x="1216" y="26"/>
                    <a:pt x="1221" y="13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5"/>
            <p:cNvSpPr/>
            <p:nvPr/>
          </p:nvSpPr>
          <p:spPr>
            <a:xfrm>
              <a:off x="2215749" y="4268551"/>
              <a:ext cx="116317" cy="54560"/>
            </a:xfrm>
            <a:custGeom>
              <a:rect b="b" l="l" r="r" t="t"/>
              <a:pathLst>
                <a:path extrusionOk="0" h="1122" w="2392">
                  <a:moveTo>
                    <a:pt x="1780" y="0"/>
                  </a:moveTo>
                  <a:lnTo>
                    <a:pt x="0" y="369"/>
                  </a:lnTo>
                  <a:cubicBezTo>
                    <a:pt x="106" y="421"/>
                    <a:pt x="214" y="468"/>
                    <a:pt x="324" y="512"/>
                  </a:cubicBezTo>
                  <a:cubicBezTo>
                    <a:pt x="824" y="706"/>
                    <a:pt x="1348" y="825"/>
                    <a:pt x="1863" y="966"/>
                  </a:cubicBezTo>
                  <a:cubicBezTo>
                    <a:pt x="2039" y="1014"/>
                    <a:pt x="2216" y="1065"/>
                    <a:pt x="2391" y="1122"/>
                  </a:cubicBezTo>
                  <a:cubicBezTo>
                    <a:pt x="2300" y="903"/>
                    <a:pt x="2200" y="686"/>
                    <a:pt x="2082" y="476"/>
                  </a:cubicBezTo>
                  <a:cubicBezTo>
                    <a:pt x="1988" y="313"/>
                    <a:pt x="1888" y="154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5"/>
            <p:cNvSpPr/>
            <p:nvPr/>
          </p:nvSpPr>
          <p:spPr>
            <a:xfrm>
              <a:off x="2365521" y="4222354"/>
              <a:ext cx="198011" cy="121471"/>
            </a:xfrm>
            <a:custGeom>
              <a:rect b="b" l="l" r="r" t="t"/>
              <a:pathLst>
                <a:path extrusionOk="0" h="2498" w="4072">
                  <a:moveTo>
                    <a:pt x="3411" y="1"/>
                  </a:moveTo>
                  <a:cubicBezTo>
                    <a:pt x="3347" y="1"/>
                    <a:pt x="3284" y="5"/>
                    <a:pt x="3221" y="12"/>
                  </a:cubicBezTo>
                  <a:lnTo>
                    <a:pt x="2917" y="75"/>
                  </a:lnTo>
                  <a:cubicBezTo>
                    <a:pt x="2763" y="121"/>
                    <a:pt x="2611" y="181"/>
                    <a:pt x="2467" y="253"/>
                  </a:cubicBezTo>
                  <a:cubicBezTo>
                    <a:pt x="2137" y="417"/>
                    <a:pt x="1828" y="625"/>
                    <a:pt x="1533" y="846"/>
                  </a:cubicBezTo>
                  <a:cubicBezTo>
                    <a:pt x="1273" y="1047"/>
                    <a:pt x="1024" y="1263"/>
                    <a:pt x="789" y="1492"/>
                  </a:cubicBezTo>
                  <a:lnTo>
                    <a:pt x="742" y="1572"/>
                  </a:lnTo>
                  <a:cubicBezTo>
                    <a:pt x="612" y="1775"/>
                    <a:pt x="466" y="1970"/>
                    <a:pt x="311" y="2153"/>
                  </a:cubicBezTo>
                  <a:cubicBezTo>
                    <a:pt x="213" y="2269"/>
                    <a:pt x="112" y="2390"/>
                    <a:pt x="1" y="2498"/>
                  </a:cubicBezTo>
                  <a:cubicBezTo>
                    <a:pt x="545" y="2422"/>
                    <a:pt x="1082" y="2303"/>
                    <a:pt x="1602" y="2115"/>
                  </a:cubicBezTo>
                  <a:cubicBezTo>
                    <a:pt x="2302" y="1864"/>
                    <a:pt x="2988" y="1519"/>
                    <a:pt x="3582" y="1072"/>
                  </a:cubicBezTo>
                  <a:cubicBezTo>
                    <a:pt x="3781" y="921"/>
                    <a:pt x="4040" y="697"/>
                    <a:pt x="4056" y="427"/>
                  </a:cubicBezTo>
                  <a:cubicBezTo>
                    <a:pt x="4072" y="151"/>
                    <a:pt x="3767" y="28"/>
                    <a:pt x="3536" y="7"/>
                  </a:cubicBezTo>
                  <a:cubicBezTo>
                    <a:pt x="3494" y="3"/>
                    <a:pt x="3452" y="1"/>
                    <a:pt x="3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55"/>
            <p:cNvSpPr/>
            <p:nvPr/>
          </p:nvSpPr>
          <p:spPr>
            <a:xfrm>
              <a:off x="2083920" y="4082550"/>
              <a:ext cx="497508" cy="340733"/>
            </a:xfrm>
            <a:custGeom>
              <a:rect b="b" l="l" r="r" t="t"/>
              <a:pathLst>
                <a:path extrusionOk="0" h="7007" w="10231">
                  <a:moveTo>
                    <a:pt x="1198" y="1593"/>
                  </a:moveTo>
                  <a:cubicBezTo>
                    <a:pt x="1496" y="1593"/>
                    <a:pt x="1806" y="1724"/>
                    <a:pt x="2067" y="1835"/>
                  </a:cubicBezTo>
                  <a:cubicBezTo>
                    <a:pt x="2834" y="2162"/>
                    <a:pt x="3520" y="2673"/>
                    <a:pt x="4072" y="3294"/>
                  </a:cubicBezTo>
                  <a:cubicBezTo>
                    <a:pt x="4223" y="3463"/>
                    <a:pt x="4363" y="3641"/>
                    <a:pt x="4492" y="3825"/>
                  </a:cubicBezTo>
                  <a:cubicBezTo>
                    <a:pt x="4601" y="3980"/>
                    <a:pt x="4703" y="4138"/>
                    <a:pt x="4794" y="4301"/>
                  </a:cubicBezTo>
                  <a:cubicBezTo>
                    <a:pt x="4912" y="4510"/>
                    <a:pt x="5012" y="4726"/>
                    <a:pt x="5103" y="4947"/>
                  </a:cubicBezTo>
                  <a:cubicBezTo>
                    <a:pt x="4928" y="4889"/>
                    <a:pt x="4752" y="4839"/>
                    <a:pt x="4575" y="4791"/>
                  </a:cubicBezTo>
                  <a:cubicBezTo>
                    <a:pt x="4060" y="4650"/>
                    <a:pt x="3536" y="4531"/>
                    <a:pt x="3036" y="4337"/>
                  </a:cubicBezTo>
                  <a:cubicBezTo>
                    <a:pt x="2926" y="4294"/>
                    <a:pt x="2817" y="4246"/>
                    <a:pt x="2711" y="4194"/>
                  </a:cubicBezTo>
                  <a:cubicBezTo>
                    <a:pt x="2392" y="4039"/>
                    <a:pt x="2096" y="3847"/>
                    <a:pt x="1812" y="3630"/>
                  </a:cubicBezTo>
                  <a:cubicBezTo>
                    <a:pt x="1618" y="3482"/>
                    <a:pt x="1431" y="3326"/>
                    <a:pt x="1246" y="3167"/>
                  </a:cubicBezTo>
                  <a:cubicBezTo>
                    <a:pt x="1063" y="3008"/>
                    <a:pt x="874" y="2849"/>
                    <a:pt x="729" y="2653"/>
                  </a:cubicBezTo>
                  <a:cubicBezTo>
                    <a:pt x="507" y="2355"/>
                    <a:pt x="432" y="1884"/>
                    <a:pt x="818" y="1682"/>
                  </a:cubicBezTo>
                  <a:cubicBezTo>
                    <a:pt x="938" y="1619"/>
                    <a:pt x="1067" y="1593"/>
                    <a:pt x="1198" y="1593"/>
                  </a:cubicBezTo>
                  <a:close/>
                  <a:moveTo>
                    <a:pt x="7009" y="381"/>
                  </a:moveTo>
                  <a:cubicBezTo>
                    <a:pt x="7288" y="381"/>
                    <a:pt x="7314" y="967"/>
                    <a:pt x="7296" y="1157"/>
                  </a:cubicBezTo>
                  <a:cubicBezTo>
                    <a:pt x="7258" y="1550"/>
                    <a:pt x="7151" y="1946"/>
                    <a:pt x="7042" y="2324"/>
                  </a:cubicBezTo>
                  <a:cubicBezTo>
                    <a:pt x="6940" y="2681"/>
                    <a:pt x="6815" y="3034"/>
                    <a:pt x="6667" y="3374"/>
                  </a:cubicBezTo>
                  <a:cubicBezTo>
                    <a:pt x="6662" y="3387"/>
                    <a:pt x="6656" y="3400"/>
                    <a:pt x="6652" y="3412"/>
                  </a:cubicBezTo>
                  <a:cubicBezTo>
                    <a:pt x="6533" y="3678"/>
                    <a:pt x="6397" y="3935"/>
                    <a:pt x="6240" y="4181"/>
                  </a:cubicBezTo>
                  <a:cubicBezTo>
                    <a:pt x="5983" y="4444"/>
                    <a:pt x="5744" y="4725"/>
                    <a:pt x="5526" y="5022"/>
                  </a:cubicBezTo>
                  <a:cubicBezTo>
                    <a:pt x="5525" y="5019"/>
                    <a:pt x="5525" y="5017"/>
                    <a:pt x="5523" y="5014"/>
                  </a:cubicBezTo>
                  <a:cubicBezTo>
                    <a:pt x="5454" y="4553"/>
                    <a:pt x="5441" y="4083"/>
                    <a:pt x="5483" y="3619"/>
                  </a:cubicBezTo>
                  <a:cubicBezTo>
                    <a:pt x="5494" y="3485"/>
                    <a:pt x="5510" y="3350"/>
                    <a:pt x="5532" y="3218"/>
                  </a:cubicBezTo>
                  <a:cubicBezTo>
                    <a:pt x="5643" y="2513"/>
                    <a:pt x="5884" y="1825"/>
                    <a:pt x="6245" y="1210"/>
                  </a:cubicBezTo>
                  <a:cubicBezTo>
                    <a:pt x="6337" y="1052"/>
                    <a:pt x="6437" y="899"/>
                    <a:pt x="6545" y="751"/>
                  </a:cubicBezTo>
                  <a:cubicBezTo>
                    <a:pt x="6641" y="621"/>
                    <a:pt x="6749" y="473"/>
                    <a:pt x="6902" y="406"/>
                  </a:cubicBezTo>
                  <a:cubicBezTo>
                    <a:pt x="6941" y="389"/>
                    <a:pt x="6977" y="381"/>
                    <a:pt x="7009" y="381"/>
                  </a:cubicBezTo>
                  <a:close/>
                  <a:moveTo>
                    <a:pt x="9201" y="2877"/>
                  </a:moveTo>
                  <a:cubicBezTo>
                    <a:pt x="9244" y="2877"/>
                    <a:pt x="9286" y="2879"/>
                    <a:pt x="9329" y="2884"/>
                  </a:cubicBezTo>
                  <a:cubicBezTo>
                    <a:pt x="9559" y="2905"/>
                    <a:pt x="9864" y="3028"/>
                    <a:pt x="9848" y="3304"/>
                  </a:cubicBezTo>
                  <a:cubicBezTo>
                    <a:pt x="9832" y="3573"/>
                    <a:pt x="9574" y="3798"/>
                    <a:pt x="9374" y="3948"/>
                  </a:cubicBezTo>
                  <a:cubicBezTo>
                    <a:pt x="8779" y="4395"/>
                    <a:pt x="8094" y="4740"/>
                    <a:pt x="7395" y="4991"/>
                  </a:cubicBezTo>
                  <a:cubicBezTo>
                    <a:pt x="6873" y="5179"/>
                    <a:pt x="6338" y="5298"/>
                    <a:pt x="5793" y="5374"/>
                  </a:cubicBezTo>
                  <a:cubicBezTo>
                    <a:pt x="5905" y="5266"/>
                    <a:pt x="6005" y="5145"/>
                    <a:pt x="6104" y="5031"/>
                  </a:cubicBezTo>
                  <a:cubicBezTo>
                    <a:pt x="6259" y="4846"/>
                    <a:pt x="6404" y="4651"/>
                    <a:pt x="6535" y="4448"/>
                  </a:cubicBezTo>
                  <a:cubicBezTo>
                    <a:pt x="6552" y="4422"/>
                    <a:pt x="6565" y="4395"/>
                    <a:pt x="6582" y="4369"/>
                  </a:cubicBezTo>
                  <a:cubicBezTo>
                    <a:pt x="6815" y="4138"/>
                    <a:pt x="7064" y="3922"/>
                    <a:pt x="7326" y="3723"/>
                  </a:cubicBezTo>
                  <a:cubicBezTo>
                    <a:pt x="7620" y="3500"/>
                    <a:pt x="7930" y="3293"/>
                    <a:pt x="8259" y="3129"/>
                  </a:cubicBezTo>
                  <a:cubicBezTo>
                    <a:pt x="8403" y="3057"/>
                    <a:pt x="8554" y="2997"/>
                    <a:pt x="8709" y="2951"/>
                  </a:cubicBezTo>
                  <a:cubicBezTo>
                    <a:pt x="8809" y="2922"/>
                    <a:pt x="8910" y="2901"/>
                    <a:pt x="9013" y="2889"/>
                  </a:cubicBezTo>
                  <a:cubicBezTo>
                    <a:pt x="9075" y="2882"/>
                    <a:pt x="9138" y="2877"/>
                    <a:pt x="9201" y="2877"/>
                  </a:cubicBezTo>
                  <a:close/>
                  <a:moveTo>
                    <a:pt x="2397" y="4930"/>
                  </a:moveTo>
                  <a:cubicBezTo>
                    <a:pt x="3230" y="4930"/>
                    <a:pt x="4076" y="5263"/>
                    <a:pt x="4841" y="5616"/>
                  </a:cubicBezTo>
                  <a:cubicBezTo>
                    <a:pt x="4564" y="5711"/>
                    <a:pt x="4296" y="5836"/>
                    <a:pt x="4037" y="5955"/>
                  </a:cubicBezTo>
                  <a:cubicBezTo>
                    <a:pt x="3634" y="6139"/>
                    <a:pt x="3231" y="6334"/>
                    <a:pt x="2807" y="6467"/>
                  </a:cubicBezTo>
                  <a:cubicBezTo>
                    <a:pt x="2490" y="6567"/>
                    <a:pt x="2149" y="6634"/>
                    <a:pt x="1813" y="6634"/>
                  </a:cubicBezTo>
                  <a:cubicBezTo>
                    <a:pt x="1472" y="6634"/>
                    <a:pt x="1137" y="6565"/>
                    <a:pt x="835" y="6391"/>
                  </a:cubicBezTo>
                  <a:cubicBezTo>
                    <a:pt x="702" y="6313"/>
                    <a:pt x="581" y="6221"/>
                    <a:pt x="478" y="6106"/>
                  </a:cubicBezTo>
                  <a:cubicBezTo>
                    <a:pt x="431" y="6056"/>
                    <a:pt x="372" y="5995"/>
                    <a:pt x="378" y="5921"/>
                  </a:cubicBezTo>
                  <a:cubicBezTo>
                    <a:pt x="382" y="5865"/>
                    <a:pt x="420" y="5809"/>
                    <a:pt x="453" y="5766"/>
                  </a:cubicBezTo>
                  <a:cubicBezTo>
                    <a:pt x="550" y="5636"/>
                    <a:pt x="691" y="5527"/>
                    <a:pt x="821" y="5431"/>
                  </a:cubicBezTo>
                  <a:cubicBezTo>
                    <a:pt x="967" y="5324"/>
                    <a:pt x="1127" y="5234"/>
                    <a:pt x="1293" y="5159"/>
                  </a:cubicBezTo>
                  <a:cubicBezTo>
                    <a:pt x="1652" y="4997"/>
                    <a:pt x="2023" y="4930"/>
                    <a:pt x="2397" y="4930"/>
                  </a:cubicBezTo>
                  <a:close/>
                  <a:moveTo>
                    <a:pt x="7005" y="0"/>
                  </a:moveTo>
                  <a:cubicBezTo>
                    <a:pt x="6882" y="0"/>
                    <a:pt x="6758" y="41"/>
                    <a:pt x="6649" y="110"/>
                  </a:cubicBezTo>
                  <a:cubicBezTo>
                    <a:pt x="6315" y="323"/>
                    <a:pt x="6088" y="717"/>
                    <a:pt x="5895" y="1054"/>
                  </a:cubicBezTo>
                  <a:cubicBezTo>
                    <a:pt x="5432" y="1866"/>
                    <a:pt x="5166" y="2775"/>
                    <a:pt x="5106" y="3698"/>
                  </a:cubicBezTo>
                  <a:cubicBezTo>
                    <a:pt x="5098" y="3824"/>
                    <a:pt x="5095" y="3949"/>
                    <a:pt x="5093" y="4075"/>
                  </a:cubicBezTo>
                  <a:cubicBezTo>
                    <a:pt x="5074" y="4040"/>
                    <a:pt x="5054" y="4007"/>
                    <a:pt x="5034" y="3973"/>
                  </a:cubicBezTo>
                  <a:cubicBezTo>
                    <a:pt x="4988" y="3895"/>
                    <a:pt x="4937" y="3819"/>
                    <a:pt x="4888" y="3742"/>
                  </a:cubicBezTo>
                  <a:cubicBezTo>
                    <a:pt x="4667" y="3407"/>
                    <a:pt x="4416" y="3092"/>
                    <a:pt x="4134" y="2806"/>
                  </a:cubicBezTo>
                  <a:cubicBezTo>
                    <a:pt x="3508" y="2172"/>
                    <a:pt x="2742" y="1664"/>
                    <a:pt x="1898" y="1361"/>
                  </a:cubicBezTo>
                  <a:cubicBezTo>
                    <a:pt x="1672" y="1280"/>
                    <a:pt x="1427" y="1222"/>
                    <a:pt x="1188" y="1222"/>
                  </a:cubicBezTo>
                  <a:cubicBezTo>
                    <a:pt x="942" y="1222"/>
                    <a:pt x="701" y="1283"/>
                    <a:pt x="491" y="1445"/>
                  </a:cubicBezTo>
                  <a:cubicBezTo>
                    <a:pt x="102" y="1744"/>
                    <a:pt x="90" y="2290"/>
                    <a:pt x="309" y="2696"/>
                  </a:cubicBezTo>
                  <a:cubicBezTo>
                    <a:pt x="430" y="2919"/>
                    <a:pt x="607" y="3105"/>
                    <a:pt x="794" y="3273"/>
                  </a:cubicBezTo>
                  <a:cubicBezTo>
                    <a:pt x="985" y="3444"/>
                    <a:pt x="1182" y="3612"/>
                    <a:pt x="1382" y="3773"/>
                  </a:cubicBezTo>
                  <a:cubicBezTo>
                    <a:pt x="1623" y="3970"/>
                    <a:pt x="1875" y="4152"/>
                    <a:pt x="2141" y="4314"/>
                  </a:cubicBezTo>
                  <a:cubicBezTo>
                    <a:pt x="2293" y="4407"/>
                    <a:pt x="2451" y="4494"/>
                    <a:pt x="2615" y="4569"/>
                  </a:cubicBezTo>
                  <a:cubicBezTo>
                    <a:pt x="2546" y="4565"/>
                    <a:pt x="2477" y="4563"/>
                    <a:pt x="2408" y="4563"/>
                  </a:cubicBezTo>
                  <a:cubicBezTo>
                    <a:pt x="1808" y="4563"/>
                    <a:pt x="1214" y="4715"/>
                    <a:pt x="708" y="5055"/>
                  </a:cubicBezTo>
                  <a:cubicBezTo>
                    <a:pt x="502" y="5193"/>
                    <a:pt x="226" y="5389"/>
                    <a:pt x="88" y="5631"/>
                  </a:cubicBezTo>
                  <a:cubicBezTo>
                    <a:pt x="37" y="5722"/>
                    <a:pt x="3" y="5820"/>
                    <a:pt x="1" y="5925"/>
                  </a:cubicBezTo>
                  <a:cubicBezTo>
                    <a:pt x="0" y="6114"/>
                    <a:pt x="108" y="6284"/>
                    <a:pt x="252" y="6426"/>
                  </a:cubicBezTo>
                  <a:cubicBezTo>
                    <a:pt x="390" y="6562"/>
                    <a:pt x="564" y="6672"/>
                    <a:pt x="707" y="6747"/>
                  </a:cubicBezTo>
                  <a:cubicBezTo>
                    <a:pt x="1062" y="6930"/>
                    <a:pt x="1443" y="7006"/>
                    <a:pt x="1827" y="7006"/>
                  </a:cubicBezTo>
                  <a:cubicBezTo>
                    <a:pt x="2213" y="7006"/>
                    <a:pt x="2603" y="6929"/>
                    <a:pt x="2973" y="6806"/>
                  </a:cubicBezTo>
                  <a:cubicBezTo>
                    <a:pt x="3391" y="6667"/>
                    <a:pt x="3790" y="6481"/>
                    <a:pt x="4192" y="6300"/>
                  </a:cubicBezTo>
                  <a:cubicBezTo>
                    <a:pt x="4396" y="6207"/>
                    <a:pt x="4602" y="6117"/>
                    <a:pt x="4811" y="6037"/>
                  </a:cubicBezTo>
                  <a:cubicBezTo>
                    <a:pt x="5011" y="5961"/>
                    <a:pt x="5217" y="5907"/>
                    <a:pt x="5422" y="5850"/>
                  </a:cubicBezTo>
                  <a:cubicBezTo>
                    <a:pt x="5445" y="5843"/>
                    <a:pt x="5464" y="5834"/>
                    <a:pt x="5479" y="5823"/>
                  </a:cubicBezTo>
                  <a:cubicBezTo>
                    <a:pt x="5521" y="5823"/>
                    <a:pt x="5562" y="5813"/>
                    <a:pt x="5594" y="5790"/>
                  </a:cubicBezTo>
                  <a:cubicBezTo>
                    <a:pt x="6409" y="5714"/>
                    <a:pt x="7217" y="5494"/>
                    <a:pt x="7967" y="5177"/>
                  </a:cubicBezTo>
                  <a:cubicBezTo>
                    <a:pt x="8346" y="5018"/>
                    <a:pt x="8714" y="4830"/>
                    <a:pt x="9064" y="4613"/>
                  </a:cubicBezTo>
                  <a:cubicBezTo>
                    <a:pt x="9389" y="4412"/>
                    <a:pt x="9724" y="4203"/>
                    <a:pt x="9970" y="3906"/>
                  </a:cubicBezTo>
                  <a:cubicBezTo>
                    <a:pt x="10113" y="3736"/>
                    <a:pt x="10219" y="3522"/>
                    <a:pt x="10227" y="3302"/>
                  </a:cubicBezTo>
                  <a:cubicBezTo>
                    <a:pt x="10231" y="3193"/>
                    <a:pt x="10211" y="3084"/>
                    <a:pt x="10160" y="2980"/>
                  </a:cubicBezTo>
                  <a:cubicBezTo>
                    <a:pt x="10155" y="2967"/>
                    <a:pt x="10150" y="2956"/>
                    <a:pt x="10143" y="2945"/>
                  </a:cubicBezTo>
                  <a:cubicBezTo>
                    <a:pt x="10086" y="2844"/>
                    <a:pt x="10007" y="2764"/>
                    <a:pt x="9917" y="2699"/>
                  </a:cubicBezTo>
                  <a:cubicBezTo>
                    <a:pt x="9717" y="2556"/>
                    <a:pt x="9455" y="2493"/>
                    <a:pt x="9210" y="2493"/>
                  </a:cubicBezTo>
                  <a:cubicBezTo>
                    <a:pt x="9209" y="2493"/>
                    <a:pt x="9208" y="2493"/>
                    <a:pt x="9207" y="2493"/>
                  </a:cubicBezTo>
                  <a:cubicBezTo>
                    <a:pt x="8534" y="2493"/>
                    <a:pt x="7907" y="2837"/>
                    <a:pt x="7359" y="3230"/>
                  </a:cubicBezTo>
                  <a:cubicBezTo>
                    <a:pt x="7253" y="3307"/>
                    <a:pt x="7148" y="3386"/>
                    <a:pt x="7048" y="3463"/>
                  </a:cubicBezTo>
                  <a:cubicBezTo>
                    <a:pt x="7074" y="3401"/>
                    <a:pt x="7099" y="3341"/>
                    <a:pt x="7124" y="3278"/>
                  </a:cubicBezTo>
                  <a:cubicBezTo>
                    <a:pt x="7137" y="3245"/>
                    <a:pt x="7152" y="3211"/>
                    <a:pt x="7165" y="3178"/>
                  </a:cubicBezTo>
                  <a:cubicBezTo>
                    <a:pt x="7317" y="2781"/>
                    <a:pt x="7438" y="2372"/>
                    <a:pt x="7535" y="1957"/>
                  </a:cubicBezTo>
                  <a:cubicBezTo>
                    <a:pt x="7637" y="1522"/>
                    <a:pt x="7768" y="1033"/>
                    <a:pt x="7637" y="590"/>
                  </a:cubicBezTo>
                  <a:cubicBezTo>
                    <a:pt x="7576" y="381"/>
                    <a:pt x="7461" y="169"/>
                    <a:pt x="7260" y="64"/>
                  </a:cubicBezTo>
                  <a:cubicBezTo>
                    <a:pt x="7179" y="20"/>
                    <a:pt x="7092" y="0"/>
                    <a:pt x="7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2" name="Google Shape;3772;p55"/>
          <p:cNvGrpSpPr/>
          <p:nvPr/>
        </p:nvGrpSpPr>
        <p:grpSpPr>
          <a:xfrm rot="-937584">
            <a:off x="-201153" y="3192708"/>
            <a:ext cx="855651" cy="626014"/>
            <a:chOff x="3788897" y="4434516"/>
            <a:chExt cx="574194" cy="420093"/>
          </a:xfrm>
        </p:grpSpPr>
        <p:sp>
          <p:nvSpPr>
            <p:cNvPr id="3773" name="Google Shape;3773;p55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55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55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55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55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55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55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55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55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2" name="Google Shape;3782;p55"/>
          <p:cNvGrpSpPr/>
          <p:nvPr/>
        </p:nvGrpSpPr>
        <p:grpSpPr>
          <a:xfrm rot="1001690">
            <a:off x="8276601" y="647939"/>
            <a:ext cx="937268" cy="888209"/>
            <a:chOff x="4380548" y="4293302"/>
            <a:chExt cx="628948" cy="596027"/>
          </a:xfrm>
        </p:grpSpPr>
        <p:sp>
          <p:nvSpPr>
            <p:cNvPr id="3783" name="Google Shape;3783;p55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55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55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55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55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55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55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55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55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55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55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55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55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55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55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55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55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55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55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55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55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55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55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55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55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55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55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55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55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55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55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55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55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55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55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55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55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55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55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55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55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55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55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55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55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55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55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55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55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55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55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55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55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55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55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55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55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0" name="Google Shape;3840;p55"/>
          <p:cNvSpPr/>
          <p:nvPr/>
        </p:nvSpPr>
        <p:spPr>
          <a:xfrm>
            <a:off x="4652628" y="32284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55"/>
          <p:cNvSpPr/>
          <p:nvPr/>
        </p:nvSpPr>
        <p:spPr>
          <a:xfrm>
            <a:off x="8593399" y="2853659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55"/>
          <p:cNvSpPr/>
          <p:nvPr/>
        </p:nvSpPr>
        <p:spPr>
          <a:xfrm>
            <a:off x="312886" y="14219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55"/>
          <p:cNvSpPr/>
          <p:nvPr/>
        </p:nvSpPr>
        <p:spPr>
          <a:xfrm>
            <a:off x="8392924" y="308632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55"/>
          <p:cNvSpPr/>
          <p:nvPr/>
        </p:nvSpPr>
        <p:spPr>
          <a:xfrm>
            <a:off x="8724717" y="481095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55"/>
          <p:cNvSpPr/>
          <p:nvPr/>
        </p:nvSpPr>
        <p:spPr>
          <a:xfrm>
            <a:off x="2212483" y="48520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55"/>
          <p:cNvSpPr/>
          <p:nvPr/>
        </p:nvSpPr>
        <p:spPr>
          <a:xfrm>
            <a:off x="699528" y="30501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55"/>
          <p:cNvSpPr/>
          <p:nvPr/>
        </p:nvSpPr>
        <p:spPr>
          <a:xfrm>
            <a:off x="6711778" y="5449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5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50" name="Google Shape;3850;p56"/>
          <p:cNvSpPr/>
          <p:nvPr>
            <p:ph idx="2" type="pic"/>
          </p:nvPr>
        </p:nvSpPr>
        <p:spPr>
          <a:xfrm>
            <a:off x="2900250" y="1179175"/>
            <a:ext cx="3343500" cy="33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1" name="Google Shape;3851;p56"/>
          <p:cNvGrpSpPr/>
          <p:nvPr/>
        </p:nvGrpSpPr>
        <p:grpSpPr>
          <a:xfrm>
            <a:off x="-241118" y="2738030"/>
            <a:ext cx="916861" cy="1392240"/>
            <a:chOff x="2079592" y="4082550"/>
            <a:chExt cx="604391" cy="917698"/>
          </a:xfrm>
        </p:grpSpPr>
        <p:sp>
          <p:nvSpPr>
            <p:cNvPr id="3852" name="Google Shape;3852;p56"/>
            <p:cNvSpPr/>
            <p:nvPr/>
          </p:nvSpPr>
          <p:spPr>
            <a:xfrm>
              <a:off x="2147719" y="4391773"/>
              <a:ext cx="536264" cy="601863"/>
            </a:xfrm>
            <a:custGeom>
              <a:rect b="b" l="l" r="r" t="t"/>
              <a:pathLst>
                <a:path extrusionOk="0" h="12377" w="11028">
                  <a:moveTo>
                    <a:pt x="4620" y="1325"/>
                  </a:moveTo>
                  <a:cubicBezTo>
                    <a:pt x="5004" y="1325"/>
                    <a:pt x="5315" y="1636"/>
                    <a:pt x="5315" y="2020"/>
                  </a:cubicBezTo>
                  <a:cubicBezTo>
                    <a:pt x="5315" y="2404"/>
                    <a:pt x="5005" y="2715"/>
                    <a:pt x="4620" y="2715"/>
                  </a:cubicBezTo>
                  <a:cubicBezTo>
                    <a:pt x="4237" y="2715"/>
                    <a:pt x="3925" y="2404"/>
                    <a:pt x="3925" y="2020"/>
                  </a:cubicBezTo>
                  <a:cubicBezTo>
                    <a:pt x="3925" y="1636"/>
                    <a:pt x="4237" y="1325"/>
                    <a:pt x="4620" y="1325"/>
                  </a:cubicBezTo>
                  <a:close/>
                  <a:moveTo>
                    <a:pt x="1963" y="3522"/>
                  </a:moveTo>
                  <a:cubicBezTo>
                    <a:pt x="2096" y="3522"/>
                    <a:pt x="2222" y="3548"/>
                    <a:pt x="2338" y="3598"/>
                  </a:cubicBezTo>
                  <a:cubicBezTo>
                    <a:pt x="2366" y="3610"/>
                    <a:pt x="2394" y="3624"/>
                    <a:pt x="2420" y="3637"/>
                  </a:cubicBezTo>
                  <a:cubicBezTo>
                    <a:pt x="2502" y="3681"/>
                    <a:pt x="2577" y="3737"/>
                    <a:pt x="2641" y="3802"/>
                  </a:cubicBezTo>
                  <a:cubicBezTo>
                    <a:pt x="2814" y="3975"/>
                    <a:pt x="2922" y="4215"/>
                    <a:pt x="2922" y="4480"/>
                  </a:cubicBezTo>
                  <a:cubicBezTo>
                    <a:pt x="2922" y="4744"/>
                    <a:pt x="2814" y="4983"/>
                    <a:pt x="2641" y="5157"/>
                  </a:cubicBezTo>
                  <a:cubicBezTo>
                    <a:pt x="2577" y="5222"/>
                    <a:pt x="2502" y="5278"/>
                    <a:pt x="2420" y="5322"/>
                  </a:cubicBezTo>
                  <a:cubicBezTo>
                    <a:pt x="2394" y="5337"/>
                    <a:pt x="2366" y="5350"/>
                    <a:pt x="2338" y="5362"/>
                  </a:cubicBezTo>
                  <a:cubicBezTo>
                    <a:pt x="2223" y="5410"/>
                    <a:pt x="2096" y="5437"/>
                    <a:pt x="1963" y="5437"/>
                  </a:cubicBezTo>
                  <a:cubicBezTo>
                    <a:pt x="1799" y="5437"/>
                    <a:pt x="1644" y="5395"/>
                    <a:pt x="1507" y="5322"/>
                  </a:cubicBezTo>
                  <a:cubicBezTo>
                    <a:pt x="1447" y="5290"/>
                    <a:pt x="1392" y="5250"/>
                    <a:pt x="1341" y="5206"/>
                  </a:cubicBezTo>
                  <a:cubicBezTo>
                    <a:pt x="1137" y="5030"/>
                    <a:pt x="1006" y="4770"/>
                    <a:pt x="1006" y="4480"/>
                  </a:cubicBezTo>
                  <a:cubicBezTo>
                    <a:pt x="1006" y="4189"/>
                    <a:pt x="1137" y="3929"/>
                    <a:pt x="1341" y="3753"/>
                  </a:cubicBezTo>
                  <a:cubicBezTo>
                    <a:pt x="1392" y="3710"/>
                    <a:pt x="1447" y="3671"/>
                    <a:pt x="1507" y="3637"/>
                  </a:cubicBezTo>
                  <a:cubicBezTo>
                    <a:pt x="1643" y="3565"/>
                    <a:pt x="1798" y="3522"/>
                    <a:pt x="1963" y="3522"/>
                  </a:cubicBezTo>
                  <a:close/>
                  <a:moveTo>
                    <a:pt x="6452" y="4428"/>
                  </a:moveTo>
                  <a:lnTo>
                    <a:pt x="6813" y="7137"/>
                  </a:lnTo>
                  <a:lnTo>
                    <a:pt x="6845" y="7372"/>
                  </a:lnTo>
                  <a:lnTo>
                    <a:pt x="6539" y="7138"/>
                  </a:lnTo>
                  <a:lnTo>
                    <a:pt x="3510" y="4821"/>
                  </a:lnTo>
                  <a:lnTo>
                    <a:pt x="6452" y="4428"/>
                  </a:lnTo>
                  <a:close/>
                  <a:moveTo>
                    <a:pt x="8592" y="7542"/>
                  </a:moveTo>
                  <a:cubicBezTo>
                    <a:pt x="9120" y="7542"/>
                    <a:pt x="9550" y="7971"/>
                    <a:pt x="9550" y="8499"/>
                  </a:cubicBezTo>
                  <a:cubicBezTo>
                    <a:pt x="9550" y="9029"/>
                    <a:pt x="9120" y="9458"/>
                    <a:pt x="8592" y="9458"/>
                  </a:cubicBezTo>
                  <a:cubicBezTo>
                    <a:pt x="8063" y="9458"/>
                    <a:pt x="7634" y="9028"/>
                    <a:pt x="7634" y="8499"/>
                  </a:cubicBezTo>
                  <a:cubicBezTo>
                    <a:pt x="7634" y="7971"/>
                    <a:pt x="8063" y="7542"/>
                    <a:pt x="8592" y="7542"/>
                  </a:cubicBezTo>
                  <a:close/>
                  <a:moveTo>
                    <a:pt x="3476" y="8223"/>
                  </a:moveTo>
                  <a:lnTo>
                    <a:pt x="2297" y="10690"/>
                  </a:lnTo>
                  <a:lnTo>
                    <a:pt x="1653" y="8868"/>
                  </a:lnTo>
                  <a:lnTo>
                    <a:pt x="3476" y="8223"/>
                  </a:lnTo>
                  <a:close/>
                  <a:moveTo>
                    <a:pt x="4620" y="9363"/>
                  </a:moveTo>
                  <a:cubicBezTo>
                    <a:pt x="5004" y="9363"/>
                    <a:pt x="5315" y="9673"/>
                    <a:pt x="5315" y="10058"/>
                  </a:cubicBezTo>
                  <a:cubicBezTo>
                    <a:pt x="5315" y="10442"/>
                    <a:pt x="5005" y="10752"/>
                    <a:pt x="4620" y="10752"/>
                  </a:cubicBezTo>
                  <a:cubicBezTo>
                    <a:pt x="4237" y="10752"/>
                    <a:pt x="3925" y="10442"/>
                    <a:pt x="3925" y="10058"/>
                  </a:cubicBezTo>
                  <a:cubicBezTo>
                    <a:pt x="3925" y="9673"/>
                    <a:pt x="4237" y="9363"/>
                    <a:pt x="4620" y="9363"/>
                  </a:cubicBezTo>
                  <a:close/>
                  <a:moveTo>
                    <a:pt x="7752" y="1"/>
                  </a:moveTo>
                  <a:lnTo>
                    <a:pt x="3103" y="965"/>
                  </a:lnTo>
                  <a:lnTo>
                    <a:pt x="2297" y="2649"/>
                  </a:lnTo>
                  <a:lnTo>
                    <a:pt x="1798" y="1235"/>
                  </a:lnTo>
                  <a:lnTo>
                    <a:pt x="1" y="1608"/>
                  </a:lnTo>
                  <a:lnTo>
                    <a:pt x="2066" y="11567"/>
                  </a:lnTo>
                  <a:cubicBezTo>
                    <a:pt x="2161" y="11578"/>
                    <a:pt x="2254" y="11601"/>
                    <a:pt x="2339" y="11637"/>
                  </a:cubicBezTo>
                  <a:cubicBezTo>
                    <a:pt x="2367" y="11649"/>
                    <a:pt x="2395" y="11663"/>
                    <a:pt x="2422" y="11676"/>
                  </a:cubicBezTo>
                  <a:cubicBezTo>
                    <a:pt x="2503" y="11721"/>
                    <a:pt x="2578" y="11776"/>
                    <a:pt x="2643" y="11841"/>
                  </a:cubicBezTo>
                  <a:cubicBezTo>
                    <a:pt x="2785" y="11983"/>
                    <a:pt x="2881" y="12169"/>
                    <a:pt x="2911" y="12377"/>
                  </a:cubicBezTo>
                  <a:lnTo>
                    <a:pt x="11028" y="10693"/>
                  </a:lnTo>
                  <a:lnTo>
                    <a:pt x="10739" y="9297"/>
                  </a:lnTo>
                  <a:lnTo>
                    <a:pt x="10140" y="8840"/>
                  </a:lnTo>
                  <a:lnTo>
                    <a:pt x="10629" y="8775"/>
                  </a:lnTo>
                  <a:lnTo>
                    <a:pt x="9810" y="4821"/>
                  </a:lnTo>
                  <a:lnTo>
                    <a:pt x="8927" y="6669"/>
                  </a:lnTo>
                  <a:lnTo>
                    <a:pt x="8282" y="4847"/>
                  </a:lnTo>
                  <a:lnTo>
                    <a:pt x="9710" y="4342"/>
                  </a:lnTo>
                  <a:lnTo>
                    <a:pt x="9077" y="1285"/>
                  </a:lnTo>
                  <a:cubicBezTo>
                    <a:pt x="8935" y="1369"/>
                    <a:pt x="8770" y="1416"/>
                    <a:pt x="8593" y="1416"/>
                  </a:cubicBezTo>
                  <a:cubicBezTo>
                    <a:pt x="8592" y="1416"/>
                    <a:pt x="8591" y="1416"/>
                    <a:pt x="8589" y="1416"/>
                  </a:cubicBezTo>
                  <a:cubicBezTo>
                    <a:pt x="8061" y="1416"/>
                    <a:pt x="7635" y="988"/>
                    <a:pt x="7635" y="460"/>
                  </a:cubicBezTo>
                  <a:cubicBezTo>
                    <a:pt x="7635" y="294"/>
                    <a:pt x="7677" y="138"/>
                    <a:pt x="7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56"/>
            <p:cNvSpPr/>
            <p:nvPr/>
          </p:nvSpPr>
          <p:spPr>
            <a:xfrm>
              <a:off x="2212880" y="4563039"/>
              <a:ext cx="76977" cy="93170"/>
            </a:xfrm>
            <a:custGeom>
              <a:rect b="b" l="l" r="r" t="t"/>
              <a:pathLst>
                <a:path extrusionOk="0" h="1916" w="1583">
                  <a:moveTo>
                    <a:pt x="623" y="1"/>
                  </a:moveTo>
                  <a:cubicBezTo>
                    <a:pt x="459" y="1"/>
                    <a:pt x="304" y="43"/>
                    <a:pt x="167" y="115"/>
                  </a:cubicBezTo>
                  <a:cubicBezTo>
                    <a:pt x="107" y="147"/>
                    <a:pt x="52" y="188"/>
                    <a:pt x="1" y="231"/>
                  </a:cubicBezTo>
                  <a:lnTo>
                    <a:pt x="1" y="1685"/>
                  </a:lnTo>
                  <a:cubicBezTo>
                    <a:pt x="52" y="1728"/>
                    <a:pt x="107" y="1768"/>
                    <a:pt x="167" y="1800"/>
                  </a:cubicBezTo>
                  <a:cubicBezTo>
                    <a:pt x="303" y="1873"/>
                    <a:pt x="458" y="1915"/>
                    <a:pt x="623" y="1915"/>
                  </a:cubicBezTo>
                  <a:cubicBezTo>
                    <a:pt x="756" y="1915"/>
                    <a:pt x="882" y="1889"/>
                    <a:pt x="998" y="1840"/>
                  </a:cubicBezTo>
                  <a:cubicBezTo>
                    <a:pt x="1026" y="1828"/>
                    <a:pt x="1054" y="1815"/>
                    <a:pt x="1080" y="1800"/>
                  </a:cubicBezTo>
                  <a:cubicBezTo>
                    <a:pt x="1162" y="1756"/>
                    <a:pt x="1237" y="1701"/>
                    <a:pt x="1301" y="1635"/>
                  </a:cubicBezTo>
                  <a:cubicBezTo>
                    <a:pt x="1474" y="1463"/>
                    <a:pt x="1582" y="1223"/>
                    <a:pt x="1582" y="958"/>
                  </a:cubicBezTo>
                  <a:cubicBezTo>
                    <a:pt x="1582" y="693"/>
                    <a:pt x="1474" y="454"/>
                    <a:pt x="1301" y="280"/>
                  </a:cubicBezTo>
                  <a:cubicBezTo>
                    <a:pt x="1237" y="215"/>
                    <a:pt x="1162" y="160"/>
                    <a:pt x="1080" y="115"/>
                  </a:cubicBezTo>
                  <a:cubicBezTo>
                    <a:pt x="1054" y="102"/>
                    <a:pt x="1026" y="88"/>
                    <a:pt x="998" y="76"/>
                  </a:cubicBezTo>
                  <a:cubicBezTo>
                    <a:pt x="883" y="28"/>
                    <a:pt x="756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56"/>
            <p:cNvSpPr/>
            <p:nvPr/>
          </p:nvSpPr>
          <p:spPr>
            <a:xfrm>
              <a:off x="2318353" y="4607144"/>
              <a:ext cx="160714" cy="131732"/>
            </a:xfrm>
            <a:custGeom>
              <a:rect b="b" l="l" r="r" t="t"/>
              <a:pathLst>
                <a:path extrusionOk="0" h="2709" w="3305">
                  <a:moveTo>
                    <a:pt x="2943" y="0"/>
                  </a:moveTo>
                  <a:lnTo>
                    <a:pt x="1" y="392"/>
                  </a:lnTo>
                  <a:lnTo>
                    <a:pt x="3030" y="2709"/>
                  </a:lnTo>
                  <a:lnTo>
                    <a:pt x="3304" y="2709"/>
                  </a:lnTo>
                  <a:lnTo>
                    <a:pt x="2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56"/>
            <p:cNvSpPr/>
            <p:nvPr/>
          </p:nvSpPr>
          <p:spPr>
            <a:xfrm>
              <a:off x="2550355" y="4602913"/>
              <a:ext cx="74400" cy="113253"/>
            </a:xfrm>
            <a:custGeom>
              <a:rect b="b" l="l" r="r" t="t"/>
              <a:pathLst>
                <a:path extrusionOk="0" h="2329" w="1530">
                  <a:moveTo>
                    <a:pt x="1429" y="1"/>
                  </a:moveTo>
                  <a:lnTo>
                    <a:pt x="1" y="506"/>
                  </a:lnTo>
                  <a:lnTo>
                    <a:pt x="646" y="2328"/>
                  </a:lnTo>
                  <a:lnTo>
                    <a:pt x="1529" y="479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56"/>
            <p:cNvSpPr/>
            <p:nvPr/>
          </p:nvSpPr>
          <p:spPr>
            <a:xfrm>
              <a:off x="2518941" y="4381561"/>
              <a:ext cx="70121" cy="79214"/>
            </a:xfrm>
            <a:custGeom>
              <a:rect b="b" l="l" r="r" t="t"/>
              <a:pathLst>
                <a:path extrusionOk="0" h="1629" w="1442">
                  <a:moveTo>
                    <a:pt x="1133" y="1"/>
                  </a:moveTo>
                  <a:lnTo>
                    <a:pt x="119" y="211"/>
                  </a:lnTo>
                  <a:cubicBezTo>
                    <a:pt x="43" y="348"/>
                    <a:pt x="1" y="504"/>
                    <a:pt x="1" y="670"/>
                  </a:cubicBezTo>
                  <a:cubicBezTo>
                    <a:pt x="1" y="1199"/>
                    <a:pt x="429" y="1629"/>
                    <a:pt x="958" y="1629"/>
                  </a:cubicBezTo>
                  <a:cubicBezTo>
                    <a:pt x="1135" y="1629"/>
                    <a:pt x="1299" y="1579"/>
                    <a:pt x="1442" y="1497"/>
                  </a:cubicBezTo>
                  <a:lnTo>
                    <a:pt x="11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56"/>
            <p:cNvSpPr/>
            <p:nvPr/>
          </p:nvSpPr>
          <p:spPr>
            <a:xfrm>
              <a:off x="2235054" y="4438650"/>
              <a:ext cx="63556" cy="81986"/>
            </a:xfrm>
            <a:custGeom>
              <a:rect b="b" l="l" r="r" t="t"/>
              <a:pathLst>
                <a:path extrusionOk="0" h="1686" w="1307">
                  <a:moveTo>
                    <a:pt x="1307" y="1"/>
                  </a:moveTo>
                  <a:lnTo>
                    <a:pt x="1" y="272"/>
                  </a:lnTo>
                  <a:lnTo>
                    <a:pt x="501" y="1685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56"/>
            <p:cNvSpPr/>
            <p:nvPr/>
          </p:nvSpPr>
          <p:spPr>
            <a:xfrm>
              <a:off x="2338582" y="4456107"/>
              <a:ext cx="67641" cy="67592"/>
            </a:xfrm>
            <a:custGeom>
              <a:rect b="b" l="l" r="r" t="t"/>
              <a:pathLst>
                <a:path extrusionOk="0" h="1390" w="1391">
                  <a:moveTo>
                    <a:pt x="695" y="1"/>
                  </a:moveTo>
                  <a:cubicBezTo>
                    <a:pt x="312" y="1"/>
                    <a:pt x="0" y="311"/>
                    <a:pt x="0" y="696"/>
                  </a:cubicBezTo>
                  <a:cubicBezTo>
                    <a:pt x="0" y="1080"/>
                    <a:pt x="312" y="1390"/>
                    <a:pt x="695" y="1390"/>
                  </a:cubicBezTo>
                  <a:cubicBezTo>
                    <a:pt x="1079" y="1390"/>
                    <a:pt x="1390" y="1080"/>
                    <a:pt x="1390" y="696"/>
                  </a:cubicBezTo>
                  <a:cubicBezTo>
                    <a:pt x="1390" y="311"/>
                    <a:pt x="1080" y="1"/>
                    <a:pt x="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56"/>
            <p:cNvSpPr/>
            <p:nvPr/>
          </p:nvSpPr>
          <p:spPr>
            <a:xfrm>
              <a:off x="2248037" y="4954247"/>
              <a:ext cx="41139" cy="46002"/>
            </a:xfrm>
            <a:custGeom>
              <a:rect b="b" l="l" r="r" t="t"/>
              <a:pathLst>
                <a:path extrusionOk="0" h="946" w="846">
                  <a:moveTo>
                    <a:pt x="0" y="1"/>
                  </a:moveTo>
                  <a:lnTo>
                    <a:pt x="196" y="946"/>
                  </a:lnTo>
                  <a:lnTo>
                    <a:pt x="845" y="811"/>
                  </a:lnTo>
                  <a:cubicBezTo>
                    <a:pt x="814" y="604"/>
                    <a:pt x="718" y="418"/>
                    <a:pt x="576" y="276"/>
                  </a:cubicBezTo>
                  <a:cubicBezTo>
                    <a:pt x="512" y="210"/>
                    <a:pt x="438" y="155"/>
                    <a:pt x="356" y="111"/>
                  </a:cubicBezTo>
                  <a:cubicBezTo>
                    <a:pt x="330" y="97"/>
                    <a:pt x="302" y="83"/>
                    <a:pt x="272" y="71"/>
                  </a:cubicBezTo>
                  <a:cubicBezTo>
                    <a:pt x="187" y="35"/>
                    <a:pt x="96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56"/>
            <p:cNvSpPr/>
            <p:nvPr/>
          </p:nvSpPr>
          <p:spPr>
            <a:xfrm>
              <a:off x="2640704" y="4818479"/>
              <a:ext cx="29079" cy="25529"/>
            </a:xfrm>
            <a:custGeom>
              <a:rect b="b" l="l" r="r" t="t"/>
              <a:pathLst>
                <a:path extrusionOk="0" h="525" w="598">
                  <a:moveTo>
                    <a:pt x="490" y="0"/>
                  </a:moveTo>
                  <a:lnTo>
                    <a:pt x="1" y="66"/>
                  </a:lnTo>
                  <a:lnTo>
                    <a:pt x="598" y="524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56"/>
            <p:cNvSpPr/>
            <p:nvPr/>
          </p:nvSpPr>
          <p:spPr>
            <a:xfrm>
              <a:off x="2512668" y="4758473"/>
              <a:ext cx="106300" cy="93219"/>
            </a:xfrm>
            <a:custGeom>
              <a:rect b="b" l="l" r="r" t="t"/>
              <a:pathLst>
                <a:path extrusionOk="0" h="1917" w="2186">
                  <a:moveTo>
                    <a:pt x="1092" y="1"/>
                  </a:moveTo>
                  <a:cubicBezTo>
                    <a:pt x="920" y="1"/>
                    <a:pt x="746" y="47"/>
                    <a:pt x="589" y="144"/>
                  </a:cubicBezTo>
                  <a:cubicBezTo>
                    <a:pt x="139" y="422"/>
                    <a:pt x="0" y="1012"/>
                    <a:pt x="278" y="1462"/>
                  </a:cubicBezTo>
                  <a:cubicBezTo>
                    <a:pt x="459" y="1755"/>
                    <a:pt x="772" y="1916"/>
                    <a:pt x="1093" y="1916"/>
                  </a:cubicBezTo>
                  <a:cubicBezTo>
                    <a:pt x="1265" y="1916"/>
                    <a:pt x="1439" y="1870"/>
                    <a:pt x="1596" y="1773"/>
                  </a:cubicBezTo>
                  <a:cubicBezTo>
                    <a:pt x="2046" y="1496"/>
                    <a:pt x="2185" y="905"/>
                    <a:pt x="1908" y="455"/>
                  </a:cubicBezTo>
                  <a:cubicBezTo>
                    <a:pt x="1726" y="162"/>
                    <a:pt x="1413" y="1"/>
                    <a:pt x="1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56"/>
            <p:cNvSpPr/>
            <p:nvPr/>
          </p:nvSpPr>
          <p:spPr>
            <a:xfrm>
              <a:off x="2228100" y="4791588"/>
              <a:ext cx="88648" cy="120061"/>
            </a:xfrm>
            <a:custGeom>
              <a:rect b="b" l="l" r="r" t="t"/>
              <a:pathLst>
                <a:path extrusionOk="0" h="2469" w="1823">
                  <a:moveTo>
                    <a:pt x="1823" y="1"/>
                  </a:moveTo>
                  <a:lnTo>
                    <a:pt x="0" y="646"/>
                  </a:lnTo>
                  <a:lnTo>
                    <a:pt x="644" y="2468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56"/>
            <p:cNvSpPr/>
            <p:nvPr/>
          </p:nvSpPr>
          <p:spPr>
            <a:xfrm>
              <a:off x="2338582" y="4847121"/>
              <a:ext cx="67641" cy="67544"/>
            </a:xfrm>
            <a:custGeom>
              <a:rect b="b" l="l" r="r" t="t"/>
              <a:pathLst>
                <a:path extrusionOk="0" h="1389" w="1391">
                  <a:moveTo>
                    <a:pt x="695" y="0"/>
                  </a:moveTo>
                  <a:cubicBezTo>
                    <a:pt x="312" y="0"/>
                    <a:pt x="0" y="311"/>
                    <a:pt x="0" y="695"/>
                  </a:cubicBezTo>
                  <a:cubicBezTo>
                    <a:pt x="0" y="1079"/>
                    <a:pt x="312" y="1389"/>
                    <a:pt x="695" y="1389"/>
                  </a:cubicBezTo>
                  <a:cubicBezTo>
                    <a:pt x="1079" y="1389"/>
                    <a:pt x="1390" y="1079"/>
                    <a:pt x="1390" y="695"/>
                  </a:cubicBezTo>
                  <a:cubicBezTo>
                    <a:pt x="1390" y="311"/>
                    <a:pt x="1080" y="0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56"/>
            <p:cNvSpPr/>
            <p:nvPr/>
          </p:nvSpPr>
          <p:spPr>
            <a:xfrm>
              <a:off x="2465694" y="4738827"/>
              <a:ext cx="14929" cy="11427"/>
            </a:xfrm>
            <a:custGeom>
              <a:rect b="b" l="l" r="r" t="t"/>
              <a:pathLst>
                <a:path extrusionOk="0" h="235" w="307">
                  <a:moveTo>
                    <a:pt x="0" y="1"/>
                  </a:moveTo>
                  <a:lnTo>
                    <a:pt x="306" y="23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56"/>
            <p:cNvSpPr/>
            <p:nvPr/>
          </p:nvSpPr>
          <p:spPr>
            <a:xfrm>
              <a:off x="2196638" y="4574272"/>
              <a:ext cx="16290" cy="70704"/>
            </a:xfrm>
            <a:custGeom>
              <a:rect b="b" l="l" r="r" t="t"/>
              <a:pathLst>
                <a:path extrusionOk="0" h="1454" w="335">
                  <a:moveTo>
                    <a:pt x="335" y="0"/>
                  </a:moveTo>
                  <a:cubicBezTo>
                    <a:pt x="131" y="176"/>
                    <a:pt x="0" y="436"/>
                    <a:pt x="0" y="727"/>
                  </a:cubicBezTo>
                  <a:cubicBezTo>
                    <a:pt x="0" y="1018"/>
                    <a:pt x="131" y="1279"/>
                    <a:pt x="335" y="1454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56"/>
            <p:cNvSpPr/>
            <p:nvPr/>
          </p:nvSpPr>
          <p:spPr>
            <a:xfrm>
              <a:off x="2426549" y="4239617"/>
              <a:ext cx="15269" cy="11427"/>
            </a:xfrm>
            <a:custGeom>
              <a:rect b="b" l="l" r="r" t="t"/>
              <a:pathLst>
                <a:path extrusionOk="0" h="235" w="314">
                  <a:moveTo>
                    <a:pt x="313" y="0"/>
                  </a:moveTo>
                  <a:lnTo>
                    <a:pt x="76" y="49"/>
                  </a:lnTo>
                  <a:cubicBezTo>
                    <a:pt x="52" y="111"/>
                    <a:pt x="27" y="173"/>
                    <a:pt x="1" y="234"/>
                  </a:cubicBezTo>
                  <a:cubicBezTo>
                    <a:pt x="103" y="156"/>
                    <a:pt x="207" y="77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56"/>
            <p:cNvSpPr/>
            <p:nvPr/>
          </p:nvSpPr>
          <p:spPr>
            <a:xfrm>
              <a:off x="2321562" y="4262326"/>
              <a:ext cx="10698" cy="18430"/>
            </a:xfrm>
            <a:custGeom>
              <a:rect b="b" l="l" r="r" t="t"/>
              <a:pathLst>
                <a:path extrusionOk="0" h="379" w="220">
                  <a:moveTo>
                    <a:pt x="219" y="1"/>
                  </a:moveTo>
                  <a:lnTo>
                    <a:pt x="1" y="46"/>
                  </a:lnTo>
                  <a:cubicBezTo>
                    <a:pt x="50" y="122"/>
                    <a:pt x="101" y="199"/>
                    <a:pt x="147" y="277"/>
                  </a:cubicBezTo>
                  <a:cubicBezTo>
                    <a:pt x="167" y="310"/>
                    <a:pt x="188" y="343"/>
                    <a:pt x="206" y="378"/>
                  </a:cubicBezTo>
                  <a:cubicBezTo>
                    <a:pt x="206" y="252"/>
                    <a:pt x="211" y="125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56"/>
            <p:cNvSpPr/>
            <p:nvPr/>
          </p:nvSpPr>
          <p:spPr>
            <a:xfrm>
              <a:off x="2566304" y="4211997"/>
              <a:ext cx="11768" cy="15512"/>
            </a:xfrm>
            <a:custGeom>
              <a:rect b="b" l="l" r="r" t="t"/>
              <a:pathLst>
                <a:path extrusionOk="0" h="319" w="242">
                  <a:moveTo>
                    <a:pt x="177" y="1"/>
                  </a:moveTo>
                  <a:lnTo>
                    <a:pt x="0" y="38"/>
                  </a:lnTo>
                  <a:cubicBezTo>
                    <a:pt x="90" y="102"/>
                    <a:pt x="167" y="182"/>
                    <a:pt x="225" y="284"/>
                  </a:cubicBezTo>
                  <a:cubicBezTo>
                    <a:pt x="231" y="296"/>
                    <a:pt x="236" y="307"/>
                    <a:pt x="242" y="319"/>
                  </a:cubicBezTo>
                  <a:lnTo>
                    <a:pt x="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56"/>
            <p:cNvSpPr/>
            <p:nvPr/>
          </p:nvSpPr>
          <p:spPr>
            <a:xfrm>
              <a:off x="2096222" y="4243021"/>
              <a:ext cx="512291" cy="234141"/>
            </a:xfrm>
            <a:custGeom>
              <a:rect b="b" l="l" r="r" t="t"/>
              <a:pathLst>
                <a:path extrusionOk="0" h="4815" w="10535">
                  <a:moveTo>
                    <a:pt x="9974" y="1"/>
                  </a:moveTo>
                  <a:cubicBezTo>
                    <a:pt x="9965" y="218"/>
                    <a:pt x="9860" y="434"/>
                    <a:pt x="9717" y="605"/>
                  </a:cubicBezTo>
                  <a:cubicBezTo>
                    <a:pt x="9472" y="902"/>
                    <a:pt x="9137" y="1112"/>
                    <a:pt x="8812" y="1313"/>
                  </a:cubicBezTo>
                  <a:cubicBezTo>
                    <a:pt x="8461" y="1529"/>
                    <a:pt x="8095" y="1717"/>
                    <a:pt x="7716" y="1877"/>
                  </a:cubicBezTo>
                  <a:cubicBezTo>
                    <a:pt x="6965" y="2194"/>
                    <a:pt x="6157" y="2416"/>
                    <a:pt x="5342" y="2490"/>
                  </a:cubicBezTo>
                  <a:cubicBezTo>
                    <a:pt x="5310" y="2513"/>
                    <a:pt x="5269" y="2523"/>
                    <a:pt x="5228" y="2523"/>
                  </a:cubicBezTo>
                  <a:cubicBezTo>
                    <a:pt x="5211" y="2534"/>
                    <a:pt x="5192" y="2543"/>
                    <a:pt x="5170" y="2550"/>
                  </a:cubicBezTo>
                  <a:cubicBezTo>
                    <a:pt x="4965" y="2607"/>
                    <a:pt x="4760" y="2661"/>
                    <a:pt x="4559" y="2737"/>
                  </a:cubicBezTo>
                  <a:cubicBezTo>
                    <a:pt x="4350" y="2817"/>
                    <a:pt x="4144" y="2907"/>
                    <a:pt x="3940" y="3000"/>
                  </a:cubicBezTo>
                  <a:cubicBezTo>
                    <a:pt x="3538" y="3182"/>
                    <a:pt x="3139" y="3368"/>
                    <a:pt x="2722" y="3506"/>
                  </a:cubicBezTo>
                  <a:cubicBezTo>
                    <a:pt x="2351" y="3629"/>
                    <a:pt x="1961" y="3706"/>
                    <a:pt x="1574" y="3706"/>
                  </a:cubicBezTo>
                  <a:cubicBezTo>
                    <a:pt x="1190" y="3706"/>
                    <a:pt x="809" y="3630"/>
                    <a:pt x="455" y="3447"/>
                  </a:cubicBezTo>
                  <a:cubicBezTo>
                    <a:pt x="312" y="3372"/>
                    <a:pt x="138" y="3262"/>
                    <a:pt x="0" y="3126"/>
                  </a:cubicBezTo>
                  <a:lnTo>
                    <a:pt x="0" y="3126"/>
                  </a:lnTo>
                  <a:lnTo>
                    <a:pt x="351" y="4814"/>
                  </a:lnTo>
                  <a:lnTo>
                    <a:pt x="1060" y="4667"/>
                  </a:lnTo>
                  <a:lnTo>
                    <a:pt x="2857" y="4294"/>
                  </a:lnTo>
                  <a:lnTo>
                    <a:pt x="4161" y="4023"/>
                  </a:lnTo>
                  <a:lnTo>
                    <a:pt x="8810" y="3059"/>
                  </a:lnTo>
                  <a:lnTo>
                    <a:pt x="9823" y="2848"/>
                  </a:lnTo>
                  <a:lnTo>
                    <a:pt x="10534" y="2701"/>
                  </a:lnTo>
                  <a:lnTo>
                    <a:pt x="9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56"/>
            <p:cNvSpPr/>
            <p:nvPr/>
          </p:nvSpPr>
          <p:spPr>
            <a:xfrm>
              <a:off x="2101960" y="4322235"/>
              <a:ext cx="217219" cy="82959"/>
            </a:xfrm>
            <a:custGeom>
              <a:rect b="b" l="l" r="r" t="t"/>
              <a:pathLst>
                <a:path extrusionOk="0" h="1706" w="4467">
                  <a:moveTo>
                    <a:pt x="2025" y="1"/>
                  </a:moveTo>
                  <a:cubicBezTo>
                    <a:pt x="1651" y="1"/>
                    <a:pt x="1279" y="68"/>
                    <a:pt x="918" y="230"/>
                  </a:cubicBezTo>
                  <a:cubicBezTo>
                    <a:pt x="755" y="305"/>
                    <a:pt x="593" y="394"/>
                    <a:pt x="448" y="502"/>
                  </a:cubicBezTo>
                  <a:cubicBezTo>
                    <a:pt x="317" y="598"/>
                    <a:pt x="178" y="707"/>
                    <a:pt x="80" y="837"/>
                  </a:cubicBezTo>
                  <a:cubicBezTo>
                    <a:pt x="46" y="883"/>
                    <a:pt x="8" y="936"/>
                    <a:pt x="3" y="992"/>
                  </a:cubicBezTo>
                  <a:cubicBezTo>
                    <a:pt x="0" y="1065"/>
                    <a:pt x="59" y="1125"/>
                    <a:pt x="103" y="1177"/>
                  </a:cubicBezTo>
                  <a:cubicBezTo>
                    <a:pt x="207" y="1292"/>
                    <a:pt x="328" y="1384"/>
                    <a:pt x="460" y="1462"/>
                  </a:cubicBezTo>
                  <a:cubicBezTo>
                    <a:pt x="763" y="1636"/>
                    <a:pt x="1099" y="1705"/>
                    <a:pt x="1438" y="1705"/>
                  </a:cubicBezTo>
                  <a:cubicBezTo>
                    <a:pt x="1775" y="1705"/>
                    <a:pt x="2115" y="1638"/>
                    <a:pt x="2433" y="1538"/>
                  </a:cubicBezTo>
                  <a:cubicBezTo>
                    <a:pt x="2858" y="1405"/>
                    <a:pt x="3259" y="1210"/>
                    <a:pt x="3663" y="1026"/>
                  </a:cubicBezTo>
                  <a:cubicBezTo>
                    <a:pt x="3923" y="907"/>
                    <a:pt x="4190" y="782"/>
                    <a:pt x="4467" y="687"/>
                  </a:cubicBezTo>
                  <a:cubicBezTo>
                    <a:pt x="3704" y="334"/>
                    <a:pt x="2858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56"/>
            <p:cNvSpPr/>
            <p:nvPr/>
          </p:nvSpPr>
          <p:spPr>
            <a:xfrm>
              <a:off x="2079592" y="4292281"/>
              <a:ext cx="131489" cy="63994"/>
            </a:xfrm>
            <a:custGeom>
              <a:rect b="b" l="l" r="r" t="t"/>
              <a:pathLst>
                <a:path extrusionOk="0" h="1316" w="2704">
                  <a:moveTo>
                    <a:pt x="2230" y="0"/>
                  </a:moveTo>
                  <a:lnTo>
                    <a:pt x="0" y="463"/>
                  </a:lnTo>
                  <a:lnTo>
                    <a:pt x="177" y="1316"/>
                  </a:lnTo>
                  <a:cubicBezTo>
                    <a:pt x="315" y="1074"/>
                    <a:pt x="591" y="879"/>
                    <a:pt x="797" y="741"/>
                  </a:cubicBezTo>
                  <a:cubicBezTo>
                    <a:pt x="1302" y="402"/>
                    <a:pt x="1895" y="249"/>
                    <a:pt x="2494" y="249"/>
                  </a:cubicBezTo>
                  <a:cubicBezTo>
                    <a:pt x="2564" y="249"/>
                    <a:pt x="2634" y="251"/>
                    <a:pt x="2704" y="255"/>
                  </a:cubicBezTo>
                  <a:cubicBezTo>
                    <a:pt x="2540" y="179"/>
                    <a:pt x="2382" y="93"/>
                    <a:pt x="2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56"/>
            <p:cNvSpPr/>
            <p:nvPr/>
          </p:nvSpPr>
          <p:spPr>
            <a:xfrm>
              <a:off x="2348550" y="4246571"/>
              <a:ext cx="59666" cy="80235"/>
            </a:xfrm>
            <a:custGeom>
              <a:rect b="b" l="l" r="r" t="t"/>
              <a:pathLst>
                <a:path extrusionOk="0" h="1650" w="1227">
                  <a:moveTo>
                    <a:pt x="1227" y="1"/>
                  </a:moveTo>
                  <a:lnTo>
                    <a:pt x="42" y="246"/>
                  </a:lnTo>
                  <a:cubicBezTo>
                    <a:pt x="0" y="710"/>
                    <a:pt x="12" y="1180"/>
                    <a:pt x="83" y="1642"/>
                  </a:cubicBezTo>
                  <a:cubicBezTo>
                    <a:pt x="84" y="1644"/>
                    <a:pt x="84" y="1647"/>
                    <a:pt x="85" y="1649"/>
                  </a:cubicBezTo>
                  <a:cubicBezTo>
                    <a:pt x="303" y="1353"/>
                    <a:pt x="542" y="1071"/>
                    <a:pt x="800" y="808"/>
                  </a:cubicBezTo>
                  <a:cubicBezTo>
                    <a:pt x="956" y="563"/>
                    <a:pt x="1093" y="305"/>
                    <a:pt x="1211" y="39"/>
                  </a:cubicBezTo>
                  <a:cubicBezTo>
                    <a:pt x="1216" y="26"/>
                    <a:pt x="1221" y="13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56"/>
            <p:cNvSpPr/>
            <p:nvPr/>
          </p:nvSpPr>
          <p:spPr>
            <a:xfrm>
              <a:off x="2215749" y="4268551"/>
              <a:ext cx="116317" cy="54560"/>
            </a:xfrm>
            <a:custGeom>
              <a:rect b="b" l="l" r="r" t="t"/>
              <a:pathLst>
                <a:path extrusionOk="0" h="1122" w="2392">
                  <a:moveTo>
                    <a:pt x="1780" y="0"/>
                  </a:moveTo>
                  <a:lnTo>
                    <a:pt x="0" y="369"/>
                  </a:lnTo>
                  <a:cubicBezTo>
                    <a:pt x="106" y="421"/>
                    <a:pt x="214" y="468"/>
                    <a:pt x="324" y="512"/>
                  </a:cubicBezTo>
                  <a:cubicBezTo>
                    <a:pt x="824" y="706"/>
                    <a:pt x="1348" y="825"/>
                    <a:pt x="1863" y="966"/>
                  </a:cubicBezTo>
                  <a:cubicBezTo>
                    <a:pt x="2039" y="1014"/>
                    <a:pt x="2216" y="1065"/>
                    <a:pt x="2391" y="1122"/>
                  </a:cubicBezTo>
                  <a:cubicBezTo>
                    <a:pt x="2300" y="903"/>
                    <a:pt x="2200" y="686"/>
                    <a:pt x="2082" y="476"/>
                  </a:cubicBezTo>
                  <a:cubicBezTo>
                    <a:pt x="1988" y="313"/>
                    <a:pt x="1888" y="154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56"/>
            <p:cNvSpPr/>
            <p:nvPr/>
          </p:nvSpPr>
          <p:spPr>
            <a:xfrm>
              <a:off x="2365521" y="4222354"/>
              <a:ext cx="198011" cy="121471"/>
            </a:xfrm>
            <a:custGeom>
              <a:rect b="b" l="l" r="r" t="t"/>
              <a:pathLst>
                <a:path extrusionOk="0" h="2498" w="4072">
                  <a:moveTo>
                    <a:pt x="3411" y="1"/>
                  </a:moveTo>
                  <a:cubicBezTo>
                    <a:pt x="3347" y="1"/>
                    <a:pt x="3284" y="5"/>
                    <a:pt x="3221" y="12"/>
                  </a:cubicBezTo>
                  <a:lnTo>
                    <a:pt x="2917" y="75"/>
                  </a:lnTo>
                  <a:cubicBezTo>
                    <a:pt x="2763" y="121"/>
                    <a:pt x="2611" y="181"/>
                    <a:pt x="2467" y="253"/>
                  </a:cubicBezTo>
                  <a:cubicBezTo>
                    <a:pt x="2137" y="417"/>
                    <a:pt x="1828" y="625"/>
                    <a:pt x="1533" y="846"/>
                  </a:cubicBezTo>
                  <a:cubicBezTo>
                    <a:pt x="1273" y="1047"/>
                    <a:pt x="1024" y="1263"/>
                    <a:pt x="789" y="1492"/>
                  </a:cubicBezTo>
                  <a:lnTo>
                    <a:pt x="742" y="1572"/>
                  </a:lnTo>
                  <a:cubicBezTo>
                    <a:pt x="612" y="1775"/>
                    <a:pt x="466" y="1970"/>
                    <a:pt x="311" y="2153"/>
                  </a:cubicBezTo>
                  <a:cubicBezTo>
                    <a:pt x="213" y="2269"/>
                    <a:pt x="112" y="2390"/>
                    <a:pt x="1" y="2498"/>
                  </a:cubicBezTo>
                  <a:cubicBezTo>
                    <a:pt x="545" y="2422"/>
                    <a:pt x="1082" y="2303"/>
                    <a:pt x="1602" y="2115"/>
                  </a:cubicBezTo>
                  <a:cubicBezTo>
                    <a:pt x="2302" y="1864"/>
                    <a:pt x="2988" y="1519"/>
                    <a:pt x="3582" y="1072"/>
                  </a:cubicBezTo>
                  <a:cubicBezTo>
                    <a:pt x="3781" y="921"/>
                    <a:pt x="4040" y="697"/>
                    <a:pt x="4056" y="427"/>
                  </a:cubicBezTo>
                  <a:cubicBezTo>
                    <a:pt x="4072" y="151"/>
                    <a:pt x="3767" y="28"/>
                    <a:pt x="3536" y="7"/>
                  </a:cubicBezTo>
                  <a:cubicBezTo>
                    <a:pt x="3494" y="3"/>
                    <a:pt x="3452" y="1"/>
                    <a:pt x="3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56"/>
            <p:cNvSpPr/>
            <p:nvPr/>
          </p:nvSpPr>
          <p:spPr>
            <a:xfrm>
              <a:off x="2083920" y="4082550"/>
              <a:ext cx="497508" cy="340733"/>
            </a:xfrm>
            <a:custGeom>
              <a:rect b="b" l="l" r="r" t="t"/>
              <a:pathLst>
                <a:path extrusionOk="0" h="7007" w="10231">
                  <a:moveTo>
                    <a:pt x="1198" y="1593"/>
                  </a:moveTo>
                  <a:cubicBezTo>
                    <a:pt x="1496" y="1593"/>
                    <a:pt x="1806" y="1724"/>
                    <a:pt x="2067" y="1835"/>
                  </a:cubicBezTo>
                  <a:cubicBezTo>
                    <a:pt x="2834" y="2162"/>
                    <a:pt x="3520" y="2673"/>
                    <a:pt x="4072" y="3294"/>
                  </a:cubicBezTo>
                  <a:cubicBezTo>
                    <a:pt x="4223" y="3463"/>
                    <a:pt x="4363" y="3641"/>
                    <a:pt x="4492" y="3825"/>
                  </a:cubicBezTo>
                  <a:cubicBezTo>
                    <a:pt x="4601" y="3980"/>
                    <a:pt x="4703" y="4138"/>
                    <a:pt x="4794" y="4301"/>
                  </a:cubicBezTo>
                  <a:cubicBezTo>
                    <a:pt x="4912" y="4510"/>
                    <a:pt x="5012" y="4726"/>
                    <a:pt x="5103" y="4947"/>
                  </a:cubicBezTo>
                  <a:cubicBezTo>
                    <a:pt x="4928" y="4889"/>
                    <a:pt x="4752" y="4839"/>
                    <a:pt x="4575" y="4791"/>
                  </a:cubicBezTo>
                  <a:cubicBezTo>
                    <a:pt x="4060" y="4650"/>
                    <a:pt x="3536" y="4531"/>
                    <a:pt x="3036" y="4337"/>
                  </a:cubicBezTo>
                  <a:cubicBezTo>
                    <a:pt x="2926" y="4294"/>
                    <a:pt x="2817" y="4246"/>
                    <a:pt x="2711" y="4194"/>
                  </a:cubicBezTo>
                  <a:cubicBezTo>
                    <a:pt x="2392" y="4039"/>
                    <a:pt x="2096" y="3847"/>
                    <a:pt x="1812" y="3630"/>
                  </a:cubicBezTo>
                  <a:cubicBezTo>
                    <a:pt x="1618" y="3482"/>
                    <a:pt x="1431" y="3326"/>
                    <a:pt x="1246" y="3167"/>
                  </a:cubicBezTo>
                  <a:cubicBezTo>
                    <a:pt x="1063" y="3008"/>
                    <a:pt x="874" y="2849"/>
                    <a:pt x="729" y="2653"/>
                  </a:cubicBezTo>
                  <a:cubicBezTo>
                    <a:pt x="507" y="2355"/>
                    <a:pt x="432" y="1884"/>
                    <a:pt x="818" y="1682"/>
                  </a:cubicBezTo>
                  <a:cubicBezTo>
                    <a:pt x="938" y="1619"/>
                    <a:pt x="1067" y="1593"/>
                    <a:pt x="1198" y="1593"/>
                  </a:cubicBezTo>
                  <a:close/>
                  <a:moveTo>
                    <a:pt x="7009" y="381"/>
                  </a:moveTo>
                  <a:cubicBezTo>
                    <a:pt x="7288" y="381"/>
                    <a:pt x="7314" y="967"/>
                    <a:pt x="7296" y="1157"/>
                  </a:cubicBezTo>
                  <a:cubicBezTo>
                    <a:pt x="7258" y="1550"/>
                    <a:pt x="7151" y="1946"/>
                    <a:pt x="7042" y="2324"/>
                  </a:cubicBezTo>
                  <a:cubicBezTo>
                    <a:pt x="6940" y="2681"/>
                    <a:pt x="6815" y="3034"/>
                    <a:pt x="6667" y="3374"/>
                  </a:cubicBezTo>
                  <a:cubicBezTo>
                    <a:pt x="6662" y="3387"/>
                    <a:pt x="6656" y="3400"/>
                    <a:pt x="6652" y="3412"/>
                  </a:cubicBezTo>
                  <a:cubicBezTo>
                    <a:pt x="6533" y="3678"/>
                    <a:pt x="6397" y="3935"/>
                    <a:pt x="6240" y="4181"/>
                  </a:cubicBezTo>
                  <a:cubicBezTo>
                    <a:pt x="5983" y="4444"/>
                    <a:pt x="5744" y="4725"/>
                    <a:pt x="5526" y="5022"/>
                  </a:cubicBezTo>
                  <a:cubicBezTo>
                    <a:pt x="5525" y="5019"/>
                    <a:pt x="5525" y="5017"/>
                    <a:pt x="5523" y="5014"/>
                  </a:cubicBezTo>
                  <a:cubicBezTo>
                    <a:pt x="5454" y="4553"/>
                    <a:pt x="5441" y="4083"/>
                    <a:pt x="5483" y="3619"/>
                  </a:cubicBezTo>
                  <a:cubicBezTo>
                    <a:pt x="5494" y="3485"/>
                    <a:pt x="5510" y="3350"/>
                    <a:pt x="5532" y="3218"/>
                  </a:cubicBezTo>
                  <a:cubicBezTo>
                    <a:pt x="5643" y="2513"/>
                    <a:pt x="5884" y="1825"/>
                    <a:pt x="6245" y="1210"/>
                  </a:cubicBezTo>
                  <a:cubicBezTo>
                    <a:pt x="6337" y="1052"/>
                    <a:pt x="6437" y="899"/>
                    <a:pt x="6545" y="751"/>
                  </a:cubicBezTo>
                  <a:cubicBezTo>
                    <a:pt x="6641" y="621"/>
                    <a:pt x="6749" y="473"/>
                    <a:pt x="6902" y="406"/>
                  </a:cubicBezTo>
                  <a:cubicBezTo>
                    <a:pt x="6941" y="389"/>
                    <a:pt x="6977" y="381"/>
                    <a:pt x="7009" y="381"/>
                  </a:cubicBezTo>
                  <a:close/>
                  <a:moveTo>
                    <a:pt x="9201" y="2877"/>
                  </a:moveTo>
                  <a:cubicBezTo>
                    <a:pt x="9244" y="2877"/>
                    <a:pt x="9286" y="2879"/>
                    <a:pt x="9329" y="2884"/>
                  </a:cubicBezTo>
                  <a:cubicBezTo>
                    <a:pt x="9559" y="2905"/>
                    <a:pt x="9864" y="3028"/>
                    <a:pt x="9848" y="3304"/>
                  </a:cubicBezTo>
                  <a:cubicBezTo>
                    <a:pt x="9832" y="3573"/>
                    <a:pt x="9574" y="3798"/>
                    <a:pt x="9374" y="3948"/>
                  </a:cubicBezTo>
                  <a:cubicBezTo>
                    <a:pt x="8779" y="4395"/>
                    <a:pt x="8094" y="4740"/>
                    <a:pt x="7395" y="4991"/>
                  </a:cubicBezTo>
                  <a:cubicBezTo>
                    <a:pt x="6873" y="5179"/>
                    <a:pt x="6338" y="5298"/>
                    <a:pt x="5793" y="5374"/>
                  </a:cubicBezTo>
                  <a:cubicBezTo>
                    <a:pt x="5905" y="5266"/>
                    <a:pt x="6005" y="5145"/>
                    <a:pt x="6104" y="5031"/>
                  </a:cubicBezTo>
                  <a:cubicBezTo>
                    <a:pt x="6259" y="4846"/>
                    <a:pt x="6404" y="4651"/>
                    <a:pt x="6535" y="4448"/>
                  </a:cubicBezTo>
                  <a:cubicBezTo>
                    <a:pt x="6552" y="4422"/>
                    <a:pt x="6565" y="4395"/>
                    <a:pt x="6582" y="4369"/>
                  </a:cubicBezTo>
                  <a:cubicBezTo>
                    <a:pt x="6815" y="4138"/>
                    <a:pt x="7064" y="3922"/>
                    <a:pt x="7326" y="3723"/>
                  </a:cubicBezTo>
                  <a:cubicBezTo>
                    <a:pt x="7620" y="3500"/>
                    <a:pt x="7930" y="3293"/>
                    <a:pt x="8259" y="3129"/>
                  </a:cubicBezTo>
                  <a:cubicBezTo>
                    <a:pt x="8403" y="3057"/>
                    <a:pt x="8554" y="2997"/>
                    <a:pt x="8709" y="2951"/>
                  </a:cubicBezTo>
                  <a:cubicBezTo>
                    <a:pt x="8809" y="2922"/>
                    <a:pt x="8910" y="2901"/>
                    <a:pt x="9013" y="2889"/>
                  </a:cubicBezTo>
                  <a:cubicBezTo>
                    <a:pt x="9075" y="2882"/>
                    <a:pt x="9138" y="2877"/>
                    <a:pt x="9201" y="2877"/>
                  </a:cubicBezTo>
                  <a:close/>
                  <a:moveTo>
                    <a:pt x="2397" y="4930"/>
                  </a:moveTo>
                  <a:cubicBezTo>
                    <a:pt x="3230" y="4930"/>
                    <a:pt x="4076" y="5263"/>
                    <a:pt x="4841" y="5616"/>
                  </a:cubicBezTo>
                  <a:cubicBezTo>
                    <a:pt x="4564" y="5711"/>
                    <a:pt x="4296" y="5836"/>
                    <a:pt x="4037" y="5955"/>
                  </a:cubicBezTo>
                  <a:cubicBezTo>
                    <a:pt x="3634" y="6139"/>
                    <a:pt x="3231" y="6334"/>
                    <a:pt x="2807" y="6467"/>
                  </a:cubicBezTo>
                  <a:cubicBezTo>
                    <a:pt x="2490" y="6567"/>
                    <a:pt x="2149" y="6634"/>
                    <a:pt x="1813" y="6634"/>
                  </a:cubicBezTo>
                  <a:cubicBezTo>
                    <a:pt x="1472" y="6634"/>
                    <a:pt x="1137" y="6565"/>
                    <a:pt x="835" y="6391"/>
                  </a:cubicBezTo>
                  <a:cubicBezTo>
                    <a:pt x="702" y="6313"/>
                    <a:pt x="581" y="6221"/>
                    <a:pt x="478" y="6106"/>
                  </a:cubicBezTo>
                  <a:cubicBezTo>
                    <a:pt x="431" y="6056"/>
                    <a:pt x="372" y="5995"/>
                    <a:pt x="378" y="5921"/>
                  </a:cubicBezTo>
                  <a:cubicBezTo>
                    <a:pt x="382" y="5865"/>
                    <a:pt x="420" y="5809"/>
                    <a:pt x="453" y="5766"/>
                  </a:cubicBezTo>
                  <a:cubicBezTo>
                    <a:pt x="550" y="5636"/>
                    <a:pt x="691" y="5527"/>
                    <a:pt x="821" y="5431"/>
                  </a:cubicBezTo>
                  <a:cubicBezTo>
                    <a:pt x="967" y="5324"/>
                    <a:pt x="1127" y="5234"/>
                    <a:pt x="1293" y="5159"/>
                  </a:cubicBezTo>
                  <a:cubicBezTo>
                    <a:pt x="1652" y="4997"/>
                    <a:pt x="2023" y="4930"/>
                    <a:pt x="2397" y="4930"/>
                  </a:cubicBezTo>
                  <a:close/>
                  <a:moveTo>
                    <a:pt x="7005" y="0"/>
                  </a:moveTo>
                  <a:cubicBezTo>
                    <a:pt x="6882" y="0"/>
                    <a:pt x="6758" y="41"/>
                    <a:pt x="6649" y="110"/>
                  </a:cubicBezTo>
                  <a:cubicBezTo>
                    <a:pt x="6315" y="323"/>
                    <a:pt x="6088" y="717"/>
                    <a:pt x="5895" y="1054"/>
                  </a:cubicBezTo>
                  <a:cubicBezTo>
                    <a:pt x="5432" y="1866"/>
                    <a:pt x="5166" y="2775"/>
                    <a:pt x="5106" y="3698"/>
                  </a:cubicBezTo>
                  <a:cubicBezTo>
                    <a:pt x="5098" y="3824"/>
                    <a:pt x="5095" y="3949"/>
                    <a:pt x="5093" y="4075"/>
                  </a:cubicBezTo>
                  <a:cubicBezTo>
                    <a:pt x="5074" y="4040"/>
                    <a:pt x="5054" y="4007"/>
                    <a:pt x="5034" y="3973"/>
                  </a:cubicBezTo>
                  <a:cubicBezTo>
                    <a:pt x="4988" y="3895"/>
                    <a:pt x="4937" y="3819"/>
                    <a:pt x="4888" y="3742"/>
                  </a:cubicBezTo>
                  <a:cubicBezTo>
                    <a:pt x="4667" y="3407"/>
                    <a:pt x="4416" y="3092"/>
                    <a:pt x="4134" y="2806"/>
                  </a:cubicBezTo>
                  <a:cubicBezTo>
                    <a:pt x="3508" y="2172"/>
                    <a:pt x="2742" y="1664"/>
                    <a:pt x="1898" y="1361"/>
                  </a:cubicBezTo>
                  <a:cubicBezTo>
                    <a:pt x="1672" y="1280"/>
                    <a:pt x="1427" y="1222"/>
                    <a:pt x="1188" y="1222"/>
                  </a:cubicBezTo>
                  <a:cubicBezTo>
                    <a:pt x="942" y="1222"/>
                    <a:pt x="701" y="1283"/>
                    <a:pt x="491" y="1445"/>
                  </a:cubicBezTo>
                  <a:cubicBezTo>
                    <a:pt x="102" y="1744"/>
                    <a:pt x="90" y="2290"/>
                    <a:pt x="309" y="2696"/>
                  </a:cubicBezTo>
                  <a:cubicBezTo>
                    <a:pt x="430" y="2919"/>
                    <a:pt x="607" y="3105"/>
                    <a:pt x="794" y="3273"/>
                  </a:cubicBezTo>
                  <a:cubicBezTo>
                    <a:pt x="985" y="3444"/>
                    <a:pt x="1182" y="3612"/>
                    <a:pt x="1382" y="3773"/>
                  </a:cubicBezTo>
                  <a:cubicBezTo>
                    <a:pt x="1623" y="3970"/>
                    <a:pt x="1875" y="4152"/>
                    <a:pt x="2141" y="4314"/>
                  </a:cubicBezTo>
                  <a:cubicBezTo>
                    <a:pt x="2293" y="4407"/>
                    <a:pt x="2451" y="4494"/>
                    <a:pt x="2615" y="4569"/>
                  </a:cubicBezTo>
                  <a:cubicBezTo>
                    <a:pt x="2546" y="4565"/>
                    <a:pt x="2477" y="4563"/>
                    <a:pt x="2408" y="4563"/>
                  </a:cubicBezTo>
                  <a:cubicBezTo>
                    <a:pt x="1808" y="4563"/>
                    <a:pt x="1214" y="4715"/>
                    <a:pt x="708" y="5055"/>
                  </a:cubicBezTo>
                  <a:cubicBezTo>
                    <a:pt x="502" y="5193"/>
                    <a:pt x="226" y="5389"/>
                    <a:pt x="88" y="5631"/>
                  </a:cubicBezTo>
                  <a:cubicBezTo>
                    <a:pt x="37" y="5722"/>
                    <a:pt x="3" y="5820"/>
                    <a:pt x="1" y="5925"/>
                  </a:cubicBezTo>
                  <a:cubicBezTo>
                    <a:pt x="0" y="6114"/>
                    <a:pt x="108" y="6284"/>
                    <a:pt x="252" y="6426"/>
                  </a:cubicBezTo>
                  <a:cubicBezTo>
                    <a:pt x="390" y="6562"/>
                    <a:pt x="564" y="6672"/>
                    <a:pt x="707" y="6747"/>
                  </a:cubicBezTo>
                  <a:cubicBezTo>
                    <a:pt x="1062" y="6930"/>
                    <a:pt x="1443" y="7006"/>
                    <a:pt x="1827" y="7006"/>
                  </a:cubicBezTo>
                  <a:cubicBezTo>
                    <a:pt x="2213" y="7006"/>
                    <a:pt x="2603" y="6929"/>
                    <a:pt x="2973" y="6806"/>
                  </a:cubicBezTo>
                  <a:cubicBezTo>
                    <a:pt x="3391" y="6667"/>
                    <a:pt x="3790" y="6481"/>
                    <a:pt x="4192" y="6300"/>
                  </a:cubicBezTo>
                  <a:cubicBezTo>
                    <a:pt x="4396" y="6207"/>
                    <a:pt x="4602" y="6117"/>
                    <a:pt x="4811" y="6037"/>
                  </a:cubicBezTo>
                  <a:cubicBezTo>
                    <a:pt x="5011" y="5961"/>
                    <a:pt x="5217" y="5907"/>
                    <a:pt x="5422" y="5850"/>
                  </a:cubicBezTo>
                  <a:cubicBezTo>
                    <a:pt x="5445" y="5843"/>
                    <a:pt x="5464" y="5834"/>
                    <a:pt x="5479" y="5823"/>
                  </a:cubicBezTo>
                  <a:cubicBezTo>
                    <a:pt x="5521" y="5823"/>
                    <a:pt x="5562" y="5813"/>
                    <a:pt x="5594" y="5790"/>
                  </a:cubicBezTo>
                  <a:cubicBezTo>
                    <a:pt x="6409" y="5714"/>
                    <a:pt x="7217" y="5494"/>
                    <a:pt x="7967" y="5177"/>
                  </a:cubicBezTo>
                  <a:cubicBezTo>
                    <a:pt x="8346" y="5018"/>
                    <a:pt x="8714" y="4830"/>
                    <a:pt x="9064" y="4613"/>
                  </a:cubicBezTo>
                  <a:cubicBezTo>
                    <a:pt x="9389" y="4412"/>
                    <a:pt x="9724" y="4203"/>
                    <a:pt x="9970" y="3906"/>
                  </a:cubicBezTo>
                  <a:cubicBezTo>
                    <a:pt x="10113" y="3736"/>
                    <a:pt x="10219" y="3522"/>
                    <a:pt x="10227" y="3302"/>
                  </a:cubicBezTo>
                  <a:cubicBezTo>
                    <a:pt x="10231" y="3193"/>
                    <a:pt x="10211" y="3084"/>
                    <a:pt x="10160" y="2980"/>
                  </a:cubicBezTo>
                  <a:cubicBezTo>
                    <a:pt x="10155" y="2967"/>
                    <a:pt x="10150" y="2956"/>
                    <a:pt x="10143" y="2945"/>
                  </a:cubicBezTo>
                  <a:cubicBezTo>
                    <a:pt x="10086" y="2844"/>
                    <a:pt x="10007" y="2764"/>
                    <a:pt x="9917" y="2699"/>
                  </a:cubicBezTo>
                  <a:cubicBezTo>
                    <a:pt x="9717" y="2556"/>
                    <a:pt x="9455" y="2493"/>
                    <a:pt x="9210" y="2493"/>
                  </a:cubicBezTo>
                  <a:cubicBezTo>
                    <a:pt x="9209" y="2493"/>
                    <a:pt x="9208" y="2493"/>
                    <a:pt x="9207" y="2493"/>
                  </a:cubicBezTo>
                  <a:cubicBezTo>
                    <a:pt x="8534" y="2493"/>
                    <a:pt x="7907" y="2837"/>
                    <a:pt x="7359" y="3230"/>
                  </a:cubicBezTo>
                  <a:cubicBezTo>
                    <a:pt x="7253" y="3307"/>
                    <a:pt x="7148" y="3386"/>
                    <a:pt x="7048" y="3463"/>
                  </a:cubicBezTo>
                  <a:cubicBezTo>
                    <a:pt x="7074" y="3401"/>
                    <a:pt x="7099" y="3341"/>
                    <a:pt x="7124" y="3278"/>
                  </a:cubicBezTo>
                  <a:cubicBezTo>
                    <a:pt x="7137" y="3245"/>
                    <a:pt x="7152" y="3211"/>
                    <a:pt x="7165" y="3178"/>
                  </a:cubicBezTo>
                  <a:cubicBezTo>
                    <a:pt x="7317" y="2781"/>
                    <a:pt x="7438" y="2372"/>
                    <a:pt x="7535" y="1957"/>
                  </a:cubicBezTo>
                  <a:cubicBezTo>
                    <a:pt x="7637" y="1522"/>
                    <a:pt x="7768" y="1033"/>
                    <a:pt x="7637" y="590"/>
                  </a:cubicBezTo>
                  <a:cubicBezTo>
                    <a:pt x="7576" y="381"/>
                    <a:pt x="7461" y="169"/>
                    <a:pt x="7260" y="64"/>
                  </a:cubicBezTo>
                  <a:cubicBezTo>
                    <a:pt x="7179" y="20"/>
                    <a:pt x="7092" y="0"/>
                    <a:pt x="7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6" name="Google Shape;3876;p56"/>
          <p:cNvSpPr/>
          <p:nvPr/>
        </p:nvSpPr>
        <p:spPr>
          <a:xfrm>
            <a:off x="323353" y="49897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56"/>
          <p:cNvSpPr/>
          <p:nvPr/>
        </p:nvSpPr>
        <p:spPr>
          <a:xfrm>
            <a:off x="8596133" y="3861014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56"/>
          <p:cNvSpPr/>
          <p:nvPr/>
        </p:nvSpPr>
        <p:spPr>
          <a:xfrm>
            <a:off x="7220917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56"/>
          <p:cNvSpPr/>
          <p:nvPr/>
        </p:nvSpPr>
        <p:spPr>
          <a:xfrm>
            <a:off x="470933" y="446753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56"/>
          <p:cNvSpPr/>
          <p:nvPr/>
        </p:nvSpPr>
        <p:spPr>
          <a:xfrm>
            <a:off x="4572002" y="306030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56"/>
          <p:cNvSpPr/>
          <p:nvPr/>
        </p:nvSpPr>
        <p:spPr>
          <a:xfrm>
            <a:off x="2950353" y="48855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56"/>
          <p:cNvSpPr/>
          <p:nvPr/>
        </p:nvSpPr>
        <p:spPr>
          <a:xfrm>
            <a:off x="8403525" y="289045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5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3885" name="Google Shape;3885;p57"/>
          <p:cNvGrpSpPr/>
          <p:nvPr/>
        </p:nvGrpSpPr>
        <p:grpSpPr>
          <a:xfrm rot="1124715">
            <a:off x="6291966" y="385265"/>
            <a:ext cx="2994857" cy="1027162"/>
            <a:chOff x="1408824" y="-74566"/>
            <a:chExt cx="1139780" cy="390916"/>
          </a:xfrm>
        </p:grpSpPr>
        <p:sp>
          <p:nvSpPr>
            <p:cNvPr id="3886" name="Google Shape;3886;p57"/>
            <p:cNvSpPr/>
            <p:nvPr/>
          </p:nvSpPr>
          <p:spPr>
            <a:xfrm>
              <a:off x="2323799" y="115519"/>
              <a:ext cx="167035" cy="197233"/>
            </a:xfrm>
            <a:custGeom>
              <a:rect b="b" l="l" r="r" t="t"/>
              <a:pathLst>
                <a:path extrusionOk="0" h="4056" w="3435">
                  <a:moveTo>
                    <a:pt x="3435" y="1"/>
                  </a:moveTo>
                  <a:lnTo>
                    <a:pt x="3435" y="1"/>
                  </a:lnTo>
                  <a:cubicBezTo>
                    <a:pt x="2254" y="91"/>
                    <a:pt x="1109" y="132"/>
                    <a:pt x="0" y="137"/>
                  </a:cubicBezTo>
                  <a:lnTo>
                    <a:pt x="1678" y="4056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2140327" y="115568"/>
              <a:ext cx="137081" cy="200783"/>
            </a:xfrm>
            <a:custGeom>
              <a:rect b="b" l="l" r="r" t="t"/>
              <a:pathLst>
                <a:path extrusionOk="0" h="4129" w="2819">
                  <a:moveTo>
                    <a:pt x="1" y="1"/>
                  </a:moveTo>
                  <a:lnTo>
                    <a:pt x="1387" y="4128"/>
                  </a:lnTo>
                  <a:lnTo>
                    <a:pt x="2819" y="130"/>
                  </a:lnTo>
                  <a:cubicBezTo>
                    <a:pt x="1847" y="114"/>
                    <a:pt x="904" y="6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1905068" y="85905"/>
              <a:ext cx="183909" cy="212891"/>
            </a:xfrm>
            <a:custGeom>
              <a:rect b="b" l="l" r="r" t="t"/>
              <a:pathLst>
                <a:path extrusionOk="0" h="4378" w="3782">
                  <a:moveTo>
                    <a:pt x="824" y="696"/>
                  </a:moveTo>
                  <a:cubicBezTo>
                    <a:pt x="978" y="696"/>
                    <a:pt x="1103" y="813"/>
                    <a:pt x="1103" y="955"/>
                  </a:cubicBezTo>
                  <a:cubicBezTo>
                    <a:pt x="1103" y="1098"/>
                    <a:pt x="978" y="1214"/>
                    <a:pt x="824" y="1214"/>
                  </a:cubicBezTo>
                  <a:cubicBezTo>
                    <a:pt x="670" y="1214"/>
                    <a:pt x="545" y="1098"/>
                    <a:pt x="545" y="955"/>
                  </a:cubicBezTo>
                  <a:cubicBezTo>
                    <a:pt x="545" y="812"/>
                    <a:pt x="670" y="696"/>
                    <a:pt x="824" y="696"/>
                  </a:cubicBezTo>
                  <a:close/>
                  <a:moveTo>
                    <a:pt x="1991" y="696"/>
                  </a:moveTo>
                  <a:cubicBezTo>
                    <a:pt x="2145" y="696"/>
                    <a:pt x="2270" y="812"/>
                    <a:pt x="2270" y="955"/>
                  </a:cubicBezTo>
                  <a:cubicBezTo>
                    <a:pt x="2270" y="1098"/>
                    <a:pt x="2145" y="1214"/>
                    <a:pt x="1991" y="1214"/>
                  </a:cubicBezTo>
                  <a:cubicBezTo>
                    <a:pt x="1837" y="1214"/>
                    <a:pt x="1712" y="1098"/>
                    <a:pt x="1712" y="955"/>
                  </a:cubicBezTo>
                  <a:cubicBezTo>
                    <a:pt x="1714" y="813"/>
                    <a:pt x="1837" y="696"/>
                    <a:pt x="1991" y="696"/>
                  </a:cubicBezTo>
                  <a:close/>
                  <a:moveTo>
                    <a:pt x="3159" y="696"/>
                  </a:moveTo>
                  <a:cubicBezTo>
                    <a:pt x="3313" y="696"/>
                    <a:pt x="3438" y="812"/>
                    <a:pt x="3438" y="955"/>
                  </a:cubicBezTo>
                  <a:cubicBezTo>
                    <a:pt x="3438" y="1098"/>
                    <a:pt x="3313" y="1214"/>
                    <a:pt x="3159" y="1214"/>
                  </a:cubicBezTo>
                  <a:cubicBezTo>
                    <a:pt x="3005" y="1214"/>
                    <a:pt x="2880" y="1098"/>
                    <a:pt x="2880" y="955"/>
                  </a:cubicBezTo>
                  <a:cubicBezTo>
                    <a:pt x="2880" y="813"/>
                    <a:pt x="3005" y="696"/>
                    <a:pt x="3159" y="696"/>
                  </a:cubicBezTo>
                  <a:close/>
                  <a:moveTo>
                    <a:pt x="1991" y="1865"/>
                  </a:moveTo>
                  <a:cubicBezTo>
                    <a:pt x="2145" y="1865"/>
                    <a:pt x="2270" y="1980"/>
                    <a:pt x="2270" y="2124"/>
                  </a:cubicBezTo>
                  <a:cubicBezTo>
                    <a:pt x="2270" y="2267"/>
                    <a:pt x="2145" y="2383"/>
                    <a:pt x="1991" y="2383"/>
                  </a:cubicBezTo>
                  <a:cubicBezTo>
                    <a:pt x="1837" y="2383"/>
                    <a:pt x="1712" y="2267"/>
                    <a:pt x="1712" y="2124"/>
                  </a:cubicBezTo>
                  <a:cubicBezTo>
                    <a:pt x="1712" y="1980"/>
                    <a:pt x="1837" y="1865"/>
                    <a:pt x="1991" y="1865"/>
                  </a:cubicBezTo>
                  <a:close/>
                  <a:moveTo>
                    <a:pt x="1" y="1"/>
                  </a:moveTo>
                  <a:lnTo>
                    <a:pt x="645" y="1927"/>
                  </a:lnTo>
                  <a:cubicBezTo>
                    <a:pt x="693" y="1889"/>
                    <a:pt x="756" y="1864"/>
                    <a:pt x="825" y="1864"/>
                  </a:cubicBezTo>
                  <a:cubicBezTo>
                    <a:pt x="979" y="1864"/>
                    <a:pt x="1104" y="1979"/>
                    <a:pt x="1104" y="2123"/>
                  </a:cubicBezTo>
                  <a:cubicBezTo>
                    <a:pt x="1104" y="2266"/>
                    <a:pt x="979" y="2382"/>
                    <a:pt x="825" y="2382"/>
                  </a:cubicBezTo>
                  <a:cubicBezTo>
                    <a:pt x="815" y="2382"/>
                    <a:pt x="805" y="2380"/>
                    <a:pt x="795" y="2379"/>
                  </a:cubicBezTo>
                  <a:lnTo>
                    <a:pt x="795" y="2379"/>
                  </a:lnTo>
                  <a:lnTo>
                    <a:pt x="1049" y="3138"/>
                  </a:lnTo>
                  <a:cubicBezTo>
                    <a:pt x="1082" y="3180"/>
                    <a:pt x="1104" y="3233"/>
                    <a:pt x="1104" y="3291"/>
                  </a:cubicBezTo>
                  <a:cubicBezTo>
                    <a:pt x="1104" y="3293"/>
                    <a:pt x="1103" y="3294"/>
                    <a:pt x="1103" y="3297"/>
                  </a:cubicBezTo>
                  <a:lnTo>
                    <a:pt x="1465" y="4378"/>
                  </a:lnTo>
                  <a:lnTo>
                    <a:pt x="1964" y="3547"/>
                  </a:lnTo>
                  <a:cubicBezTo>
                    <a:pt x="1824" y="3533"/>
                    <a:pt x="1714" y="3425"/>
                    <a:pt x="1714" y="3290"/>
                  </a:cubicBezTo>
                  <a:cubicBezTo>
                    <a:pt x="1714" y="3146"/>
                    <a:pt x="1839" y="3031"/>
                    <a:pt x="1993" y="3031"/>
                  </a:cubicBezTo>
                  <a:cubicBezTo>
                    <a:pt x="2083" y="3031"/>
                    <a:pt x="2163" y="3071"/>
                    <a:pt x="2213" y="3133"/>
                  </a:cubicBezTo>
                  <a:lnTo>
                    <a:pt x="3781" y="519"/>
                  </a:lnTo>
                  <a:cubicBezTo>
                    <a:pt x="2424" y="388"/>
                    <a:pt x="1160" y="20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1982094" y="89698"/>
              <a:ext cx="111795" cy="13373"/>
            </a:xfrm>
            <a:custGeom>
              <a:rect b="b" l="l" r="r" t="t"/>
              <a:pathLst>
                <a:path extrusionOk="0" h="275" w="2299">
                  <a:moveTo>
                    <a:pt x="1" y="0"/>
                  </a:moveTo>
                  <a:cubicBezTo>
                    <a:pt x="733" y="106"/>
                    <a:pt x="1499" y="198"/>
                    <a:pt x="2297" y="274"/>
                  </a:cubicBezTo>
                  <a:lnTo>
                    <a:pt x="2298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57"/>
            <p:cNvSpPr/>
            <p:nvPr/>
          </p:nvSpPr>
          <p:spPr>
            <a:xfrm>
              <a:off x="2045115" y="119798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1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57"/>
            <p:cNvSpPr/>
            <p:nvPr/>
          </p:nvSpPr>
          <p:spPr>
            <a:xfrm>
              <a:off x="1988367" y="119701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80" y="1"/>
                  </a:moveTo>
                  <a:cubicBezTo>
                    <a:pt x="126" y="1"/>
                    <a:pt x="1" y="118"/>
                    <a:pt x="1" y="260"/>
                  </a:cubicBezTo>
                  <a:cubicBezTo>
                    <a:pt x="1" y="403"/>
                    <a:pt x="126" y="519"/>
                    <a:pt x="280" y="519"/>
                  </a:cubicBezTo>
                  <a:cubicBezTo>
                    <a:pt x="434" y="519"/>
                    <a:pt x="558" y="403"/>
                    <a:pt x="558" y="260"/>
                  </a:cubicBezTo>
                  <a:cubicBezTo>
                    <a:pt x="558" y="117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1988318" y="176498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79" y="1"/>
                  </a:moveTo>
                  <a:cubicBezTo>
                    <a:pt x="125" y="1"/>
                    <a:pt x="0" y="116"/>
                    <a:pt x="0" y="260"/>
                  </a:cubicBezTo>
                  <a:cubicBezTo>
                    <a:pt x="0" y="403"/>
                    <a:pt x="125" y="519"/>
                    <a:pt x="279" y="519"/>
                  </a:cubicBezTo>
                  <a:cubicBezTo>
                    <a:pt x="433" y="519"/>
                    <a:pt x="558" y="403"/>
                    <a:pt x="558" y="260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1988318" y="233295"/>
              <a:ext cx="24314" cy="25092"/>
            </a:xfrm>
            <a:custGeom>
              <a:rect b="b" l="l" r="r" t="t"/>
              <a:pathLst>
                <a:path extrusionOk="0" h="516" w="500">
                  <a:moveTo>
                    <a:pt x="279" y="0"/>
                  </a:moveTo>
                  <a:cubicBezTo>
                    <a:pt x="125" y="0"/>
                    <a:pt x="0" y="116"/>
                    <a:pt x="0" y="260"/>
                  </a:cubicBezTo>
                  <a:cubicBezTo>
                    <a:pt x="0" y="394"/>
                    <a:pt x="111" y="502"/>
                    <a:pt x="251" y="516"/>
                  </a:cubicBezTo>
                  <a:lnTo>
                    <a:pt x="500" y="101"/>
                  </a:lnTo>
                  <a:cubicBezTo>
                    <a:pt x="449" y="40"/>
                    <a:pt x="369" y="0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1931570" y="119701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80" y="1"/>
                  </a:moveTo>
                  <a:cubicBezTo>
                    <a:pt x="126" y="1"/>
                    <a:pt x="1" y="118"/>
                    <a:pt x="1" y="260"/>
                  </a:cubicBezTo>
                  <a:cubicBezTo>
                    <a:pt x="1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7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1936335" y="176498"/>
              <a:ext cx="22369" cy="25335"/>
            </a:xfrm>
            <a:custGeom>
              <a:rect b="b" l="l" r="r" t="t"/>
              <a:pathLst>
                <a:path extrusionOk="0" h="521" w="460">
                  <a:moveTo>
                    <a:pt x="181" y="1"/>
                  </a:moveTo>
                  <a:cubicBezTo>
                    <a:pt x="112" y="1"/>
                    <a:pt x="49" y="25"/>
                    <a:pt x="0" y="64"/>
                  </a:cubicBezTo>
                  <a:lnTo>
                    <a:pt x="151" y="517"/>
                  </a:lnTo>
                  <a:cubicBezTo>
                    <a:pt x="161" y="519"/>
                    <a:pt x="170" y="520"/>
                    <a:pt x="181" y="520"/>
                  </a:cubicBezTo>
                  <a:cubicBezTo>
                    <a:pt x="335" y="520"/>
                    <a:pt x="460" y="403"/>
                    <a:pt x="460" y="260"/>
                  </a:cubicBezTo>
                  <a:cubicBezTo>
                    <a:pt x="460" y="116"/>
                    <a:pt x="335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57"/>
            <p:cNvSpPr/>
            <p:nvPr/>
          </p:nvSpPr>
          <p:spPr>
            <a:xfrm>
              <a:off x="1956078" y="238498"/>
              <a:ext cx="2675" cy="7829"/>
            </a:xfrm>
            <a:custGeom>
              <a:rect b="b" l="l" r="r" t="t"/>
              <a:pathLst>
                <a:path extrusionOk="0" h="161" w="55">
                  <a:moveTo>
                    <a:pt x="0" y="1"/>
                  </a:moveTo>
                  <a:lnTo>
                    <a:pt x="54" y="160"/>
                  </a:lnTo>
                  <a:cubicBezTo>
                    <a:pt x="54" y="158"/>
                    <a:pt x="55" y="156"/>
                    <a:pt x="55" y="154"/>
                  </a:cubicBezTo>
                  <a:cubicBezTo>
                    <a:pt x="54" y="95"/>
                    <a:pt x="33" y="4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57"/>
            <p:cNvSpPr/>
            <p:nvPr/>
          </p:nvSpPr>
          <p:spPr>
            <a:xfrm>
              <a:off x="1662027" y="28719"/>
              <a:ext cx="155413" cy="203166"/>
            </a:xfrm>
            <a:custGeom>
              <a:rect b="b" l="l" r="r" t="t"/>
              <a:pathLst>
                <a:path extrusionOk="0" h="4178" w="3196">
                  <a:moveTo>
                    <a:pt x="1" y="0"/>
                  </a:moveTo>
                  <a:lnTo>
                    <a:pt x="627" y="4178"/>
                  </a:lnTo>
                  <a:lnTo>
                    <a:pt x="3195" y="822"/>
                  </a:lnTo>
                  <a:cubicBezTo>
                    <a:pt x="2540" y="676"/>
                    <a:pt x="1929" y="530"/>
                    <a:pt x="1366" y="382"/>
                  </a:cubicBezTo>
                  <a:cubicBezTo>
                    <a:pt x="888" y="256"/>
                    <a:pt x="434" y="12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1701270" y="31102"/>
              <a:ext cx="122104" cy="30100"/>
            </a:xfrm>
            <a:custGeom>
              <a:rect b="b" l="l" r="r" t="t"/>
              <a:pathLst>
                <a:path extrusionOk="0" h="619" w="2511">
                  <a:moveTo>
                    <a:pt x="0" y="0"/>
                  </a:moveTo>
                  <a:cubicBezTo>
                    <a:pt x="199" y="57"/>
                    <a:pt x="401" y="111"/>
                    <a:pt x="610" y="165"/>
                  </a:cubicBezTo>
                  <a:cubicBezTo>
                    <a:pt x="1191" y="317"/>
                    <a:pt x="1824" y="470"/>
                    <a:pt x="2505" y="619"/>
                  </a:cubicBezTo>
                  <a:lnTo>
                    <a:pt x="251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1431728" y="-55358"/>
              <a:ext cx="50524" cy="21104"/>
            </a:xfrm>
            <a:custGeom>
              <a:rect b="b" l="l" r="r" t="t"/>
              <a:pathLst>
                <a:path extrusionOk="0" h="434" w="1039">
                  <a:moveTo>
                    <a:pt x="34" y="0"/>
                  </a:moveTo>
                  <a:lnTo>
                    <a:pt x="1" y="434"/>
                  </a:lnTo>
                  <a:lnTo>
                    <a:pt x="1039" y="434"/>
                  </a:lnTo>
                  <a:cubicBezTo>
                    <a:pt x="618" y="263"/>
                    <a:pt x="280" y="114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1419182" y="70782"/>
              <a:ext cx="92781" cy="55678"/>
            </a:xfrm>
            <a:custGeom>
              <a:rect b="b" l="l" r="r" t="t"/>
              <a:pathLst>
                <a:path extrusionOk="0" h="1145" w="1908">
                  <a:moveTo>
                    <a:pt x="90" y="0"/>
                  </a:moveTo>
                  <a:lnTo>
                    <a:pt x="0" y="1145"/>
                  </a:lnTo>
                  <a:lnTo>
                    <a:pt x="689" y="1145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1425406" y="-9600"/>
              <a:ext cx="158137" cy="55824"/>
            </a:xfrm>
            <a:custGeom>
              <a:rect b="b" l="l" r="r" t="t"/>
              <a:pathLst>
                <a:path extrusionOk="0" h="1148" w="3252">
                  <a:moveTo>
                    <a:pt x="90" y="1"/>
                  </a:moveTo>
                  <a:lnTo>
                    <a:pt x="1" y="1148"/>
                  </a:lnTo>
                  <a:lnTo>
                    <a:pt x="2321" y="1148"/>
                  </a:lnTo>
                  <a:lnTo>
                    <a:pt x="3252" y="273"/>
                  </a:lnTo>
                  <a:cubicBezTo>
                    <a:pt x="2981" y="181"/>
                    <a:pt x="2723" y="90"/>
                    <a:pt x="2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1416556" y="151114"/>
              <a:ext cx="9871" cy="9191"/>
            </a:xfrm>
            <a:custGeom>
              <a:rect b="b" l="l" r="r" t="t"/>
              <a:pathLst>
                <a:path extrusionOk="0" h="189" w="203">
                  <a:moveTo>
                    <a:pt x="15" y="1"/>
                  </a:moveTo>
                  <a:lnTo>
                    <a:pt x="0" y="189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57"/>
            <p:cNvSpPr/>
            <p:nvPr/>
          </p:nvSpPr>
          <p:spPr>
            <a:xfrm>
              <a:off x="1423509" y="58430"/>
              <a:ext cx="101631" cy="12400"/>
            </a:xfrm>
            <a:custGeom>
              <a:rect b="b" l="l" r="r" t="t"/>
              <a:pathLst>
                <a:path extrusionOk="0" h="255" w="2090">
                  <a:moveTo>
                    <a:pt x="21" y="0"/>
                  </a:moveTo>
                  <a:lnTo>
                    <a:pt x="1" y="254"/>
                  </a:lnTo>
                  <a:lnTo>
                    <a:pt x="1819" y="254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57"/>
            <p:cNvSpPr/>
            <p:nvPr/>
          </p:nvSpPr>
          <p:spPr>
            <a:xfrm>
              <a:off x="1418209" y="126411"/>
              <a:ext cx="34477" cy="12400"/>
            </a:xfrm>
            <a:custGeom>
              <a:rect b="b" l="l" r="r" t="t"/>
              <a:pathLst>
                <a:path extrusionOk="0" h="255" w="709">
                  <a:moveTo>
                    <a:pt x="20" y="1"/>
                  </a:moveTo>
                  <a:lnTo>
                    <a:pt x="0" y="255"/>
                  </a:lnTo>
                  <a:lnTo>
                    <a:pt x="438" y="255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1429782" y="-21951"/>
              <a:ext cx="116220" cy="12400"/>
            </a:xfrm>
            <a:custGeom>
              <a:rect b="b" l="l" r="r" t="t"/>
              <a:pathLst>
                <a:path extrusionOk="0" h="255" w="2390">
                  <a:moveTo>
                    <a:pt x="20" y="1"/>
                  </a:moveTo>
                  <a:lnTo>
                    <a:pt x="0" y="255"/>
                  </a:lnTo>
                  <a:lnTo>
                    <a:pt x="2389" y="255"/>
                  </a:lnTo>
                  <a:cubicBezTo>
                    <a:pt x="2150" y="167"/>
                    <a:pt x="1925" y="82"/>
                    <a:pt x="1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1424482" y="46079"/>
              <a:ext cx="113788" cy="12400"/>
            </a:xfrm>
            <a:custGeom>
              <a:rect b="b" l="l" r="r" t="t"/>
              <a:pathLst>
                <a:path extrusionOk="0" h="255" w="2340">
                  <a:moveTo>
                    <a:pt x="20" y="0"/>
                  </a:moveTo>
                  <a:lnTo>
                    <a:pt x="1" y="254"/>
                  </a:lnTo>
                  <a:lnTo>
                    <a:pt x="2070" y="254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1430706" y="-34302"/>
              <a:ext cx="82375" cy="12400"/>
            </a:xfrm>
            <a:custGeom>
              <a:rect b="b" l="l" r="r" t="t"/>
              <a:pathLst>
                <a:path extrusionOk="0" h="255" w="1694">
                  <a:moveTo>
                    <a:pt x="19" y="1"/>
                  </a:moveTo>
                  <a:lnTo>
                    <a:pt x="0" y="255"/>
                  </a:lnTo>
                  <a:lnTo>
                    <a:pt x="1693" y="255"/>
                  </a:lnTo>
                  <a:cubicBezTo>
                    <a:pt x="1465" y="166"/>
                    <a:pt x="1252" y="81"/>
                    <a:pt x="1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1417285" y="138763"/>
              <a:ext cx="22271" cy="12400"/>
            </a:xfrm>
            <a:custGeom>
              <a:rect b="b" l="l" r="r" t="t"/>
              <a:pathLst>
                <a:path extrusionOk="0" h="255" w="458">
                  <a:moveTo>
                    <a:pt x="19" y="1"/>
                  </a:moveTo>
                  <a:lnTo>
                    <a:pt x="0" y="255"/>
                  </a:lnTo>
                  <a:lnTo>
                    <a:pt x="187" y="255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1408824" y="-74566"/>
              <a:ext cx="1139780" cy="196795"/>
            </a:xfrm>
            <a:custGeom>
              <a:rect b="b" l="l" r="r" t="t"/>
              <a:pathLst>
                <a:path extrusionOk="0" h="4047" w="23439">
                  <a:moveTo>
                    <a:pt x="82" y="0"/>
                  </a:moveTo>
                  <a:lnTo>
                    <a:pt x="1" y="155"/>
                  </a:lnTo>
                  <a:cubicBezTo>
                    <a:pt x="7" y="158"/>
                    <a:pt x="180" y="248"/>
                    <a:pt x="503" y="396"/>
                  </a:cubicBezTo>
                  <a:cubicBezTo>
                    <a:pt x="751" y="510"/>
                    <a:pt x="1088" y="658"/>
                    <a:pt x="1508" y="830"/>
                  </a:cubicBezTo>
                  <a:cubicBezTo>
                    <a:pt x="1701" y="910"/>
                    <a:pt x="1914" y="995"/>
                    <a:pt x="2143" y="1084"/>
                  </a:cubicBezTo>
                  <a:cubicBezTo>
                    <a:pt x="2355" y="1166"/>
                    <a:pt x="2579" y="1250"/>
                    <a:pt x="2818" y="1338"/>
                  </a:cubicBezTo>
                  <a:cubicBezTo>
                    <a:pt x="3061" y="1427"/>
                    <a:pt x="3320" y="1518"/>
                    <a:pt x="3591" y="1610"/>
                  </a:cubicBezTo>
                  <a:cubicBezTo>
                    <a:pt x="4085" y="1779"/>
                    <a:pt x="4623" y="1953"/>
                    <a:pt x="5207" y="2125"/>
                  </a:cubicBezTo>
                  <a:cubicBezTo>
                    <a:pt x="5638" y="2255"/>
                    <a:pt x="6094" y="2383"/>
                    <a:pt x="6572" y="2507"/>
                  </a:cubicBezTo>
                  <a:cubicBezTo>
                    <a:pt x="7134" y="2655"/>
                    <a:pt x="7745" y="2801"/>
                    <a:pt x="8401" y="2946"/>
                  </a:cubicBezTo>
                  <a:cubicBezTo>
                    <a:pt x="8969" y="3069"/>
                    <a:pt x="9570" y="3189"/>
                    <a:pt x="10202" y="3302"/>
                  </a:cubicBezTo>
                  <a:cubicBezTo>
                    <a:pt x="11362" y="3507"/>
                    <a:pt x="12628" y="3688"/>
                    <a:pt x="13984" y="3819"/>
                  </a:cubicBezTo>
                  <a:cubicBezTo>
                    <a:pt x="14331" y="3852"/>
                    <a:pt x="14683" y="3884"/>
                    <a:pt x="15042" y="3911"/>
                  </a:cubicBezTo>
                  <a:cubicBezTo>
                    <a:pt x="15946" y="3979"/>
                    <a:pt x="16886" y="4023"/>
                    <a:pt x="17859" y="4039"/>
                  </a:cubicBezTo>
                  <a:cubicBezTo>
                    <a:pt x="18119" y="4044"/>
                    <a:pt x="18381" y="4047"/>
                    <a:pt x="18645" y="4047"/>
                  </a:cubicBezTo>
                  <a:cubicBezTo>
                    <a:pt x="18701" y="4047"/>
                    <a:pt x="18758" y="4045"/>
                    <a:pt x="18814" y="4045"/>
                  </a:cubicBezTo>
                  <a:cubicBezTo>
                    <a:pt x="19921" y="4041"/>
                    <a:pt x="21068" y="3999"/>
                    <a:pt x="22248" y="3910"/>
                  </a:cubicBezTo>
                  <a:cubicBezTo>
                    <a:pt x="22644" y="3879"/>
                    <a:pt x="23039" y="3845"/>
                    <a:pt x="23439" y="3803"/>
                  </a:cubicBezTo>
                  <a:lnTo>
                    <a:pt x="23422" y="3629"/>
                  </a:lnTo>
                  <a:cubicBezTo>
                    <a:pt x="21770" y="3798"/>
                    <a:pt x="20179" y="3871"/>
                    <a:pt x="18661" y="3871"/>
                  </a:cubicBezTo>
                  <a:cubicBezTo>
                    <a:pt x="17047" y="3871"/>
                    <a:pt x="15516" y="3788"/>
                    <a:pt x="14086" y="3651"/>
                  </a:cubicBezTo>
                  <a:cubicBezTo>
                    <a:pt x="13289" y="3576"/>
                    <a:pt x="12521" y="3484"/>
                    <a:pt x="11790" y="3378"/>
                  </a:cubicBezTo>
                  <a:cubicBezTo>
                    <a:pt x="10606" y="3208"/>
                    <a:pt x="9512" y="3005"/>
                    <a:pt x="8519" y="2791"/>
                  </a:cubicBezTo>
                  <a:cubicBezTo>
                    <a:pt x="7838" y="2644"/>
                    <a:pt x="7205" y="2491"/>
                    <a:pt x="6624" y="2338"/>
                  </a:cubicBezTo>
                  <a:cubicBezTo>
                    <a:pt x="6417" y="2284"/>
                    <a:pt x="6213" y="2230"/>
                    <a:pt x="6014" y="2173"/>
                  </a:cubicBezTo>
                  <a:cubicBezTo>
                    <a:pt x="2304" y="1144"/>
                    <a:pt x="106" y="12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0" name="Google Shape;3910;p57"/>
          <p:cNvSpPr/>
          <p:nvPr/>
        </p:nvSpPr>
        <p:spPr>
          <a:xfrm>
            <a:off x="323346" y="4524664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57"/>
          <p:cNvSpPr/>
          <p:nvPr/>
        </p:nvSpPr>
        <p:spPr>
          <a:xfrm>
            <a:off x="128740" y="73301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57"/>
          <p:cNvSpPr/>
          <p:nvPr/>
        </p:nvSpPr>
        <p:spPr>
          <a:xfrm>
            <a:off x="8935100" y="3154469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57"/>
          <p:cNvSpPr/>
          <p:nvPr/>
        </p:nvSpPr>
        <p:spPr>
          <a:xfrm>
            <a:off x="8262562" y="3132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57"/>
          <p:cNvSpPr/>
          <p:nvPr/>
        </p:nvSpPr>
        <p:spPr>
          <a:xfrm>
            <a:off x="8382967" y="471760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57"/>
          <p:cNvSpPr/>
          <p:nvPr/>
        </p:nvSpPr>
        <p:spPr>
          <a:xfrm>
            <a:off x="1527908" y="47176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57"/>
          <p:cNvSpPr/>
          <p:nvPr/>
        </p:nvSpPr>
        <p:spPr>
          <a:xfrm>
            <a:off x="5380827" y="452466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57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57"/>
          <p:cNvSpPr/>
          <p:nvPr/>
        </p:nvSpPr>
        <p:spPr>
          <a:xfrm>
            <a:off x="3378028" y="3465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5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921" name="Google Shape;3921;p58"/>
          <p:cNvSpPr/>
          <p:nvPr/>
        </p:nvSpPr>
        <p:spPr>
          <a:xfrm>
            <a:off x="2985753" y="32284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58"/>
          <p:cNvSpPr/>
          <p:nvPr/>
        </p:nvSpPr>
        <p:spPr>
          <a:xfrm>
            <a:off x="8423990" y="53999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3" name="Google Shape;3923;p58"/>
          <p:cNvSpPr/>
          <p:nvPr/>
        </p:nvSpPr>
        <p:spPr>
          <a:xfrm>
            <a:off x="335337" y="191835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p58"/>
          <p:cNvSpPr/>
          <p:nvPr/>
        </p:nvSpPr>
        <p:spPr>
          <a:xfrm>
            <a:off x="8724717" y="481095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58"/>
          <p:cNvSpPr/>
          <p:nvPr/>
        </p:nvSpPr>
        <p:spPr>
          <a:xfrm>
            <a:off x="899558" y="48520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58"/>
          <p:cNvSpPr/>
          <p:nvPr/>
        </p:nvSpPr>
        <p:spPr>
          <a:xfrm>
            <a:off x="4996586" y="4839601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58"/>
          <p:cNvSpPr/>
          <p:nvPr/>
        </p:nvSpPr>
        <p:spPr>
          <a:xfrm>
            <a:off x="5970678" y="51948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p5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930" name="Google Shape;3930;p59"/>
          <p:cNvSpPr/>
          <p:nvPr>
            <p:ph idx="2" type="pic"/>
          </p:nvPr>
        </p:nvSpPr>
        <p:spPr>
          <a:xfrm>
            <a:off x="5468183" y="1515353"/>
            <a:ext cx="2015100" cy="2015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3931" name="Google Shape;3931;p59"/>
          <p:cNvGrpSpPr/>
          <p:nvPr/>
        </p:nvGrpSpPr>
        <p:grpSpPr>
          <a:xfrm rot="-937584">
            <a:off x="8533272" y="3269083"/>
            <a:ext cx="855651" cy="626014"/>
            <a:chOff x="3788897" y="4434516"/>
            <a:chExt cx="574194" cy="420093"/>
          </a:xfrm>
        </p:grpSpPr>
        <p:sp>
          <p:nvSpPr>
            <p:cNvPr id="3932" name="Google Shape;3932;p59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59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59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59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59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59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59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59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59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1" name="Google Shape;3941;p59"/>
          <p:cNvGrpSpPr/>
          <p:nvPr/>
        </p:nvGrpSpPr>
        <p:grpSpPr>
          <a:xfrm rot="1001690">
            <a:off x="8276601" y="647939"/>
            <a:ext cx="937268" cy="888209"/>
            <a:chOff x="4380548" y="4293302"/>
            <a:chExt cx="628948" cy="596027"/>
          </a:xfrm>
        </p:grpSpPr>
        <p:sp>
          <p:nvSpPr>
            <p:cNvPr id="3942" name="Google Shape;3942;p59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59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59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59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59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59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59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59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59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59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59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59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59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59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59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59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59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59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59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59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59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59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59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59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59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59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59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59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59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59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59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59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59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59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59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59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59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59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59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59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59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59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59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59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59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59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59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59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59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59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59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59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59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59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59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59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59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9" name="Google Shape;3999;p59"/>
          <p:cNvSpPr/>
          <p:nvPr/>
        </p:nvSpPr>
        <p:spPr>
          <a:xfrm flipH="1">
            <a:off x="6131858" y="475863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59"/>
          <p:cNvSpPr/>
          <p:nvPr/>
        </p:nvSpPr>
        <p:spPr>
          <a:xfrm flipH="1">
            <a:off x="196070" y="11238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59"/>
          <p:cNvSpPr/>
          <p:nvPr/>
        </p:nvSpPr>
        <p:spPr>
          <a:xfrm flipH="1">
            <a:off x="8473925" y="309975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2" name="Google Shape;4002;p59"/>
          <p:cNvSpPr/>
          <p:nvPr/>
        </p:nvSpPr>
        <p:spPr>
          <a:xfrm flipH="1">
            <a:off x="688918" y="29415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59"/>
          <p:cNvSpPr/>
          <p:nvPr/>
        </p:nvSpPr>
        <p:spPr>
          <a:xfrm flipH="1">
            <a:off x="1548823" y="487275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59"/>
          <p:cNvSpPr/>
          <p:nvPr/>
        </p:nvSpPr>
        <p:spPr>
          <a:xfrm flipH="1">
            <a:off x="7962229" y="47176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59"/>
          <p:cNvSpPr/>
          <p:nvPr/>
        </p:nvSpPr>
        <p:spPr>
          <a:xfrm flipH="1">
            <a:off x="8782710" y="23015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6" name="Google Shape;4006;p59"/>
          <p:cNvSpPr/>
          <p:nvPr/>
        </p:nvSpPr>
        <p:spPr>
          <a:xfrm flipH="1">
            <a:off x="8253397" y="42569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p6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09" name="Google Shape;4009;p60"/>
          <p:cNvSpPr/>
          <p:nvPr/>
        </p:nvSpPr>
        <p:spPr>
          <a:xfrm>
            <a:off x="8548914" y="4652675"/>
            <a:ext cx="226399" cy="26937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0" name="Google Shape;4010;p60"/>
          <p:cNvSpPr/>
          <p:nvPr/>
        </p:nvSpPr>
        <p:spPr>
          <a:xfrm>
            <a:off x="179124" y="849959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60"/>
          <p:cNvSpPr/>
          <p:nvPr/>
        </p:nvSpPr>
        <p:spPr>
          <a:xfrm>
            <a:off x="8916050" y="308940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2" name="Google Shape;4012;p60"/>
          <p:cNvSpPr/>
          <p:nvPr/>
        </p:nvSpPr>
        <p:spPr>
          <a:xfrm>
            <a:off x="8259562" y="505320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60"/>
          <p:cNvSpPr/>
          <p:nvPr/>
        </p:nvSpPr>
        <p:spPr>
          <a:xfrm>
            <a:off x="5496892" y="4725820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60"/>
          <p:cNvSpPr/>
          <p:nvPr/>
        </p:nvSpPr>
        <p:spPr>
          <a:xfrm>
            <a:off x="436133" y="4404892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60"/>
          <p:cNvSpPr/>
          <p:nvPr/>
        </p:nvSpPr>
        <p:spPr>
          <a:xfrm>
            <a:off x="699486" y="2047689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6" name="Google Shape;4016;p60"/>
          <p:cNvSpPr/>
          <p:nvPr/>
        </p:nvSpPr>
        <p:spPr>
          <a:xfrm>
            <a:off x="3455753" y="3281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6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19" name="Google Shape;4019;p61"/>
          <p:cNvSpPr/>
          <p:nvPr>
            <p:ph idx="2" type="pic"/>
          </p:nvPr>
        </p:nvSpPr>
        <p:spPr>
          <a:xfrm>
            <a:off x="3759525" y="2066925"/>
            <a:ext cx="1625100" cy="1625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4020" name="Google Shape;4020;p61"/>
          <p:cNvGrpSpPr/>
          <p:nvPr/>
        </p:nvGrpSpPr>
        <p:grpSpPr>
          <a:xfrm rot="-937584">
            <a:off x="-201153" y="3873808"/>
            <a:ext cx="855651" cy="626014"/>
            <a:chOff x="3788897" y="4434516"/>
            <a:chExt cx="574194" cy="420093"/>
          </a:xfrm>
        </p:grpSpPr>
        <p:sp>
          <p:nvSpPr>
            <p:cNvPr id="4021" name="Google Shape;4021;p61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61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61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61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61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61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61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61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61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0" name="Google Shape;4030;p61"/>
          <p:cNvSpPr/>
          <p:nvPr/>
        </p:nvSpPr>
        <p:spPr>
          <a:xfrm>
            <a:off x="2390678" y="3191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1" name="Google Shape;4031;p61"/>
          <p:cNvSpPr/>
          <p:nvPr/>
        </p:nvSpPr>
        <p:spPr>
          <a:xfrm>
            <a:off x="5917683" y="45416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2" name="Google Shape;4032;p61"/>
          <p:cNvSpPr/>
          <p:nvPr/>
        </p:nvSpPr>
        <p:spPr>
          <a:xfrm>
            <a:off x="8593399" y="2853659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3" name="Google Shape;4033;p61"/>
          <p:cNvSpPr/>
          <p:nvPr/>
        </p:nvSpPr>
        <p:spPr>
          <a:xfrm>
            <a:off x="312886" y="14219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4" name="Google Shape;4034;p61"/>
          <p:cNvSpPr/>
          <p:nvPr/>
        </p:nvSpPr>
        <p:spPr>
          <a:xfrm>
            <a:off x="8392924" y="308632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5" name="Google Shape;4035;p61"/>
          <p:cNvSpPr/>
          <p:nvPr/>
        </p:nvSpPr>
        <p:spPr>
          <a:xfrm>
            <a:off x="8724717" y="481095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6" name="Google Shape;4036;p61"/>
          <p:cNvSpPr/>
          <p:nvPr/>
        </p:nvSpPr>
        <p:spPr>
          <a:xfrm>
            <a:off x="699528" y="30501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7" name="Google Shape;4037;p61"/>
          <p:cNvSpPr/>
          <p:nvPr/>
        </p:nvSpPr>
        <p:spPr>
          <a:xfrm>
            <a:off x="2212483" y="48520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7"/>
          <p:cNvGrpSpPr/>
          <p:nvPr/>
        </p:nvGrpSpPr>
        <p:grpSpPr>
          <a:xfrm>
            <a:off x="6234503" y="-255543"/>
            <a:ext cx="5114035" cy="5534486"/>
            <a:chOff x="6767903" y="-255543"/>
            <a:chExt cx="5114035" cy="5534486"/>
          </a:xfrm>
        </p:grpSpPr>
        <p:grpSp>
          <p:nvGrpSpPr>
            <p:cNvPr id="396" name="Google Shape;396;p7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397" name="Google Shape;397;p7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398" name="Google Shape;398;p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7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7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9" name="Google Shape;409;p7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410" name="Google Shape;410;p7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0" name="Google Shape;420;p7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7"/>
          <p:cNvGrpSpPr/>
          <p:nvPr/>
        </p:nvGrpSpPr>
        <p:grpSpPr>
          <a:xfrm>
            <a:off x="4868238" y="-244975"/>
            <a:ext cx="6555100" cy="5633352"/>
            <a:chOff x="3990925" y="-142875"/>
            <a:chExt cx="6555100" cy="5633352"/>
          </a:xfrm>
        </p:grpSpPr>
        <p:pic>
          <p:nvPicPr>
            <p:cNvPr id="422" name="Google Shape;422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7"/>
          <p:cNvGrpSpPr/>
          <p:nvPr/>
        </p:nvGrpSpPr>
        <p:grpSpPr>
          <a:xfrm rot="10800000">
            <a:off x="-4335947" y="-138372"/>
            <a:ext cx="5114035" cy="5534486"/>
            <a:chOff x="6767903" y="-255543"/>
            <a:chExt cx="5114035" cy="5534486"/>
          </a:xfrm>
        </p:grpSpPr>
        <p:grpSp>
          <p:nvGrpSpPr>
            <p:cNvPr id="425" name="Google Shape;425;p7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426" name="Google Shape;426;p7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427" name="Google Shape;427;p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7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7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8" name="Google Shape;438;p7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439" name="Google Shape;439;p7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7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7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7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7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7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7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7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7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7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9" name="Google Shape;449;p7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7"/>
          <p:cNvGrpSpPr/>
          <p:nvPr/>
        </p:nvGrpSpPr>
        <p:grpSpPr>
          <a:xfrm>
            <a:off x="-5093800" y="-127754"/>
            <a:ext cx="6555100" cy="5633352"/>
            <a:chOff x="3990925" y="-142875"/>
            <a:chExt cx="6555100" cy="5633352"/>
          </a:xfrm>
        </p:grpSpPr>
        <p:pic>
          <p:nvPicPr>
            <p:cNvPr id="451" name="Google Shape;451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" name="Google Shape;453;p7"/>
          <p:cNvGrpSpPr/>
          <p:nvPr/>
        </p:nvGrpSpPr>
        <p:grpSpPr>
          <a:xfrm>
            <a:off x="-128058" y="4302149"/>
            <a:ext cx="668522" cy="603922"/>
            <a:chOff x="4995550" y="356125"/>
            <a:chExt cx="893626" cy="807275"/>
          </a:xfrm>
        </p:grpSpPr>
        <p:sp>
          <p:nvSpPr>
            <p:cNvPr id="454" name="Google Shape;454;p7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7"/>
          <p:cNvSpPr txBox="1"/>
          <p:nvPr>
            <p:ph idx="1" type="body"/>
          </p:nvPr>
        </p:nvSpPr>
        <p:spPr>
          <a:xfrm>
            <a:off x="720000" y="1752673"/>
            <a:ext cx="4009500" cy="28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600"/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64" name="Google Shape;464;p7"/>
          <p:cNvSpPr txBox="1"/>
          <p:nvPr>
            <p:ph type="title"/>
          </p:nvPr>
        </p:nvSpPr>
        <p:spPr>
          <a:xfrm>
            <a:off x="720000" y="436775"/>
            <a:ext cx="4009500" cy="11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p6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40" name="Google Shape;4040;p62"/>
          <p:cNvSpPr/>
          <p:nvPr/>
        </p:nvSpPr>
        <p:spPr>
          <a:xfrm>
            <a:off x="353828" y="32913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1" name="Google Shape;4041;p62"/>
          <p:cNvSpPr/>
          <p:nvPr/>
        </p:nvSpPr>
        <p:spPr>
          <a:xfrm>
            <a:off x="5291533" y="47177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62"/>
          <p:cNvSpPr/>
          <p:nvPr/>
        </p:nvSpPr>
        <p:spPr>
          <a:xfrm>
            <a:off x="8065190" y="32654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3" name="Google Shape;4043;p62"/>
          <p:cNvSpPr/>
          <p:nvPr/>
        </p:nvSpPr>
        <p:spPr>
          <a:xfrm>
            <a:off x="8543524" y="13510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62"/>
          <p:cNvSpPr/>
          <p:nvPr/>
        </p:nvSpPr>
        <p:spPr>
          <a:xfrm>
            <a:off x="1013958" y="48319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62"/>
          <p:cNvSpPr/>
          <p:nvPr/>
        </p:nvSpPr>
        <p:spPr>
          <a:xfrm>
            <a:off x="536811" y="519501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62"/>
          <p:cNvSpPr/>
          <p:nvPr/>
        </p:nvSpPr>
        <p:spPr>
          <a:xfrm>
            <a:off x="8588303" y="458298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62"/>
          <p:cNvSpPr/>
          <p:nvPr/>
        </p:nvSpPr>
        <p:spPr>
          <a:xfrm>
            <a:off x="6038449" y="50895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6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50" name="Google Shape;4050;p63"/>
          <p:cNvSpPr/>
          <p:nvPr/>
        </p:nvSpPr>
        <p:spPr>
          <a:xfrm>
            <a:off x="453853" y="60667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63"/>
          <p:cNvSpPr/>
          <p:nvPr/>
        </p:nvSpPr>
        <p:spPr>
          <a:xfrm>
            <a:off x="4871858" y="47175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63"/>
          <p:cNvSpPr/>
          <p:nvPr/>
        </p:nvSpPr>
        <p:spPr>
          <a:xfrm>
            <a:off x="2722711" y="182005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63"/>
          <p:cNvSpPr/>
          <p:nvPr/>
        </p:nvSpPr>
        <p:spPr>
          <a:xfrm>
            <a:off x="8935100" y="3154469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63"/>
          <p:cNvSpPr/>
          <p:nvPr/>
        </p:nvSpPr>
        <p:spPr>
          <a:xfrm>
            <a:off x="8262562" y="3132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63"/>
          <p:cNvSpPr/>
          <p:nvPr/>
        </p:nvSpPr>
        <p:spPr>
          <a:xfrm>
            <a:off x="8382967" y="471760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63"/>
          <p:cNvSpPr/>
          <p:nvPr/>
        </p:nvSpPr>
        <p:spPr>
          <a:xfrm>
            <a:off x="1255283" y="47176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63"/>
          <p:cNvSpPr/>
          <p:nvPr/>
        </p:nvSpPr>
        <p:spPr>
          <a:xfrm>
            <a:off x="8617252" y="210296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63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9" name="Google Shape;4059;p63"/>
          <p:cNvGrpSpPr/>
          <p:nvPr/>
        </p:nvGrpSpPr>
        <p:grpSpPr>
          <a:xfrm rot="710695">
            <a:off x="6213540" y="181027"/>
            <a:ext cx="2968508" cy="1018125"/>
            <a:chOff x="1408824" y="-74566"/>
            <a:chExt cx="1139780" cy="390916"/>
          </a:xfrm>
        </p:grpSpPr>
        <p:sp>
          <p:nvSpPr>
            <p:cNvPr id="4060" name="Google Shape;4060;p63"/>
            <p:cNvSpPr/>
            <p:nvPr/>
          </p:nvSpPr>
          <p:spPr>
            <a:xfrm>
              <a:off x="2323799" y="115519"/>
              <a:ext cx="167035" cy="197233"/>
            </a:xfrm>
            <a:custGeom>
              <a:rect b="b" l="l" r="r" t="t"/>
              <a:pathLst>
                <a:path extrusionOk="0" h="4056" w="3435">
                  <a:moveTo>
                    <a:pt x="3435" y="1"/>
                  </a:moveTo>
                  <a:lnTo>
                    <a:pt x="3435" y="1"/>
                  </a:lnTo>
                  <a:cubicBezTo>
                    <a:pt x="2254" y="91"/>
                    <a:pt x="1109" y="132"/>
                    <a:pt x="0" y="137"/>
                  </a:cubicBezTo>
                  <a:lnTo>
                    <a:pt x="1678" y="4056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63"/>
            <p:cNvSpPr/>
            <p:nvPr/>
          </p:nvSpPr>
          <p:spPr>
            <a:xfrm>
              <a:off x="2140327" y="115568"/>
              <a:ext cx="137081" cy="200783"/>
            </a:xfrm>
            <a:custGeom>
              <a:rect b="b" l="l" r="r" t="t"/>
              <a:pathLst>
                <a:path extrusionOk="0" h="4129" w="2819">
                  <a:moveTo>
                    <a:pt x="1" y="1"/>
                  </a:moveTo>
                  <a:lnTo>
                    <a:pt x="1387" y="4128"/>
                  </a:lnTo>
                  <a:lnTo>
                    <a:pt x="2819" y="130"/>
                  </a:lnTo>
                  <a:cubicBezTo>
                    <a:pt x="1847" y="114"/>
                    <a:pt x="904" y="6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63"/>
            <p:cNvSpPr/>
            <p:nvPr/>
          </p:nvSpPr>
          <p:spPr>
            <a:xfrm>
              <a:off x="1905068" y="85905"/>
              <a:ext cx="183909" cy="212891"/>
            </a:xfrm>
            <a:custGeom>
              <a:rect b="b" l="l" r="r" t="t"/>
              <a:pathLst>
                <a:path extrusionOk="0" h="4378" w="3782">
                  <a:moveTo>
                    <a:pt x="824" y="696"/>
                  </a:moveTo>
                  <a:cubicBezTo>
                    <a:pt x="978" y="696"/>
                    <a:pt x="1103" y="813"/>
                    <a:pt x="1103" y="955"/>
                  </a:cubicBezTo>
                  <a:cubicBezTo>
                    <a:pt x="1103" y="1098"/>
                    <a:pt x="978" y="1214"/>
                    <a:pt x="824" y="1214"/>
                  </a:cubicBezTo>
                  <a:cubicBezTo>
                    <a:pt x="670" y="1214"/>
                    <a:pt x="545" y="1098"/>
                    <a:pt x="545" y="955"/>
                  </a:cubicBezTo>
                  <a:cubicBezTo>
                    <a:pt x="545" y="812"/>
                    <a:pt x="670" y="696"/>
                    <a:pt x="824" y="696"/>
                  </a:cubicBezTo>
                  <a:close/>
                  <a:moveTo>
                    <a:pt x="1991" y="696"/>
                  </a:moveTo>
                  <a:cubicBezTo>
                    <a:pt x="2145" y="696"/>
                    <a:pt x="2270" y="812"/>
                    <a:pt x="2270" y="955"/>
                  </a:cubicBezTo>
                  <a:cubicBezTo>
                    <a:pt x="2270" y="1098"/>
                    <a:pt x="2145" y="1214"/>
                    <a:pt x="1991" y="1214"/>
                  </a:cubicBezTo>
                  <a:cubicBezTo>
                    <a:pt x="1837" y="1214"/>
                    <a:pt x="1712" y="1098"/>
                    <a:pt x="1712" y="955"/>
                  </a:cubicBezTo>
                  <a:cubicBezTo>
                    <a:pt x="1714" y="813"/>
                    <a:pt x="1837" y="696"/>
                    <a:pt x="1991" y="696"/>
                  </a:cubicBezTo>
                  <a:close/>
                  <a:moveTo>
                    <a:pt x="3159" y="696"/>
                  </a:moveTo>
                  <a:cubicBezTo>
                    <a:pt x="3313" y="696"/>
                    <a:pt x="3438" y="812"/>
                    <a:pt x="3438" y="955"/>
                  </a:cubicBezTo>
                  <a:cubicBezTo>
                    <a:pt x="3438" y="1098"/>
                    <a:pt x="3313" y="1214"/>
                    <a:pt x="3159" y="1214"/>
                  </a:cubicBezTo>
                  <a:cubicBezTo>
                    <a:pt x="3005" y="1214"/>
                    <a:pt x="2880" y="1098"/>
                    <a:pt x="2880" y="955"/>
                  </a:cubicBezTo>
                  <a:cubicBezTo>
                    <a:pt x="2880" y="813"/>
                    <a:pt x="3005" y="696"/>
                    <a:pt x="3159" y="696"/>
                  </a:cubicBezTo>
                  <a:close/>
                  <a:moveTo>
                    <a:pt x="1991" y="1865"/>
                  </a:moveTo>
                  <a:cubicBezTo>
                    <a:pt x="2145" y="1865"/>
                    <a:pt x="2270" y="1980"/>
                    <a:pt x="2270" y="2124"/>
                  </a:cubicBezTo>
                  <a:cubicBezTo>
                    <a:pt x="2270" y="2267"/>
                    <a:pt x="2145" y="2383"/>
                    <a:pt x="1991" y="2383"/>
                  </a:cubicBezTo>
                  <a:cubicBezTo>
                    <a:pt x="1837" y="2383"/>
                    <a:pt x="1712" y="2267"/>
                    <a:pt x="1712" y="2124"/>
                  </a:cubicBezTo>
                  <a:cubicBezTo>
                    <a:pt x="1712" y="1980"/>
                    <a:pt x="1837" y="1865"/>
                    <a:pt x="1991" y="1865"/>
                  </a:cubicBezTo>
                  <a:close/>
                  <a:moveTo>
                    <a:pt x="1" y="1"/>
                  </a:moveTo>
                  <a:lnTo>
                    <a:pt x="645" y="1927"/>
                  </a:lnTo>
                  <a:cubicBezTo>
                    <a:pt x="693" y="1889"/>
                    <a:pt x="756" y="1864"/>
                    <a:pt x="825" y="1864"/>
                  </a:cubicBezTo>
                  <a:cubicBezTo>
                    <a:pt x="979" y="1864"/>
                    <a:pt x="1104" y="1979"/>
                    <a:pt x="1104" y="2123"/>
                  </a:cubicBezTo>
                  <a:cubicBezTo>
                    <a:pt x="1104" y="2266"/>
                    <a:pt x="979" y="2382"/>
                    <a:pt x="825" y="2382"/>
                  </a:cubicBezTo>
                  <a:cubicBezTo>
                    <a:pt x="815" y="2382"/>
                    <a:pt x="805" y="2380"/>
                    <a:pt x="795" y="2379"/>
                  </a:cubicBezTo>
                  <a:lnTo>
                    <a:pt x="795" y="2379"/>
                  </a:lnTo>
                  <a:lnTo>
                    <a:pt x="1049" y="3138"/>
                  </a:lnTo>
                  <a:cubicBezTo>
                    <a:pt x="1082" y="3180"/>
                    <a:pt x="1104" y="3233"/>
                    <a:pt x="1104" y="3291"/>
                  </a:cubicBezTo>
                  <a:cubicBezTo>
                    <a:pt x="1104" y="3293"/>
                    <a:pt x="1103" y="3294"/>
                    <a:pt x="1103" y="3297"/>
                  </a:cubicBezTo>
                  <a:lnTo>
                    <a:pt x="1465" y="4378"/>
                  </a:lnTo>
                  <a:lnTo>
                    <a:pt x="1964" y="3547"/>
                  </a:lnTo>
                  <a:cubicBezTo>
                    <a:pt x="1824" y="3533"/>
                    <a:pt x="1714" y="3425"/>
                    <a:pt x="1714" y="3290"/>
                  </a:cubicBezTo>
                  <a:cubicBezTo>
                    <a:pt x="1714" y="3146"/>
                    <a:pt x="1839" y="3031"/>
                    <a:pt x="1993" y="3031"/>
                  </a:cubicBezTo>
                  <a:cubicBezTo>
                    <a:pt x="2083" y="3031"/>
                    <a:pt x="2163" y="3071"/>
                    <a:pt x="2213" y="3133"/>
                  </a:cubicBezTo>
                  <a:lnTo>
                    <a:pt x="3781" y="519"/>
                  </a:lnTo>
                  <a:cubicBezTo>
                    <a:pt x="2424" y="388"/>
                    <a:pt x="1160" y="20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63"/>
            <p:cNvSpPr/>
            <p:nvPr/>
          </p:nvSpPr>
          <p:spPr>
            <a:xfrm>
              <a:off x="1982094" y="89698"/>
              <a:ext cx="111795" cy="13373"/>
            </a:xfrm>
            <a:custGeom>
              <a:rect b="b" l="l" r="r" t="t"/>
              <a:pathLst>
                <a:path extrusionOk="0" h="275" w="2299">
                  <a:moveTo>
                    <a:pt x="1" y="0"/>
                  </a:moveTo>
                  <a:cubicBezTo>
                    <a:pt x="733" y="106"/>
                    <a:pt x="1499" y="198"/>
                    <a:pt x="2297" y="274"/>
                  </a:cubicBezTo>
                  <a:lnTo>
                    <a:pt x="2298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63"/>
            <p:cNvSpPr/>
            <p:nvPr/>
          </p:nvSpPr>
          <p:spPr>
            <a:xfrm>
              <a:off x="2045115" y="119798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1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63"/>
            <p:cNvSpPr/>
            <p:nvPr/>
          </p:nvSpPr>
          <p:spPr>
            <a:xfrm>
              <a:off x="1988367" y="119701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80" y="1"/>
                  </a:moveTo>
                  <a:cubicBezTo>
                    <a:pt x="126" y="1"/>
                    <a:pt x="1" y="118"/>
                    <a:pt x="1" y="260"/>
                  </a:cubicBezTo>
                  <a:cubicBezTo>
                    <a:pt x="1" y="403"/>
                    <a:pt x="126" y="519"/>
                    <a:pt x="280" y="519"/>
                  </a:cubicBezTo>
                  <a:cubicBezTo>
                    <a:pt x="434" y="519"/>
                    <a:pt x="558" y="403"/>
                    <a:pt x="558" y="260"/>
                  </a:cubicBezTo>
                  <a:cubicBezTo>
                    <a:pt x="558" y="117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63"/>
            <p:cNvSpPr/>
            <p:nvPr/>
          </p:nvSpPr>
          <p:spPr>
            <a:xfrm>
              <a:off x="1988318" y="176498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79" y="1"/>
                  </a:moveTo>
                  <a:cubicBezTo>
                    <a:pt x="125" y="1"/>
                    <a:pt x="0" y="116"/>
                    <a:pt x="0" y="260"/>
                  </a:cubicBezTo>
                  <a:cubicBezTo>
                    <a:pt x="0" y="403"/>
                    <a:pt x="125" y="519"/>
                    <a:pt x="279" y="519"/>
                  </a:cubicBezTo>
                  <a:cubicBezTo>
                    <a:pt x="433" y="519"/>
                    <a:pt x="558" y="403"/>
                    <a:pt x="558" y="260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63"/>
            <p:cNvSpPr/>
            <p:nvPr/>
          </p:nvSpPr>
          <p:spPr>
            <a:xfrm>
              <a:off x="1988318" y="233295"/>
              <a:ext cx="24314" cy="25092"/>
            </a:xfrm>
            <a:custGeom>
              <a:rect b="b" l="l" r="r" t="t"/>
              <a:pathLst>
                <a:path extrusionOk="0" h="516" w="500">
                  <a:moveTo>
                    <a:pt x="279" y="0"/>
                  </a:moveTo>
                  <a:cubicBezTo>
                    <a:pt x="125" y="0"/>
                    <a:pt x="0" y="116"/>
                    <a:pt x="0" y="260"/>
                  </a:cubicBezTo>
                  <a:cubicBezTo>
                    <a:pt x="0" y="394"/>
                    <a:pt x="111" y="502"/>
                    <a:pt x="251" y="516"/>
                  </a:cubicBezTo>
                  <a:lnTo>
                    <a:pt x="500" y="101"/>
                  </a:lnTo>
                  <a:cubicBezTo>
                    <a:pt x="449" y="40"/>
                    <a:pt x="369" y="0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63"/>
            <p:cNvSpPr/>
            <p:nvPr/>
          </p:nvSpPr>
          <p:spPr>
            <a:xfrm>
              <a:off x="1931570" y="119701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80" y="1"/>
                  </a:moveTo>
                  <a:cubicBezTo>
                    <a:pt x="126" y="1"/>
                    <a:pt x="1" y="118"/>
                    <a:pt x="1" y="260"/>
                  </a:cubicBezTo>
                  <a:cubicBezTo>
                    <a:pt x="1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7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63"/>
            <p:cNvSpPr/>
            <p:nvPr/>
          </p:nvSpPr>
          <p:spPr>
            <a:xfrm>
              <a:off x="1936335" y="176498"/>
              <a:ext cx="22369" cy="25335"/>
            </a:xfrm>
            <a:custGeom>
              <a:rect b="b" l="l" r="r" t="t"/>
              <a:pathLst>
                <a:path extrusionOk="0" h="521" w="460">
                  <a:moveTo>
                    <a:pt x="181" y="1"/>
                  </a:moveTo>
                  <a:cubicBezTo>
                    <a:pt x="112" y="1"/>
                    <a:pt x="49" y="25"/>
                    <a:pt x="0" y="64"/>
                  </a:cubicBezTo>
                  <a:lnTo>
                    <a:pt x="151" y="517"/>
                  </a:lnTo>
                  <a:cubicBezTo>
                    <a:pt x="161" y="519"/>
                    <a:pt x="170" y="520"/>
                    <a:pt x="181" y="520"/>
                  </a:cubicBezTo>
                  <a:cubicBezTo>
                    <a:pt x="335" y="520"/>
                    <a:pt x="460" y="403"/>
                    <a:pt x="460" y="260"/>
                  </a:cubicBezTo>
                  <a:cubicBezTo>
                    <a:pt x="460" y="116"/>
                    <a:pt x="335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63"/>
            <p:cNvSpPr/>
            <p:nvPr/>
          </p:nvSpPr>
          <p:spPr>
            <a:xfrm>
              <a:off x="1956078" y="238498"/>
              <a:ext cx="2675" cy="7829"/>
            </a:xfrm>
            <a:custGeom>
              <a:rect b="b" l="l" r="r" t="t"/>
              <a:pathLst>
                <a:path extrusionOk="0" h="161" w="55">
                  <a:moveTo>
                    <a:pt x="0" y="1"/>
                  </a:moveTo>
                  <a:lnTo>
                    <a:pt x="54" y="160"/>
                  </a:lnTo>
                  <a:cubicBezTo>
                    <a:pt x="54" y="158"/>
                    <a:pt x="55" y="156"/>
                    <a:pt x="55" y="154"/>
                  </a:cubicBezTo>
                  <a:cubicBezTo>
                    <a:pt x="54" y="95"/>
                    <a:pt x="33" y="4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63"/>
            <p:cNvSpPr/>
            <p:nvPr/>
          </p:nvSpPr>
          <p:spPr>
            <a:xfrm>
              <a:off x="1662027" y="28719"/>
              <a:ext cx="155413" cy="203166"/>
            </a:xfrm>
            <a:custGeom>
              <a:rect b="b" l="l" r="r" t="t"/>
              <a:pathLst>
                <a:path extrusionOk="0" h="4178" w="3196">
                  <a:moveTo>
                    <a:pt x="1" y="0"/>
                  </a:moveTo>
                  <a:lnTo>
                    <a:pt x="627" y="4178"/>
                  </a:lnTo>
                  <a:lnTo>
                    <a:pt x="3195" y="822"/>
                  </a:lnTo>
                  <a:cubicBezTo>
                    <a:pt x="2540" y="676"/>
                    <a:pt x="1929" y="530"/>
                    <a:pt x="1366" y="382"/>
                  </a:cubicBezTo>
                  <a:cubicBezTo>
                    <a:pt x="888" y="256"/>
                    <a:pt x="434" y="12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63"/>
            <p:cNvSpPr/>
            <p:nvPr/>
          </p:nvSpPr>
          <p:spPr>
            <a:xfrm>
              <a:off x="1701270" y="31102"/>
              <a:ext cx="122104" cy="30100"/>
            </a:xfrm>
            <a:custGeom>
              <a:rect b="b" l="l" r="r" t="t"/>
              <a:pathLst>
                <a:path extrusionOk="0" h="619" w="2511">
                  <a:moveTo>
                    <a:pt x="0" y="0"/>
                  </a:moveTo>
                  <a:cubicBezTo>
                    <a:pt x="199" y="57"/>
                    <a:pt x="401" y="111"/>
                    <a:pt x="610" y="165"/>
                  </a:cubicBezTo>
                  <a:cubicBezTo>
                    <a:pt x="1191" y="317"/>
                    <a:pt x="1824" y="470"/>
                    <a:pt x="2505" y="619"/>
                  </a:cubicBezTo>
                  <a:lnTo>
                    <a:pt x="251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63"/>
            <p:cNvSpPr/>
            <p:nvPr/>
          </p:nvSpPr>
          <p:spPr>
            <a:xfrm>
              <a:off x="1431728" y="-55358"/>
              <a:ext cx="50524" cy="21104"/>
            </a:xfrm>
            <a:custGeom>
              <a:rect b="b" l="l" r="r" t="t"/>
              <a:pathLst>
                <a:path extrusionOk="0" h="434" w="1039">
                  <a:moveTo>
                    <a:pt x="34" y="0"/>
                  </a:moveTo>
                  <a:lnTo>
                    <a:pt x="1" y="434"/>
                  </a:lnTo>
                  <a:lnTo>
                    <a:pt x="1039" y="434"/>
                  </a:lnTo>
                  <a:cubicBezTo>
                    <a:pt x="618" y="263"/>
                    <a:pt x="280" y="114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63"/>
            <p:cNvSpPr/>
            <p:nvPr/>
          </p:nvSpPr>
          <p:spPr>
            <a:xfrm>
              <a:off x="1419182" y="70782"/>
              <a:ext cx="92781" cy="55678"/>
            </a:xfrm>
            <a:custGeom>
              <a:rect b="b" l="l" r="r" t="t"/>
              <a:pathLst>
                <a:path extrusionOk="0" h="1145" w="1908">
                  <a:moveTo>
                    <a:pt x="90" y="0"/>
                  </a:moveTo>
                  <a:lnTo>
                    <a:pt x="0" y="1145"/>
                  </a:lnTo>
                  <a:lnTo>
                    <a:pt x="689" y="1145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63"/>
            <p:cNvSpPr/>
            <p:nvPr/>
          </p:nvSpPr>
          <p:spPr>
            <a:xfrm>
              <a:off x="1425406" y="-9600"/>
              <a:ext cx="158137" cy="55824"/>
            </a:xfrm>
            <a:custGeom>
              <a:rect b="b" l="l" r="r" t="t"/>
              <a:pathLst>
                <a:path extrusionOk="0" h="1148" w="3252">
                  <a:moveTo>
                    <a:pt x="90" y="1"/>
                  </a:moveTo>
                  <a:lnTo>
                    <a:pt x="1" y="1148"/>
                  </a:lnTo>
                  <a:lnTo>
                    <a:pt x="2321" y="1148"/>
                  </a:lnTo>
                  <a:lnTo>
                    <a:pt x="3252" y="273"/>
                  </a:lnTo>
                  <a:cubicBezTo>
                    <a:pt x="2981" y="181"/>
                    <a:pt x="2723" y="90"/>
                    <a:pt x="2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63"/>
            <p:cNvSpPr/>
            <p:nvPr/>
          </p:nvSpPr>
          <p:spPr>
            <a:xfrm>
              <a:off x="1416556" y="151114"/>
              <a:ext cx="9871" cy="9191"/>
            </a:xfrm>
            <a:custGeom>
              <a:rect b="b" l="l" r="r" t="t"/>
              <a:pathLst>
                <a:path extrusionOk="0" h="189" w="203">
                  <a:moveTo>
                    <a:pt x="15" y="1"/>
                  </a:moveTo>
                  <a:lnTo>
                    <a:pt x="0" y="189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63"/>
            <p:cNvSpPr/>
            <p:nvPr/>
          </p:nvSpPr>
          <p:spPr>
            <a:xfrm>
              <a:off x="1423509" y="58430"/>
              <a:ext cx="101631" cy="12400"/>
            </a:xfrm>
            <a:custGeom>
              <a:rect b="b" l="l" r="r" t="t"/>
              <a:pathLst>
                <a:path extrusionOk="0" h="255" w="2090">
                  <a:moveTo>
                    <a:pt x="21" y="0"/>
                  </a:moveTo>
                  <a:lnTo>
                    <a:pt x="1" y="254"/>
                  </a:lnTo>
                  <a:lnTo>
                    <a:pt x="1819" y="254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63"/>
            <p:cNvSpPr/>
            <p:nvPr/>
          </p:nvSpPr>
          <p:spPr>
            <a:xfrm>
              <a:off x="1418209" y="126411"/>
              <a:ext cx="34477" cy="12400"/>
            </a:xfrm>
            <a:custGeom>
              <a:rect b="b" l="l" r="r" t="t"/>
              <a:pathLst>
                <a:path extrusionOk="0" h="255" w="709">
                  <a:moveTo>
                    <a:pt x="20" y="1"/>
                  </a:moveTo>
                  <a:lnTo>
                    <a:pt x="0" y="255"/>
                  </a:lnTo>
                  <a:lnTo>
                    <a:pt x="438" y="255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63"/>
            <p:cNvSpPr/>
            <p:nvPr/>
          </p:nvSpPr>
          <p:spPr>
            <a:xfrm>
              <a:off x="1429782" y="-21951"/>
              <a:ext cx="116220" cy="12400"/>
            </a:xfrm>
            <a:custGeom>
              <a:rect b="b" l="l" r="r" t="t"/>
              <a:pathLst>
                <a:path extrusionOk="0" h="255" w="2390">
                  <a:moveTo>
                    <a:pt x="20" y="1"/>
                  </a:moveTo>
                  <a:lnTo>
                    <a:pt x="0" y="255"/>
                  </a:lnTo>
                  <a:lnTo>
                    <a:pt x="2389" y="255"/>
                  </a:lnTo>
                  <a:cubicBezTo>
                    <a:pt x="2150" y="167"/>
                    <a:pt x="1925" y="82"/>
                    <a:pt x="1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63"/>
            <p:cNvSpPr/>
            <p:nvPr/>
          </p:nvSpPr>
          <p:spPr>
            <a:xfrm>
              <a:off x="1424482" y="46079"/>
              <a:ext cx="113788" cy="12400"/>
            </a:xfrm>
            <a:custGeom>
              <a:rect b="b" l="l" r="r" t="t"/>
              <a:pathLst>
                <a:path extrusionOk="0" h="255" w="2340">
                  <a:moveTo>
                    <a:pt x="20" y="0"/>
                  </a:moveTo>
                  <a:lnTo>
                    <a:pt x="1" y="254"/>
                  </a:lnTo>
                  <a:lnTo>
                    <a:pt x="2070" y="254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63"/>
            <p:cNvSpPr/>
            <p:nvPr/>
          </p:nvSpPr>
          <p:spPr>
            <a:xfrm>
              <a:off x="1430706" y="-34302"/>
              <a:ext cx="82375" cy="12400"/>
            </a:xfrm>
            <a:custGeom>
              <a:rect b="b" l="l" r="r" t="t"/>
              <a:pathLst>
                <a:path extrusionOk="0" h="255" w="1694">
                  <a:moveTo>
                    <a:pt x="19" y="1"/>
                  </a:moveTo>
                  <a:lnTo>
                    <a:pt x="0" y="255"/>
                  </a:lnTo>
                  <a:lnTo>
                    <a:pt x="1693" y="255"/>
                  </a:lnTo>
                  <a:cubicBezTo>
                    <a:pt x="1465" y="166"/>
                    <a:pt x="1252" y="81"/>
                    <a:pt x="1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63"/>
            <p:cNvSpPr/>
            <p:nvPr/>
          </p:nvSpPr>
          <p:spPr>
            <a:xfrm>
              <a:off x="1417285" y="138763"/>
              <a:ext cx="22271" cy="12400"/>
            </a:xfrm>
            <a:custGeom>
              <a:rect b="b" l="l" r="r" t="t"/>
              <a:pathLst>
                <a:path extrusionOk="0" h="255" w="458">
                  <a:moveTo>
                    <a:pt x="19" y="1"/>
                  </a:moveTo>
                  <a:lnTo>
                    <a:pt x="0" y="255"/>
                  </a:lnTo>
                  <a:lnTo>
                    <a:pt x="187" y="255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63"/>
            <p:cNvSpPr/>
            <p:nvPr/>
          </p:nvSpPr>
          <p:spPr>
            <a:xfrm>
              <a:off x="1408824" y="-74566"/>
              <a:ext cx="1139780" cy="196795"/>
            </a:xfrm>
            <a:custGeom>
              <a:rect b="b" l="l" r="r" t="t"/>
              <a:pathLst>
                <a:path extrusionOk="0" h="4047" w="23439">
                  <a:moveTo>
                    <a:pt x="82" y="0"/>
                  </a:moveTo>
                  <a:lnTo>
                    <a:pt x="1" y="155"/>
                  </a:lnTo>
                  <a:cubicBezTo>
                    <a:pt x="7" y="158"/>
                    <a:pt x="180" y="248"/>
                    <a:pt x="503" y="396"/>
                  </a:cubicBezTo>
                  <a:cubicBezTo>
                    <a:pt x="751" y="510"/>
                    <a:pt x="1088" y="658"/>
                    <a:pt x="1508" y="830"/>
                  </a:cubicBezTo>
                  <a:cubicBezTo>
                    <a:pt x="1701" y="910"/>
                    <a:pt x="1914" y="995"/>
                    <a:pt x="2143" y="1084"/>
                  </a:cubicBezTo>
                  <a:cubicBezTo>
                    <a:pt x="2355" y="1166"/>
                    <a:pt x="2579" y="1250"/>
                    <a:pt x="2818" y="1338"/>
                  </a:cubicBezTo>
                  <a:cubicBezTo>
                    <a:pt x="3061" y="1427"/>
                    <a:pt x="3320" y="1518"/>
                    <a:pt x="3591" y="1610"/>
                  </a:cubicBezTo>
                  <a:cubicBezTo>
                    <a:pt x="4085" y="1779"/>
                    <a:pt x="4623" y="1953"/>
                    <a:pt x="5207" y="2125"/>
                  </a:cubicBezTo>
                  <a:cubicBezTo>
                    <a:pt x="5638" y="2255"/>
                    <a:pt x="6094" y="2383"/>
                    <a:pt x="6572" y="2507"/>
                  </a:cubicBezTo>
                  <a:cubicBezTo>
                    <a:pt x="7134" y="2655"/>
                    <a:pt x="7745" y="2801"/>
                    <a:pt x="8401" y="2946"/>
                  </a:cubicBezTo>
                  <a:cubicBezTo>
                    <a:pt x="8969" y="3069"/>
                    <a:pt x="9570" y="3189"/>
                    <a:pt x="10202" y="3302"/>
                  </a:cubicBezTo>
                  <a:cubicBezTo>
                    <a:pt x="11362" y="3507"/>
                    <a:pt x="12628" y="3688"/>
                    <a:pt x="13984" y="3819"/>
                  </a:cubicBezTo>
                  <a:cubicBezTo>
                    <a:pt x="14331" y="3852"/>
                    <a:pt x="14683" y="3884"/>
                    <a:pt x="15042" y="3911"/>
                  </a:cubicBezTo>
                  <a:cubicBezTo>
                    <a:pt x="15946" y="3979"/>
                    <a:pt x="16886" y="4023"/>
                    <a:pt x="17859" y="4039"/>
                  </a:cubicBezTo>
                  <a:cubicBezTo>
                    <a:pt x="18119" y="4044"/>
                    <a:pt x="18381" y="4047"/>
                    <a:pt x="18645" y="4047"/>
                  </a:cubicBezTo>
                  <a:cubicBezTo>
                    <a:pt x="18701" y="4047"/>
                    <a:pt x="18758" y="4045"/>
                    <a:pt x="18814" y="4045"/>
                  </a:cubicBezTo>
                  <a:cubicBezTo>
                    <a:pt x="19921" y="4041"/>
                    <a:pt x="21068" y="3999"/>
                    <a:pt x="22248" y="3910"/>
                  </a:cubicBezTo>
                  <a:cubicBezTo>
                    <a:pt x="22644" y="3879"/>
                    <a:pt x="23039" y="3845"/>
                    <a:pt x="23439" y="3803"/>
                  </a:cubicBezTo>
                  <a:lnTo>
                    <a:pt x="23422" y="3629"/>
                  </a:lnTo>
                  <a:cubicBezTo>
                    <a:pt x="21770" y="3798"/>
                    <a:pt x="20179" y="3871"/>
                    <a:pt x="18661" y="3871"/>
                  </a:cubicBezTo>
                  <a:cubicBezTo>
                    <a:pt x="17047" y="3871"/>
                    <a:pt x="15516" y="3788"/>
                    <a:pt x="14086" y="3651"/>
                  </a:cubicBezTo>
                  <a:cubicBezTo>
                    <a:pt x="13289" y="3576"/>
                    <a:pt x="12521" y="3484"/>
                    <a:pt x="11790" y="3378"/>
                  </a:cubicBezTo>
                  <a:cubicBezTo>
                    <a:pt x="10606" y="3208"/>
                    <a:pt x="9512" y="3005"/>
                    <a:pt x="8519" y="2791"/>
                  </a:cubicBezTo>
                  <a:cubicBezTo>
                    <a:pt x="7838" y="2644"/>
                    <a:pt x="7205" y="2491"/>
                    <a:pt x="6624" y="2338"/>
                  </a:cubicBezTo>
                  <a:cubicBezTo>
                    <a:pt x="6417" y="2284"/>
                    <a:pt x="6213" y="2230"/>
                    <a:pt x="6014" y="2173"/>
                  </a:cubicBezTo>
                  <a:cubicBezTo>
                    <a:pt x="2304" y="1144"/>
                    <a:pt x="106" y="12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8_1"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p6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4086" name="Google Shape;4086;p64"/>
          <p:cNvGrpSpPr/>
          <p:nvPr/>
        </p:nvGrpSpPr>
        <p:grpSpPr>
          <a:xfrm rot="1124715">
            <a:off x="6291966" y="385265"/>
            <a:ext cx="2994857" cy="1027162"/>
            <a:chOff x="1408824" y="-74566"/>
            <a:chExt cx="1139780" cy="390916"/>
          </a:xfrm>
        </p:grpSpPr>
        <p:sp>
          <p:nvSpPr>
            <p:cNvPr id="4087" name="Google Shape;4087;p64"/>
            <p:cNvSpPr/>
            <p:nvPr/>
          </p:nvSpPr>
          <p:spPr>
            <a:xfrm>
              <a:off x="2323799" y="115519"/>
              <a:ext cx="167035" cy="197233"/>
            </a:xfrm>
            <a:custGeom>
              <a:rect b="b" l="l" r="r" t="t"/>
              <a:pathLst>
                <a:path extrusionOk="0" h="4056" w="3435">
                  <a:moveTo>
                    <a:pt x="3435" y="1"/>
                  </a:moveTo>
                  <a:lnTo>
                    <a:pt x="3435" y="1"/>
                  </a:lnTo>
                  <a:cubicBezTo>
                    <a:pt x="2254" y="91"/>
                    <a:pt x="1109" y="132"/>
                    <a:pt x="0" y="137"/>
                  </a:cubicBezTo>
                  <a:lnTo>
                    <a:pt x="1678" y="4056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64"/>
            <p:cNvSpPr/>
            <p:nvPr/>
          </p:nvSpPr>
          <p:spPr>
            <a:xfrm>
              <a:off x="2140327" y="115568"/>
              <a:ext cx="137081" cy="200783"/>
            </a:xfrm>
            <a:custGeom>
              <a:rect b="b" l="l" r="r" t="t"/>
              <a:pathLst>
                <a:path extrusionOk="0" h="4129" w="2819">
                  <a:moveTo>
                    <a:pt x="1" y="1"/>
                  </a:moveTo>
                  <a:lnTo>
                    <a:pt x="1387" y="4128"/>
                  </a:lnTo>
                  <a:lnTo>
                    <a:pt x="2819" y="130"/>
                  </a:lnTo>
                  <a:cubicBezTo>
                    <a:pt x="1847" y="114"/>
                    <a:pt x="904" y="6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64"/>
            <p:cNvSpPr/>
            <p:nvPr/>
          </p:nvSpPr>
          <p:spPr>
            <a:xfrm>
              <a:off x="1905068" y="85905"/>
              <a:ext cx="183909" cy="212891"/>
            </a:xfrm>
            <a:custGeom>
              <a:rect b="b" l="l" r="r" t="t"/>
              <a:pathLst>
                <a:path extrusionOk="0" h="4378" w="3782">
                  <a:moveTo>
                    <a:pt x="824" y="696"/>
                  </a:moveTo>
                  <a:cubicBezTo>
                    <a:pt x="978" y="696"/>
                    <a:pt x="1103" y="813"/>
                    <a:pt x="1103" y="955"/>
                  </a:cubicBezTo>
                  <a:cubicBezTo>
                    <a:pt x="1103" y="1098"/>
                    <a:pt x="978" y="1214"/>
                    <a:pt x="824" y="1214"/>
                  </a:cubicBezTo>
                  <a:cubicBezTo>
                    <a:pt x="670" y="1214"/>
                    <a:pt x="545" y="1098"/>
                    <a:pt x="545" y="955"/>
                  </a:cubicBezTo>
                  <a:cubicBezTo>
                    <a:pt x="545" y="812"/>
                    <a:pt x="670" y="696"/>
                    <a:pt x="824" y="696"/>
                  </a:cubicBezTo>
                  <a:close/>
                  <a:moveTo>
                    <a:pt x="1991" y="696"/>
                  </a:moveTo>
                  <a:cubicBezTo>
                    <a:pt x="2145" y="696"/>
                    <a:pt x="2270" y="812"/>
                    <a:pt x="2270" y="955"/>
                  </a:cubicBezTo>
                  <a:cubicBezTo>
                    <a:pt x="2270" y="1098"/>
                    <a:pt x="2145" y="1214"/>
                    <a:pt x="1991" y="1214"/>
                  </a:cubicBezTo>
                  <a:cubicBezTo>
                    <a:pt x="1837" y="1214"/>
                    <a:pt x="1712" y="1098"/>
                    <a:pt x="1712" y="955"/>
                  </a:cubicBezTo>
                  <a:cubicBezTo>
                    <a:pt x="1714" y="813"/>
                    <a:pt x="1837" y="696"/>
                    <a:pt x="1991" y="696"/>
                  </a:cubicBezTo>
                  <a:close/>
                  <a:moveTo>
                    <a:pt x="3159" y="696"/>
                  </a:moveTo>
                  <a:cubicBezTo>
                    <a:pt x="3313" y="696"/>
                    <a:pt x="3438" y="812"/>
                    <a:pt x="3438" y="955"/>
                  </a:cubicBezTo>
                  <a:cubicBezTo>
                    <a:pt x="3438" y="1098"/>
                    <a:pt x="3313" y="1214"/>
                    <a:pt x="3159" y="1214"/>
                  </a:cubicBezTo>
                  <a:cubicBezTo>
                    <a:pt x="3005" y="1214"/>
                    <a:pt x="2880" y="1098"/>
                    <a:pt x="2880" y="955"/>
                  </a:cubicBezTo>
                  <a:cubicBezTo>
                    <a:pt x="2880" y="813"/>
                    <a:pt x="3005" y="696"/>
                    <a:pt x="3159" y="696"/>
                  </a:cubicBezTo>
                  <a:close/>
                  <a:moveTo>
                    <a:pt x="1991" y="1865"/>
                  </a:moveTo>
                  <a:cubicBezTo>
                    <a:pt x="2145" y="1865"/>
                    <a:pt x="2270" y="1980"/>
                    <a:pt x="2270" y="2124"/>
                  </a:cubicBezTo>
                  <a:cubicBezTo>
                    <a:pt x="2270" y="2267"/>
                    <a:pt x="2145" y="2383"/>
                    <a:pt x="1991" y="2383"/>
                  </a:cubicBezTo>
                  <a:cubicBezTo>
                    <a:pt x="1837" y="2383"/>
                    <a:pt x="1712" y="2267"/>
                    <a:pt x="1712" y="2124"/>
                  </a:cubicBezTo>
                  <a:cubicBezTo>
                    <a:pt x="1712" y="1980"/>
                    <a:pt x="1837" y="1865"/>
                    <a:pt x="1991" y="1865"/>
                  </a:cubicBezTo>
                  <a:close/>
                  <a:moveTo>
                    <a:pt x="1" y="1"/>
                  </a:moveTo>
                  <a:lnTo>
                    <a:pt x="645" y="1927"/>
                  </a:lnTo>
                  <a:cubicBezTo>
                    <a:pt x="693" y="1889"/>
                    <a:pt x="756" y="1864"/>
                    <a:pt x="825" y="1864"/>
                  </a:cubicBezTo>
                  <a:cubicBezTo>
                    <a:pt x="979" y="1864"/>
                    <a:pt x="1104" y="1979"/>
                    <a:pt x="1104" y="2123"/>
                  </a:cubicBezTo>
                  <a:cubicBezTo>
                    <a:pt x="1104" y="2266"/>
                    <a:pt x="979" y="2382"/>
                    <a:pt x="825" y="2382"/>
                  </a:cubicBezTo>
                  <a:cubicBezTo>
                    <a:pt x="815" y="2382"/>
                    <a:pt x="805" y="2380"/>
                    <a:pt x="795" y="2379"/>
                  </a:cubicBezTo>
                  <a:lnTo>
                    <a:pt x="795" y="2379"/>
                  </a:lnTo>
                  <a:lnTo>
                    <a:pt x="1049" y="3138"/>
                  </a:lnTo>
                  <a:cubicBezTo>
                    <a:pt x="1082" y="3180"/>
                    <a:pt x="1104" y="3233"/>
                    <a:pt x="1104" y="3291"/>
                  </a:cubicBezTo>
                  <a:cubicBezTo>
                    <a:pt x="1104" y="3293"/>
                    <a:pt x="1103" y="3294"/>
                    <a:pt x="1103" y="3297"/>
                  </a:cubicBezTo>
                  <a:lnTo>
                    <a:pt x="1465" y="4378"/>
                  </a:lnTo>
                  <a:lnTo>
                    <a:pt x="1964" y="3547"/>
                  </a:lnTo>
                  <a:cubicBezTo>
                    <a:pt x="1824" y="3533"/>
                    <a:pt x="1714" y="3425"/>
                    <a:pt x="1714" y="3290"/>
                  </a:cubicBezTo>
                  <a:cubicBezTo>
                    <a:pt x="1714" y="3146"/>
                    <a:pt x="1839" y="3031"/>
                    <a:pt x="1993" y="3031"/>
                  </a:cubicBezTo>
                  <a:cubicBezTo>
                    <a:pt x="2083" y="3031"/>
                    <a:pt x="2163" y="3071"/>
                    <a:pt x="2213" y="3133"/>
                  </a:cubicBezTo>
                  <a:lnTo>
                    <a:pt x="3781" y="519"/>
                  </a:lnTo>
                  <a:cubicBezTo>
                    <a:pt x="2424" y="388"/>
                    <a:pt x="1160" y="20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64"/>
            <p:cNvSpPr/>
            <p:nvPr/>
          </p:nvSpPr>
          <p:spPr>
            <a:xfrm>
              <a:off x="1982094" y="89698"/>
              <a:ext cx="111795" cy="13373"/>
            </a:xfrm>
            <a:custGeom>
              <a:rect b="b" l="l" r="r" t="t"/>
              <a:pathLst>
                <a:path extrusionOk="0" h="275" w="2299">
                  <a:moveTo>
                    <a:pt x="1" y="0"/>
                  </a:moveTo>
                  <a:cubicBezTo>
                    <a:pt x="733" y="106"/>
                    <a:pt x="1499" y="198"/>
                    <a:pt x="2297" y="274"/>
                  </a:cubicBezTo>
                  <a:lnTo>
                    <a:pt x="2298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64"/>
            <p:cNvSpPr/>
            <p:nvPr/>
          </p:nvSpPr>
          <p:spPr>
            <a:xfrm>
              <a:off x="2045115" y="119798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1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64"/>
            <p:cNvSpPr/>
            <p:nvPr/>
          </p:nvSpPr>
          <p:spPr>
            <a:xfrm>
              <a:off x="1988367" y="119701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80" y="1"/>
                  </a:moveTo>
                  <a:cubicBezTo>
                    <a:pt x="126" y="1"/>
                    <a:pt x="1" y="118"/>
                    <a:pt x="1" y="260"/>
                  </a:cubicBezTo>
                  <a:cubicBezTo>
                    <a:pt x="1" y="403"/>
                    <a:pt x="126" y="519"/>
                    <a:pt x="280" y="519"/>
                  </a:cubicBezTo>
                  <a:cubicBezTo>
                    <a:pt x="434" y="519"/>
                    <a:pt x="558" y="403"/>
                    <a:pt x="558" y="260"/>
                  </a:cubicBezTo>
                  <a:cubicBezTo>
                    <a:pt x="558" y="117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64"/>
            <p:cNvSpPr/>
            <p:nvPr/>
          </p:nvSpPr>
          <p:spPr>
            <a:xfrm>
              <a:off x="1988318" y="176498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79" y="1"/>
                  </a:moveTo>
                  <a:cubicBezTo>
                    <a:pt x="125" y="1"/>
                    <a:pt x="0" y="116"/>
                    <a:pt x="0" y="260"/>
                  </a:cubicBezTo>
                  <a:cubicBezTo>
                    <a:pt x="0" y="403"/>
                    <a:pt x="125" y="519"/>
                    <a:pt x="279" y="519"/>
                  </a:cubicBezTo>
                  <a:cubicBezTo>
                    <a:pt x="433" y="519"/>
                    <a:pt x="558" y="403"/>
                    <a:pt x="558" y="260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64"/>
            <p:cNvSpPr/>
            <p:nvPr/>
          </p:nvSpPr>
          <p:spPr>
            <a:xfrm>
              <a:off x="1988318" y="233295"/>
              <a:ext cx="24314" cy="25092"/>
            </a:xfrm>
            <a:custGeom>
              <a:rect b="b" l="l" r="r" t="t"/>
              <a:pathLst>
                <a:path extrusionOk="0" h="516" w="500">
                  <a:moveTo>
                    <a:pt x="279" y="0"/>
                  </a:moveTo>
                  <a:cubicBezTo>
                    <a:pt x="125" y="0"/>
                    <a:pt x="0" y="116"/>
                    <a:pt x="0" y="260"/>
                  </a:cubicBezTo>
                  <a:cubicBezTo>
                    <a:pt x="0" y="394"/>
                    <a:pt x="111" y="502"/>
                    <a:pt x="251" y="516"/>
                  </a:cubicBezTo>
                  <a:lnTo>
                    <a:pt x="500" y="101"/>
                  </a:lnTo>
                  <a:cubicBezTo>
                    <a:pt x="449" y="40"/>
                    <a:pt x="369" y="0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64"/>
            <p:cNvSpPr/>
            <p:nvPr/>
          </p:nvSpPr>
          <p:spPr>
            <a:xfrm>
              <a:off x="1931570" y="119701"/>
              <a:ext cx="27183" cy="25286"/>
            </a:xfrm>
            <a:custGeom>
              <a:rect b="b" l="l" r="r" t="t"/>
              <a:pathLst>
                <a:path extrusionOk="0" h="520" w="559">
                  <a:moveTo>
                    <a:pt x="280" y="1"/>
                  </a:moveTo>
                  <a:cubicBezTo>
                    <a:pt x="126" y="1"/>
                    <a:pt x="1" y="118"/>
                    <a:pt x="1" y="260"/>
                  </a:cubicBezTo>
                  <a:cubicBezTo>
                    <a:pt x="1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7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64"/>
            <p:cNvSpPr/>
            <p:nvPr/>
          </p:nvSpPr>
          <p:spPr>
            <a:xfrm>
              <a:off x="1936335" y="176498"/>
              <a:ext cx="22369" cy="25335"/>
            </a:xfrm>
            <a:custGeom>
              <a:rect b="b" l="l" r="r" t="t"/>
              <a:pathLst>
                <a:path extrusionOk="0" h="521" w="460">
                  <a:moveTo>
                    <a:pt x="181" y="1"/>
                  </a:moveTo>
                  <a:cubicBezTo>
                    <a:pt x="112" y="1"/>
                    <a:pt x="49" y="25"/>
                    <a:pt x="0" y="64"/>
                  </a:cubicBezTo>
                  <a:lnTo>
                    <a:pt x="151" y="517"/>
                  </a:lnTo>
                  <a:cubicBezTo>
                    <a:pt x="161" y="519"/>
                    <a:pt x="170" y="520"/>
                    <a:pt x="181" y="520"/>
                  </a:cubicBezTo>
                  <a:cubicBezTo>
                    <a:pt x="335" y="520"/>
                    <a:pt x="460" y="403"/>
                    <a:pt x="460" y="260"/>
                  </a:cubicBezTo>
                  <a:cubicBezTo>
                    <a:pt x="460" y="116"/>
                    <a:pt x="335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64"/>
            <p:cNvSpPr/>
            <p:nvPr/>
          </p:nvSpPr>
          <p:spPr>
            <a:xfrm>
              <a:off x="1956078" y="238498"/>
              <a:ext cx="2675" cy="7829"/>
            </a:xfrm>
            <a:custGeom>
              <a:rect b="b" l="l" r="r" t="t"/>
              <a:pathLst>
                <a:path extrusionOk="0" h="161" w="55">
                  <a:moveTo>
                    <a:pt x="0" y="1"/>
                  </a:moveTo>
                  <a:lnTo>
                    <a:pt x="54" y="160"/>
                  </a:lnTo>
                  <a:cubicBezTo>
                    <a:pt x="54" y="158"/>
                    <a:pt x="55" y="156"/>
                    <a:pt x="55" y="154"/>
                  </a:cubicBezTo>
                  <a:cubicBezTo>
                    <a:pt x="54" y="95"/>
                    <a:pt x="33" y="4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64"/>
            <p:cNvSpPr/>
            <p:nvPr/>
          </p:nvSpPr>
          <p:spPr>
            <a:xfrm>
              <a:off x="1662027" y="28719"/>
              <a:ext cx="155413" cy="203166"/>
            </a:xfrm>
            <a:custGeom>
              <a:rect b="b" l="l" r="r" t="t"/>
              <a:pathLst>
                <a:path extrusionOk="0" h="4178" w="3196">
                  <a:moveTo>
                    <a:pt x="1" y="0"/>
                  </a:moveTo>
                  <a:lnTo>
                    <a:pt x="627" y="4178"/>
                  </a:lnTo>
                  <a:lnTo>
                    <a:pt x="3195" y="822"/>
                  </a:lnTo>
                  <a:cubicBezTo>
                    <a:pt x="2540" y="676"/>
                    <a:pt x="1929" y="530"/>
                    <a:pt x="1366" y="382"/>
                  </a:cubicBezTo>
                  <a:cubicBezTo>
                    <a:pt x="888" y="256"/>
                    <a:pt x="434" y="12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64"/>
            <p:cNvSpPr/>
            <p:nvPr/>
          </p:nvSpPr>
          <p:spPr>
            <a:xfrm>
              <a:off x="1701270" y="31102"/>
              <a:ext cx="122104" cy="30100"/>
            </a:xfrm>
            <a:custGeom>
              <a:rect b="b" l="l" r="r" t="t"/>
              <a:pathLst>
                <a:path extrusionOk="0" h="619" w="2511">
                  <a:moveTo>
                    <a:pt x="0" y="0"/>
                  </a:moveTo>
                  <a:cubicBezTo>
                    <a:pt x="199" y="57"/>
                    <a:pt x="401" y="111"/>
                    <a:pt x="610" y="165"/>
                  </a:cubicBezTo>
                  <a:cubicBezTo>
                    <a:pt x="1191" y="317"/>
                    <a:pt x="1824" y="470"/>
                    <a:pt x="2505" y="619"/>
                  </a:cubicBezTo>
                  <a:lnTo>
                    <a:pt x="2510" y="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64"/>
            <p:cNvSpPr/>
            <p:nvPr/>
          </p:nvSpPr>
          <p:spPr>
            <a:xfrm>
              <a:off x="1431728" y="-55358"/>
              <a:ext cx="50524" cy="21104"/>
            </a:xfrm>
            <a:custGeom>
              <a:rect b="b" l="l" r="r" t="t"/>
              <a:pathLst>
                <a:path extrusionOk="0" h="434" w="1039">
                  <a:moveTo>
                    <a:pt x="34" y="0"/>
                  </a:moveTo>
                  <a:lnTo>
                    <a:pt x="1" y="434"/>
                  </a:lnTo>
                  <a:lnTo>
                    <a:pt x="1039" y="434"/>
                  </a:lnTo>
                  <a:cubicBezTo>
                    <a:pt x="618" y="263"/>
                    <a:pt x="280" y="114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64"/>
            <p:cNvSpPr/>
            <p:nvPr/>
          </p:nvSpPr>
          <p:spPr>
            <a:xfrm>
              <a:off x="1419182" y="70782"/>
              <a:ext cx="92781" cy="55678"/>
            </a:xfrm>
            <a:custGeom>
              <a:rect b="b" l="l" r="r" t="t"/>
              <a:pathLst>
                <a:path extrusionOk="0" h="1145" w="1908">
                  <a:moveTo>
                    <a:pt x="90" y="0"/>
                  </a:moveTo>
                  <a:lnTo>
                    <a:pt x="0" y="1145"/>
                  </a:lnTo>
                  <a:lnTo>
                    <a:pt x="689" y="1145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64"/>
            <p:cNvSpPr/>
            <p:nvPr/>
          </p:nvSpPr>
          <p:spPr>
            <a:xfrm>
              <a:off x="1425406" y="-9600"/>
              <a:ext cx="158137" cy="55824"/>
            </a:xfrm>
            <a:custGeom>
              <a:rect b="b" l="l" r="r" t="t"/>
              <a:pathLst>
                <a:path extrusionOk="0" h="1148" w="3252">
                  <a:moveTo>
                    <a:pt x="90" y="1"/>
                  </a:moveTo>
                  <a:lnTo>
                    <a:pt x="1" y="1148"/>
                  </a:lnTo>
                  <a:lnTo>
                    <a:pt x="2321" y="1148"/>
                  </a:lnTo>
                  <a:lnTo>
                    <a:pt x="3252" y="273"/>
                  </a:lnTo>
                  <a:cubicBezTo>
                    <a:pt x="2981" y="181"/>
                    <a:pt x="2723" y="90"/>
                    <a:pt x="2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64"/>
            <p:cNvSpPr/>
            <p:nvPr/>
          </p:nvSpPr>
          <p:spPr>
            <a:xfrm>
              <a:off x="1416556" y="151114"/>
              <a:ext cx="9871" cy="9191"/>
            </a:xfrm>
            <a:custGeom>
              <a:rect b="b" l="l" r="r" t="t"/>
              <a:pathLst>
                <a:path extrusionOk="0" h="189" w="203">
                  <a:moveTo>
                    <a:pt x="15" y="1"/>
                  </a:moveTo>
                  <a:lnTo>
                    <a:pt x="0" y="189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64"/>
            <p:cNvSpPr/>
            <p:nvPr/>
          </p:nvSpPr>
          <p:spPr>
            <a:xfrm>
              <a:off x="1423509" y="58430"/>
              <a:ext cx="101631" cy="12400"/>
            </a:xfrm>
            <a:custGeom>
              <a:rect b="b" l="l" r="r" t="t"/>
              <a:pathLst>
                <a:path extrusionOk="0" h="255" w="2090">
                  <a:moveTo>
                    <a:pt x="21" y="0"/>
                  </a:moveTo>
                  <a:lnTo>
                    <a:pt x="1" y="254"/>
                  </a:lnTo>
                  <a:lnTo>
                    <a:pt x="1819" y="254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64"/>
            <p:cNvSpPr/>
            <p:nvPr/>
          </p:nvSpPr>
          <p:spPr>
            <a:xfrm>
              <a:off x="1418209" y="126411"/>
              <a:ext cx="34477" cy="12400"/>
            </a:xfrm>
            <a:custGeom>
              <a:rect b="b" l="l" r="r" t="t"/>
              <a:pathLst>
                <a:path extrusionOk="0" h="255" w="709">
                  <a:moveTo>
                    <a:pt x="20" y="1"/>
                  </a:moveTo>
                  <a:lnTo>
                    <a:pt x="0" y="255"/>
                  </a:lnTo>
                  <a:lnTo>
                    <a:pt x="438" y="255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64"/>
            <p:cNvSpPr/>
            <p:nvPr/>
          </p:nvSpPr>
          <p:spPr>
            <a:xfrm>
              <a:off x="1429782" y="-21951"/>
              <a:ext cx="116220" cy="12400"/>
            </a:xfrm>
            <a:custGeom>
              <a:rect b="b" l="l" r="r" t="t"/>
              <a:pathLst>
                <a:path extrusionOk="0" h="255" w="2390">
                  <a:moveTo>
                    <a:pt x="20" y="1"/>
                  </a:moveTo>
                  <a:lnTo>
                    <a:pt x="0" y="255"/>
                  </a:lnTo>
                  <a:lnTo>
                    <a:pt x="2389" y="255"/>
                  </a:lnTo>
                  <a:cubicBezTo>
                    <a:pt x="2150" y="167"/>
                    <a:pt x="1925" y="82"/>
                    <a:pt x="1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64"/>
            <p:cNvSpPr/>
            <p:nvPr/>
          </p:nvSpPr>
          <p:spPr>
            <a:xfrm>
              <a:off x="1424482" y="46079"/>
              <a:ext cx="113788" cy="12400"/>
            </a:xfrm>
            <a:custGeom>
              <a:rect b="b" l="l" r="r" t="t"/>
              <a:pathLst>
                <a:path extrusionOk="0" h="255" w="2340">
                  <a:moveTo>
                    <a:pt x="20" y="0"/>
                  </a:moveTo>
                  <a:lnTo>
                    <a:pt x="1" y="254"/>
                  </a:lnTo>
                  <a:lnTo>
                    <a:pt x="2070" y="254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64"/>
            <p:cNvSpPr/>
            <p:nvPr/>
          </p:nvSpPr>
          <p:spPr>
            <a:xfrm>
              <a:off x="1430706" y="-34302"/>
              <a:ext cx="82375" cy="12400"/>
            </a:xfrm>
            <a:custGeom>
              <a:rect b="b" l="l" r="r" t="t"/>
              <a:pathLst>
                <a:path extrusionOk="0" h="255" w="1694">
                  <a:moveTo>
                    <a:pt x="19" y="1"/>
                  </a:moveTo>
                  <a:lnTo>
                    <a:pt x="0" y="255"/>
                  </a:lnTo>
                  <a:lnTo>
                    <a:pt x="1693" y="255"/>
                  </a:lnTo>
                  <a:cubicBezTo>
                    <a:pt x="1465" y="166"/>
                    <a:pt x="1252" y="81"/>
                    <a:pt x="1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64"/>
            <p:cNvSpPr/>
            <p:nvPr/>
          </p:nvSpPr>
          <p:spPr>
            <a:xfrm>
              <a:off x="1417285" y="138763"/>
              <a:ext cx="22271" cy="12400"/>
            </a:xfrm>
            <a:custGeom>
              <a:rect b="b" l="l" r="r" t="t"/>
              <a:pathLst>
                <a:path extrusionOk="0" h="255" w="458">
                  <a:moveTo>
                    <a:pt x="19" y="1"/>
                  </a:moveTo>
                  <a:lnTo>
                    <a:pt x="0" y="255"/>
                  </a:lnTo>
                  <a:lnTo>
                    <a:pt x="187" y="255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64"/>
            <p:cNvSpPr/>
            <p:nvPr/>
          </p:nvSpPr>
          <p:spPr>
            <a:xfrm>
              <a:off x="1408824" y="-74566"/>
              <a:ext cx="1139780" cy="196795"/>
            </a:xfrm>
            <a:custGeom>
              <a:rect b="b" l="l" r="r" t="t"/>
              <a:pathLst>
                <a:path extrusionOk="0" h="4047" w="23439">
                  <a:moveTo>
                    <a:pt x="82" y="0"/>
                  </a:moveTo>
                  <a:lnTo>
                    <a:pt x="1" y="155"/>
                  </a:lnTo>
                  <a:cubicBezTo>
                    <a:pt x="7" y="158"/>
                    <a:pt x="180" y="248"/>
                    <a:pt x="503" y="396"/>
                  </a:cubicBezTo>
                  <a:cubicBezTo>
                    <a:pt x="751" y="510"/>
                    <a:pt x="1088" y="658"/>
                    <a:pt x="1508" y="830"/>
                  </a:cubicBezTo>
                  <a:cubicBezTo>
                    <a:pt x="1701" y="910"/>
                    <a:pt x="1914" y="995"/>
                    <a:pt x="2143" y="1084"/>
                  </a:cubicBezTo>
                  <a:cubicBezTo>
                    <a:pt x="2355" y="1166"/>
                    <a:pt x="2579" y="1250"/>
                    <a:pt x="2818" y="1338"/>
                  </a:cubicBezTo>
                  <a:cubicBezTo>
                    <a:pt x="3061" y="1427"/>
                    <a:pt x="3320" y="1518"/>
                    <a:pt x="3591" y="1610"/>
                  </a:cubicBezTo>
                  <a:cubicBezTo>
                    <a:pt x="4085" y="1779"/>
                    <a:pt x="4623" y="1953"/>
                    <a:pt x="5207" y="2125"/>
                  </a:cubicBezTo>
                  <a:cubicBezTo>
                    <a:pt x="5638" y="2255"/>
                    <a:pt x="6094" y="2383"/>
                    <a:pt x="6572" y="2507"/>
                  </a:cubicBezTo>
                  <a:cubicBezTo>
                    <a:pt x="7134" y="2655"/>
                    <a:pt x="7745" y="2801"/>
                    <a:pt x="8401" y="2946"/>
                  </a:cubicBezTo>
                  <a:cubicBezTo>
                    <a:pt x="8969" y="3069"/>
                    <a:pt x="9570" y="3189"/>
                    <a:pt x="10202" y="3302"/>
                  </a:cubicBezTo>
                  <a:cubicBezTo>
                    <a:pt x="11362" y="3507"/>
                    <a:pt x="12628" y="3688"/>
                    <a:pt x="13984" y="3819"/>
                  </a:cubicBezTo>
                  <a:cubicBezTo>
                    <a:pt x="14331" y="3852"/>
                    <a:pt x="14683" y="3884"/>
                    <a:pt x="15042" y="3911"/>
                  </a:cubicBezTo>
                  <a:cubicBezTo>
                    <a:pt x="15946" y="3979"/>
                    <a:pt x="16886" y="4023"/>
                    <a:pt x="17859" y="4039"/>
                  </a:cubicBezTo>
                  <a:cubicBezTo>
                    <a:pt x="18119" y="4044"/>
                    <a:pt x="18381" y="4047"/>
                    <a:pt x="18645" y="4047"/>
                  </a:cubicBezTo>
                  <a:cubicBezTo>
                    <a:pt x="18701" y="4047"/>
                    <a:pt x="18758" y="4045"/>
                    <a:pt x="18814" y="4045"/>
                  </a:cubicBezTo>
                  <a:cubicBezTo>
                    <a:pt x="19921" y="4041"/>
                    <a:pt x="21068" y="3999"/>
                    <a:pt x="22248" y="3910"/>
                  </a:cubicBezTo>
                  <a:cubicBezTo>
                    <a:pt x="22644" y="3879"/>
                    <a:pt x="23039" y="3845"/>
                    <a:pt x="23439" y="3803"/>
                  </a:cubicBezTo>
                  <a:lnTo>
                    <a:pt x="23422" y="3629"/>
                  </a:lnTo>
                  <a:cubicBezTo>
                    <a:pt x="21770" y="3798"/>
                    <a:pt x="20179" y="3871"/>
                    <a:pt x="18661" y="3871"/>
                  </a:cubicBezTo>
                  <a:cubicBezTo>
                    <a:pt x="17047" y="3871"/>
                    <a:pt x="15516" y="3788"/>
                    <a:pt x="14086" y="3651"/>
                  </a:cubicBezTo>
                  <a:cubicBezTo>
                    <a:pt x="13289" y="3576"/>
                    <a:pt x="12521" y="3484"/>
                    <a:pt x="11790" y="3378"/>
                  </a:cubicBezTo>
                  <a:cubicBezTo>
                    <a:pt x="10606" y="3208"/>
                    <a:pt x="9512" y="3005"/>
                    <a:pt x="8519" y="2791"/>
                  </a:cubicBezTo>
                  <a:cubicBezTo>
                    <a:pt x="7838" y="2644"/>
                    <a:pt x="7205" y="2491"/>
                    <a:pt x="6624" y="2338"/>
                  </a:cubicBezTo>
                  <a:cubicBezTo>
                    <a:pt x="6417" y="2284"/>
                    <a:pt x="6213" y="2230"/>
                    <a:pt x="6014" y="2173"/>
                  </a:cubicBezTo>
                  <a:cubicBezTo>
                    <a:pt x="2304" y="1144"/>
                    <a:pt x="106" y="12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1" name="Google Shape;4111;p64"/>
          <p:cNvSpPr/>
          <p:nvPr/>
        </p:nvSpPr>
        <p:spPr>
          <a:xfrm>
            <a:off x="2882796" y="44893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2" name="Google Shape;4112;p64"/>
          <p:cNvSpPr/>
          <p:nvPr/>
        </p:nvSpPr>
        <p:spPr>
          <a:xfrm>
            <a:off x="282390" y="143614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3" name="Google Shape;4113;p64"/>
          <p:cNvSpPr/>
          <p:nvPr/>
        </p:nvSpPr>
        <p:spPr>
          <a:xfrm>
            <a:off x="8935100" y="3154469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4" name="Google Shape;4114;p64"/>
          <p:cNvSpPr/>
          <p:nvPr/>
        </p:nvSpPr>
        <p:spPr>
          <a:xfrm>
            <a:off x="8382967" y="471760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5" name="Google Shape;4115;p64"/>
          <p:cNvSpPr/>
          <p:nvPr/>
        </p:nvSpPr>
        <p:spPr>
          <a:xfrm>
            <a:off x="641208" y="47176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6" name="Google Shape;4116;p64"/>
          <p:cNvSpPr/>
          <p:nvPr/>
        </p:nvSpPr>
        <p:spPr>
          <a:xfrm>
            <a:off x="5875461" y="471762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7" name="Google Shape;4117;p64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8" name="Google Shape;4118;p64"/>
          <p:cNvSpPr/>
          <p:nvPr/>
        </p:nvSpPr>
        <p:spPr>
          <a:xfrm>
            <a:off x="8262562" y="3132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8_2"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6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121" name="Google Shape;4121;p65"/>
          <p:cNvSpPr/>
          <p:nvPr/>
        </p:nvSpPr>
        <p:spPr>
          <a:xfrm>
            <a:off x="323353" y="49897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p65"/>
          <p:cNvSpPr/>
          <p:nvPr/>
        </p:nvSpPr>
        <p:spPr>
          <a:xfrm>
            <a:off x="8663221" y="358053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3" name="Google Shape;4123;p65"/>
          <p:cNvSpPr/>
          <p:nvPr/>
        </p:nvSpPr>
        <p:spPr>
          <a:xfrm>
            <a:off x="5826952" y="479961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4" name="Google Shape;4124;p65"/>
          <p:cNvSpPr/>
          <p:nvPr/>
        </p:nvSpPr>
        <p:spPr>
          <a:xfrm>
            <a:off x="8755950" y="1699831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5" name="Google Shape;4125;p65"/>
          <p:cNvSpPr/>
          <p:nvPr/>
        </p:nvSpPr>
        <p:spPr>
          <a:xfrm>
            <a:off x="7500562" y="488445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6" name="Google Shape;4126;p65"/>
          <p:cNvSpPr/>
          <p:nvPr/>
        </p:nvSpPr>
        <p:spPr>
          <a:xfrm>
            <a:off x="7220917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7" name="Google Shape;4127;p65"/>
          <p:cNvSpPr/>
          <p:nvPr/>
        </p:nvSpPr>
        <p:spPr>
          <a:xfrm>
            <a:off x="242333" y="492473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65"/>
          <p:cNvSpPr/>
          <p:nvPr/>
        </p:nvSpPr>
        <p:spPr>
          <a:xfrm>
            <a:off x="3741811" y="469672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65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65"/>
          <p:cNvSpPr/>
          <p:nvPr/>
        </p:nvSpPr>
        <p:spPr>
          <a:xfrm>
            <a:off x="2207403" y="49068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p65"/>
          <p:cNvSpPr/>
          <p:nvPr/>
        </p:nvSpPr>
        <p:spPr>
          <a:xfrm>
            <a:off x="3782852" y="306030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8_2_1"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6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134" name="Google Shape;4134;p66"/>
          <p:cNvSpPr/>
          <p:nvPr/>
        </p:nvSpPr>
        <p:spPr>
          <a:xfrm>
            <a:off x="6947553" y="482472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66"/>
          <p:cNvSpPr/>
          <p:nvPr/>
        </p:nvSpPr>
        <p:spPr>
          <a:xfrm>
            <a:off x="2488096" y="4652726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6" name="Google Shape;4136;p66"/>
          <p:cNvSpPr/>
          <p:nvPr/>
        </p:nvSpPr>
        <p:spPr>
          <a:xfrm>
            <a:off x="8548914" y="4652675"/>
            <a:ext cx="226399" cy="26937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7" name="Google Shape;4137;p66"/>
          <p:cNvSpPr/>
          <p:nvPr/>
        </p:nvSpPr>
        <p:spPr>
          <a:xfrm>
            <a:off x="179124" y="849959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66"/>
          <p:cNvSpPr/>
          <p:nvPr/>
        </p:nvSpPr>
        <p:spPr>
          <a:xfrm>
            <a:off x="8916050" y="308940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9" name="Google Shape;4139;p66"/>
          <p:cNvSpPr/>
          <p:nvPr/>
        </p:nvSpPr>
        <p:spPr>
          <a:xfrm>
            <a:off x="8259562" y="505320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66"/>
          <p:cNvSpPr/>
          <p:nvPr/>
        </p:nvSpPr>
        <p:spPr>
          <a:xfrm>
            <a:off x="5011117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1" name="Google Shape;4141;p66"/>
          <p:cNvSpPr/>
          <p:nvPr/>
        </p:nvSpPr>
        <p:spPr>
          <a:xfrm>
            <a:off x="436133" y="4404892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66"/>
          <p:cNvSpPr/>
          <p:nvPr/>
        </p:nvSpPr>
        <p:spPr>
          <a:xfrm>
            <a:off x="6200053" y="51948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3" name="Google Shape;4143;p66"/>
          <p:cNvSpPr/>
          <p:nvPr/>
        </p:nvSpPr>
        <p:spPr>
          <a:xfrm>
            <a:off x="3455753" y="3281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8_2_1_1"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6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146" name="Google Shape;4146;p67"/>
          <p:cNvSpPr/>
          <p:nvPr/>
        </p:nvSpPr>
        <p:spPr>
          <a:xfrm flipH="1">
            <a:off x="8253397" y="42569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7" name="Google Shape;4147;p67"/>
          <p:cNvSpPr/>
          <p:nvPr/>
        </p:nvSpPr>
        <p:spPr>
          <a:xfrm flipH="1">
            <a:off x="8724763" y="2655181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67"/>
          <p:cNvSpPr/>
          <p:nvPr/>
        </p:nvSpPr>
        <p:spPr>
          <a:xfrm flipH="1">
            <a:off x="326968" y="50895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9" name="Google Shape;4149;p67"/>
          <p:cNvSpPr/>
          <p:nvPr/>
        </p:nvSpPr>
        <p:spPr>
          <a:xfrm flipH="1">
            <a:off x="337523" y="488905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p67"/>
          <p:cNvSpPr/>
          <p:nvPr/>
        </p:nvSpPr>
        <p:spPr>
          <a:xfrm flipH="1">
            <a:off x="1767554" y="4697139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67"/>
          <p:cNvSpPr/>
          <p:nvPr/>
        </p:nvSpPr>
        <p:spPr>
          <a:xfrm flipH="1">
            <a:off x="8514228" y="309871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2" name="Google Shape;4152;p67"/>
          <p:cNvGrpSpPr/>
          <p:nvPr/>
        </p:nvGrpSpPr>
        <p:grpSpPr>
          <a:xfrm rot="-937584">
            <a:off x="-204153" y="3202408"/>
            <a:ext cx="855651" cy="626014"/>
            <a:chOff x="3788897" y="4434516"/>
            <a:chExt cx="574194" cy="420093"/>
          </a:xfrm>
        </p:grpSpPr>
        <p:sp>
          <p:nvSpPr>
            <p:cNvPr id="4153" name="Google Shape;4153;p67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67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67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67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67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67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67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67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67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68"/>
          <p:cNvSpPr txBox="1"/>
          <p:nvPr>
            <p:ph type="title"/>
          </p:nvPr>
        </p:nvSpPr>
        <p:spPr>
          <a:xfrm rot="-664">
            <a:off x="1306287" y="3333550"/>
            <a:ext cx="3105600" cy="581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64" name="Google Shape;4164;p68"/>
          <p:cNvSpPr txBox="1"/>
          <p:nvPr>
            <p:ph idx="1" type="subTitle"/>
          </p:nvPr>
        </p:nvSpPr>
        <p:spPr>
          <a:xfrm>
            <a:off x="720000" y="1533325"/>
            <a:ext cx="4366200" cy="16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65" name="Google Shape;4165;p68"/>
          <p:cNvSpPr/>
          <p:nvPr>
            <p:ph idx="2" type="pic"/>
          </p:nvPr>
        </p:nvSpPr>
        <p:spPr>
          <a:xfrm>
            <a:off x="5149784" y="545756"/>
            <a:ext cx="3393600" cy="4141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66" name="Google Shape;4166;p68"/>
          <p:cNvGrpSpPr/>
          <p:nvPr/>
        </p:nvGrpSpPr>
        <p:grpSpPr>
          <a:xfrm rot="-812609">
            <a:off x="-12455" y="238209"/>
            <a:ext cx="2961251" cy="1012611"/>
            <a:chOff x="249350" y="-78067"/>
            <a:chExt cx="1141336" cy="390284"/>
          </a:xfrm>
        </p:grpSpPr>
        <p:sp>
          <p:nvSpPr>
            <p:cNvPr id="4167" name="Google Shape;4167;p68"/>
            <p:cNvSpPr/>
            <p:nvPr/>
          </p:nvSpPr>
          <p:spPr>
            <a:xfrm>
              <a:off x="1179351" y="-48356"/>
              <a:ext cx="157602" cy="213815"/>
            </a:xfrm>
            <a:custGeom>
              <a:rect b="b" l="l" r="r" t="t"/>
              <a:pathLst>
                <a:path extrusionOk="0" h="4397" w="3241">
                  <a:moveTo>
                    <a:pt x="3241" y="1"/>
                  </a:moveTo>
                  <a:cubicBezTo>
                    <a:pt x="2141" y="437"/>
                    <a:pt x="1058" y="816"/>
                    <a:pt x="1" y="1148"/>
                  </a:cubicBezTo>
                  <a:lnTo>
                    <a:pt x="2762" y="4396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68"/>
            <p:cNvSpPr/>
            <p:nvPr/>
          </p:nvSpPr>
          <p:spPr>
            <a:xfrm>
              <a:off x="1002104" y="20841"/>
              <a:ext cx="132850" cy="206326"/>
            </a:xfrm>
            <a:custGeom>
              <a:rect b="b" l="l" r="r" t="t"/>
              <a:pathLst>
                <a:path extrusionOk="0" h="4243" w="2732">
                  <a:moveTo>
                    <a:pt x="715" y="868"/>
                  </a:moveTo>
                  <a:cubicBezTo>
                    <a:pt x="869" y="868"/>
                    <a:pt x="994" y="984"/>
                    <a:pt x="994" y="1127"/>
                  </a:cubicBezTo>
                  <a:cubicBezTo>
                    <a:pt x="994" y="1271"/>
                    <a:pt x="869" y="1385"/>
                    <a:pt x="715" y="1385"/>
                  </a:cubicBezTo>
                  <a:cubicBezTo>
                    <a:pt x="561" y="1385"/>
                    <a:pt x="436" y="1271"/>
                    <a:pt x="436" y="1127"/>
                  </a:cubicBezTo>
                  <a:cubicBezTo>
                    <a:pt x="436" y="984"/>
                    <a:pt x="561" y="868"/>
                    <a:pt x="715" y="868"/>
                  </a:cubicBezTo>
                  <a:close/>
                  <a:moveTo>
                    <a:pt x="1883" y="868"/>
                  </a:moveTo>
                  <a:cubicBezTo>
                    <a:pt x="2037" y="868"/>
                    <a:pt x="2162" y="984"/>
                    <a:pt x="2162" y="1127"/>
                  </a:cubicBezTo>
                  <a:cubicBezTo>
                    <a:pt x="2162" y="1271"/>
                    <a:pt x="2037" y="1385"/>
                    <a:pt x="1883" y="1385"/>
                  </a:cubicBezTo>
                  <a:cubicBezTo>
                    <a:pt x="1729" y="1385"/>
                    <a:pt x="1603" y="1271"/>
                    <a:pt x="1603" y="1127"/>
                  </a:cubicBezTo>
                  <a:cubicBezTo>
                    <a:pt x="1603" y="984"/>
                    <a:pt x="1729" y="868"/>
                    <a:pt x="1883" y="868"/>
                  </a:cubicBezTo>
                  <a:close/>
                  <a:moveTo>
                    <a:pt x="1883" y="2034"/>
                  </a:moveTo>
                  <a:cubicBezTo>
                    <a:pt x="2037" y="2034"/>
                    <a:pt x="2162" y="2151"/>
                    <a:pt x="2162" y="2293"/>
                  </a:cubicBezTo>
                  <a:cubicBezTo>
                    <a:pt x="2162" y="2436"/>
                    <a:pt x="2037" y="2552"/>
                    <a:pt x="1883" y="2552"/>
                  </a:cubicBezTo>
                  <a:cubicBezTo>
                    <a:pt x="1729" y="2552"/>
                    <a:pt x="1603" y="2436"/>
                    <a:pt x="1603" y="2293"/>
                  </a:cubicBezTo>
                  <a:cubicBezTo>
                    <a:pt x="1603" y="2150"/>
                    <a:pt x="1729" y="2034"/>
                    <a:pt x="1883" y="2034"/>
                  </a:cubicBezTo>
                  <a:close/>
                  <a:moveTo>
                    <a:pt x="2732" y="1"/>
                  </a:moveTo>
                  <a:lnTo>
                    <a:pt x="2732" y="1"/>
                  </a:lnTo>
                  <a:cubicBezTo>
                    <a:pt x="1797" y="274"/>
                    <a:pt x="885" y="508"/>
                    <a:pt x="1" y="711"/>
                  </a:cubicBezTo>
                  <a:lnTo>
                    <a:pt x="1803" y="3213"/>
                  </a:lnTo>
                  <a:cubicBezTo>
                    <a:pt x="1828" y="3207"/>
                    <a:pt x="1855" y="3202"/>
                    <a:pt x="1883" y="3202"/>
                  </a:cubicBezTo>
                  <a:cubicBezTo>
                    <a:pt x="2037" y="3202"/>
                    <a:pt x="2162" y="3317"/>
                    <a:pt x="2162" y="3461"/>
                  </a:cubicBezTo>
                  <a:cubicBezTo>
                    <a:pt x="2162" y="3521"/>
                    <a:pt x="2138" y="3579"/>
                    <a:pt x="2099" y="3622"/>
                  </a:cubicBezTo>
                  <a:lnTo>
                    <a:pt x="2547" y="42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68"/>
            <p:cNvSpPr/>
            <p:nvPr/>
          </p:nvSpPr>
          <p:spPr>
            <a:xfrm>
              <a:off x="1080053" y="62953"/>
              <a:ext cx="27231" cy="25238"/>
            </a:xfrm>
            <a:custGeom>
              <a:rect b="b" l="l" r="r" t="t"/>
              <a:pathLst>
                <a:path extrusionOk="0" h="519" w="560">
                  <a:moveTo>
                    <a:pt x="280" y="1"/>
                  </a:moveTo>
                  <a:cubicBezTo>
                    <a:pt x="126" y="1"/>
                    <a:pt x="0" y="116"/>
                    <a:pt x="0" y="259"/>
                  </a:cubicBezTo>
                  <a:cubicBezTo>
                    <a:pt x="0" y="403"/>
                    <a:pt x="126" y="518"/>
                    <a:pt x="280" y="518"/>
                  </a:cubicBezTo>
                  <a:cubicBezTo>
                    <a:pt x="434" y="518"/>
                    <a:pt x="559" y="403"/>
                    <a:pt x="559" y="259"/>
                  </a:cubicBezTo>
                  <a:cubicBezTo>
                    <a:pt x="559" y="116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68"/>
            <p:cNvSpPr/>
            <p:nvPr/>
          </p:nvSpPr>
          <p:spPr>
            <a:xfrm>
              <a:off x="1080053" y="119701"/>
              <a:ext cx="27231" cy="25286"/>
            </a:xfrm>
            <a:custGeom>
              <a:rect b="b" l="l" r="r" t="t"/>
              <a:pathLst>
                <a:path extrusionOk="0" h="520" w="560">
                  <a:moveTo>
                    <a:pt x="280" y="1"/>
                  </a:moveTo>
                  <a:cubicBezTo>
                    <a:pt x="126" y="1"/>
                    <a:pt x="0" y="117"/>
                    <a:pt x="0" y="260"/>
                  </a:cubicBezTo>
                  <a:cubicBezTo>
                    <a:pt x="0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8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68"/>
            <p:cNvSpPr/>
            <p:nvPr/>
          </p:nvSpPr>
          <p:spPr>
            <a:xfrm>
              <a:off x="1089730" y="176498"/>
              <a:ext cx="17555" cy="20521"/>
            </a:xfrm>
            <a:custGeom>
              <a:rect b="b" l="l" r="r" t="t"/>
              <a:pathLst>
                <a:path extrusionOk="0" h="422" w="361">
                  <a:moveTo>
                    <a:pt x="81" y="1"/>
                  </a:moveTo>
                  <a:cubicBezTo>
                    <a:pt x="53" y="1"/>
                    <a:pt x="26" y="6"/>
                    <a:pt x="1" y="12"/>
                  </a:cubicBezTo>
                  <a:lnTo>
                    <a:pt x="295" y="421"/>
                  </a:lnTo>
                  <a:cubicBezTo>
                    <a:pt x="335" y="377"/>
                    <a:pt x="358" y="320"/>
                    <a:pt x="358" y="260"/>
                  </a:cubicBezTo>
                  <a:cubicBezTo>
                    <a:pt x="360" y="116"/>
                    <a:pt x="235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68"/>
            <p:cNvSpPr/>
            <p:nvPr/>
          </p:nvSpPr>
          <p:spPr>
            <a:xfrm>
              <a:off x="1023305" y="62953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3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68"/>
            <p:cNvSpPr/>
            <p:nvPr/>
          </p:nvSpPr>
          <p:spPr>
            <a:xfrm>
              <a:off x="843286" y="57069"/>
              <a:ext cx="110773" cy="20472"/>
            </a:xfrm>
            <a:custGeom>
              <a:rect b="b" l="l" r="r" t="t"/>
              <a:pathLst>
                <a:path extrusionOk="0" h="421" w="2278">
                  <a:moveTo>
                    <a:pt x="2277" y="1"/>
                  </a:moveTo>
                  <a:lnTo>
                    <a:pt x="0" y="421"/>
                  </a:lnTo>
                  <a:cubicBezTo>
                    <a:pt x="731" y="305"/>
                    <a:pt x="1491" y="167"/>
                    <a:pt x="2275" y="3"/>
                  </a:cubicBezTo>
                  <a:lnTo>
                    <a:pt x="2277" y="1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68"/>
            <p:cNvSpPr/>
            <p:nvPr/>
          </p:nvSpPr>
          <p:spPr>
            <a:xfrm>
              <a:off x="768546" y="66308"/>
              <a:ext cx="183228" cy="212697"/>
            </a:xfrm>
            <a:custGeom>
              <a:rect b="b" l="l" r="r" t="t"/>
              <a:pathLst>
                <a:path extrusionOk="0" h="4374" w="3768">
                  <a:moveTo>
                    <a:pt x="3768" y="1"/>
                  </a:moveTo>
                  <a:cubicBezTo>
                    <a:pt x="2431" y="277"/>
                    <a:pt x="1169" y="479"/>
                    <a:pt x="0" y="625"/>
                  </a:cubicBezTo>
                  <a:lnTo>
                    <a:pt x="2695" y="4374"/>
                  </a:lnTo>
                  <a:lnTo>
                    <a:pt x="3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68"/>
            <p:cNvSpPr/>
            <p:nvPr/>
          </p:nvSpPr>
          <p:spPr>
            <a:xfrm>
              <a:off x="576175" y="231495"/>
              <a:ext cx="57380" cy="55678"/>
            </a:xfrm>
            <a:custGeom>
              <a:rect b="b" l="l" r="r" t="t"/>
              <a:pathLst>
                <a:path extrusionOk="0" h="1145" w="1180">
                  <a:moveTo>
                    <a:pt x="0" y="0"/>
                  </a:moveTo>
                  <a:lnTo>
                    <a:pt x="553" y="1145"/>
                  </a:lnTo>
                  <a:lnTo>
                    <a:pt x="758" y="114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68"/>
            <p:cNvSpPr/>
            <p:nvPr/>
          </p:nvSpPr>
          <p:spPr>
            <a:xfrm>
              <a:off x="557697" y="96797"/>
              <a:ext cx="125410" cy="7732"/>
            </a:xfrm>
            <a:custGeom>
              <a:rect b="b" l="l" r="r" t="t"/>
              <a:pathLst>
                <a:path extrusionOk="0" h="159" w="2579">
                  <a:moveTo>
                    <a:pt x="2579" y="1"/>
                  </a:moveTo>
                  <a:lnTo>
                    <a:pt x="1" y="158"/>
                  </a:lnTo>
                  <a:cubicBezTo>
                    <a:pt x="207" y="152"/>
                    <a:pt x="416" y="145"/>
                    <a:pt x="630" y="136"/>
                  </a:cubicBezTo>
                  <a:cubicBezTo>
                    <a:pt x="1232" y="110"/>
                    <a:pt x="1882" y="70"/>
                    <a:pt x="2577" y="8"/>
                  </a:cubicBezTo>
                  <a:lnTo>
                    <a:pt x="2579" y="1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68"/>
            <p:cNvSpPr/>
            <p:nvPr/>
          </p:nvSpPr>
          <p:spPr>
            <a:xfrm>
              <a:off x="537516" y="151114"/>
              <a:ext cx="125653" cy="55727"/>
            </a:xfrm>
            <a:custGeom>
              <a:rect b="b" l="l" r="r" t="t"/>
              <a:pathLst>
                <a:path extrusionOk="0" h="1146" w="2584">
                  <a:moveTo>
                    <a:pt x="0" y="1"/>
                  </a:moveTo>
                  <a:lnTo>
                    <a:pt x="553" y="1145"/>
                  </a:lnTo>
                  <a:lnTo>
                    <a:pt x="2161" y="1145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68"/>
            <p:cNvSpPr/>
            <p:nvPr/>
          </p:nvSpPr>
          <p:spPr>
            <a:xfrm>
              <a:off x="519573" y="105988"/>
              <a:ext cx="160228" cy="20472"/>
            </a:xfrm>
            <a:custGeom>
              <a:rect b="b" l="l" r="r" t="t"/>
              <a:pathLst>
                <a:path extrusionOk="0" h="421" w="3295">
                  <a:moveTo>
                    <a:pt x="3295" y="0"/>
                  </a:moveTo>
                  <a:cubicBezTo>
                    <a:pt x="2627" y="57"/>
                    <a:pt x="1998" y="97"/>
                    <a:pt x="1418" y="122"/>
                  </a:cubicBezTo>
                  <a:cubicBezTo>
                    <a:pt x="924" y="145"/>
                    <a:pt x="451" y="157"/>
                    <a:pt x="1" y="163"/>
                  </a:cubicBezTo>
                  <a:lnTo>
                    <a:pt x="126" y="421"/>
                  </a:lnTo>
                  <a:lnTo>
                    <a:pt x="3140" y="421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68"/>
            <p:cNvSpPr/>
            <p:nvPr/>
          </p:nvSpPr>
          <p:spPr>
            <a:xfrm>
              <a:off x="525700" y="126411"/>
              <a:ext cx="146515" cy="12400"/>
            </a:xfrm>
            <a:custGeom>
              <a:rect b="b" l="l" r="r" t="t"/>
              <a:pathLst>
                <a:path extrusionOk="0" h="255" w="3013">
                  <a:moveTo>
                    <a:pt x="0" y="1"/>
                  </a:moveTo>
                  <a:lnTo>
                    <a:pt x="121" y="255"/>
                  </a:lnTo>
                  <a:lnTo>
                    <a:pt x="2919" y="25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68"/>
            <p:cNvSpPr/>
            <p:nvPr/>
          </p:nvSpPr>
          <p:spPr>
            <a:xfrm>
              <a:off x="570243" y="219144"/>
              <a:ext cx="67884" cy="12400"/>
            </a:xfrm>
            <a:custGeom>
              <a:rect b="b" l="l" r="r" t="t"/>
              <a:pathLst>
                <a:path extrusionOk="0" h="255" w="1396">
                  <a:moveTo>
                    <a:pt x="0" y="0"/>
                  </a:moveTo>
                  <a:lnTo>
                    <a:pt x="122" y="254"/>
                  </a:lnTo>
                  <a:lnTo>
                    <a:pt x="1302" y="254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68"/>
            <p:cNvSpPr/>
            <p:nvPr/>
          </p:nvSpPr>
          <p:spPr>
            <a:xfrm>
              <a:off x="603018" y="287125"/>
              <a:ext cx="10017" cy="11865"/>
            </a:xfrm>
            <a:custGeom>
              <a:rect b="b" l="l" r="r" t="t"/>
              <a:pathLst>
                <a:path extrusionOk="0" h="244" w="206">
                  <a:moveTo>
                    <a:pt x="1" y="1"/>
                  </a:moveTo>
                  <a:lnTo>
                    <a:pt x="117" y="2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68"/>
            <p:cNvSpPr/>
            <p:nvPr/>
          </p:nvSpPr>
          <p:spPr>
            <a:xfrm>
              <a:off x="531584" y="138763"/>
              <a:ext cx="136108" cy="12400"/>
            </a:xfrm>
            <a:custGeom>
              <a:rect b="b" l="l" r="r" t="t"/>
              <a:pathLst>
                <a:path extrusionOk="0" h="255" w="2799">
                  <a:moveTo>
                    <a:pt x="0" y="1"/>
                  </a:moveTo>
                  <a:lnTo>
                    <a:pt x="122" y="255"/>
                  </a:lnTo>
                  <a:lnTo>
                    <a:pt x="2706" y="255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68"/>
            <p:cNvSpPr/>
            <p:nvPr/>
          </p:nvSpPr>
          <p:spPr>
            <a:xfrm>
              <a:off x="564359" y="206793"/>
              <a:ext cx="78242" cy="12400"/>
            </a:xfrm>
            <a:custGeom>
              <a:rect b="b" l="l" r="r" t="t"/>
              <a:pathLst>
                <a:path extrusionOk="0" h="255" w="1609">
                  <a:moveTo>
                    <a:pt x="1" y="0"/>
                  </a:moveTo>
                  <a:lnTo>
                    <a:pt x="121" y="254"/>
                  </a:lnTo>
                  <a:lnTo>
                    <a:pt x="1516" y="25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68"/>
            <p:cNvSpPr/>
            <p:nvPr/>
          </p:nvSpPr>
          <p:spPr>
            <a:xfrm>
              <a:off x="276192" y="101222"/>
              <a:ext cx="160908" cy="210995"/>
            </a:xfrm>
            <a:custGeom>
              <a:rect b="b" l="l" r="r" t="t"/>
              <a:pathLst>
                <a:path extrusionOk="0" h="4339" w="3309">
                  <a:moveTo>
                    <a:pt x="1" y="0"/>
                  </a:moveTo>
                  <a:lnTo>
                    <a:pt x="982" y="4338"/>
                  </a:lnTo>
                  <a:lnTo>
                    <a:pt x="3309" y="246"/>
                  </a:lnTo>
                  <a:cubicBezTo>
                    <a:pt x="1770" y="202"/>
                    <a:pt x="627" y="8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68"/>
            <p:cNvSpPr/>
            <p:nvPr/>
          </p:nvSpPr>
          <p:spPr>
            <a:xfrm>
              <a:off x="249350" y="-78067"/>
              <a:ext cx="1141336" cy="192079"/>
            </a:xfrm>
            <a:custGeom>
              <a:rect b="b" l="l" r="r" t="t"/>
              <a:pathLst>
                <a:path extrusionOk="0" h="3950" w="23471">
                  <a:moveTo>
                    <a:pt x="23402" y="1"/>
                  </a:moveTo>
                  <a:cubicBezTo>
                    <a:pt x="20248" y="1341"/>
                    <a:pt x="17218" y="2217"/>
                    <a:pt x="14489" y="2784"/>
                  </a:cubicBezTo>
                  <a:cubicBezTo>
                    <a:pt x="13705" y="2947"/>
                    <a:pt x="12945" y="3085"/>
                    <a:pt x="12214" y="3201"/>
                  </a:cubicBezTo>
                  <a:cubicBezTo>
                    <a:pt x="11033" y="3388"/>
                    <a:pt x="9928" y="3518"/>
                    <a:pt x="8918" y="3605"/>
                  </a:cubicBezTo>
                  <a:cubicBezTo>
                    <a:pt x="8223" y="3667"/>
                    <a:pt x="7571" y="3709"/>
                    <a:pt x="6972" y="3733"/>
                  </a:cubicBezTo>
                  <a:cubicBezTo>
                    <a:pt x="6758" y="3743"/>
                    <a:pt x="6549" y="3751"/>
                    <a:pt x="6343" y="3756"/>
                  </a:cubicBezTo>
                  <a:cubicBezTo>
                    <a:pt x="5895" y="3770"/>
                    <a:pt x="5466" y="3775"/>
                    <a:pt x="5058" y="3775"/>
                  </a:cubicBezTo>
                  <a:cubicBezTo>
                    <a:pt x="1959" y="3775"/>
                    <a:pt x="55" y="3438"/>
                    <a:pt x="33" y="3434"/>
                  </a:cubicBezTo>
                  <a:lnTo>
                    <a:pt x="1" y="3608"/>
                  </a:lnTo>
                  <a:cubicBezTo>
                    <a:pt x="8" y="3609"/>
                    <a:pt x="200" y="3642"/>
                    <a:pt x="553" y="3688"/>
                  </a:cubicBezTo>
                  <a:cubicBezTo>
                    <a:pt x="1181" y="3770"/>
                    <a:pt x="2323" y="3890"/>
                    <a:pt x="3861" y="3934"/>
                  </a:cubicBezTo>
                  <a:cubicBezTo>
                    <a:pt x="4237" y="3943"/>
                    <a:pt x="4635" y="3950"/>
                    <a:pt x="5057" y="3950"/>
                  </a:cubicBezTo>
                  <a:cubicBezTo>
                    <a:pt x="5221" y="3950"/>
                    <a:pt x="5388" y="3949"/>
                    <a:pt x="5558" y="3948"/>
                  </a:cubicBezTo>
                  <a:cubicBezTo>
                    <a:pt x="6008" y="3942"/>
                    <a:pt x="6481" y="3930"/>
                    <a:pt x="6975" y="3908"/>
                  </a:cubicBezTo>
                  <a:cubicBezTo>
                    <a:pt x="7555" y="3884"/>
                    <a:pt x="8182" y="3843"/>
                    <a:pt x="8852" y="3786"/>
                  </a:cubicBezTo>
                  <a:cubicBezTo>
                    <a:pt x="9431" y="3737"/>
                    <a:pt x="10041" y="3673"/>
                    <a:pt x="10679" y="3594"/>
                  </a:cubicBezTo>
                  <a:cubicBezTo>
                    <a:pt x="11847" y="3448"/>
                    <a:pt x="13110" y="3246"/>
                    <a:pt x="14446" y="2971"/>
                  </a:cubicBezTo>
                  <a:cubicBezTo>
                    <a:pt x="14787" y="2901"/>
                    <a:pt x="15132" y="2827"/>
                    <a:pt x="15483" y="2745"/>
                  </a:cubicBezTo>
                  <a:cubicBezTo>
                    <a:pt x="16368" y="2543"/>
                    <a:pt x="17279" y="2308"/>
                    <a:pt x="18213" y="2036"/>
                  </a:cubicBezTo>
                  <a:cubicBezTo>
                    <a:pt x="18516" y="1948"/>
                    <a:pt x="18820" y="1855"/>
                    <a:pt x="19127" y="1760"/>
                  </a:cubicBezTo>
                  <a:cubicBezTo>
                    <a:pt x="20184" y="1429"/>
                    <a:pt x="21267" y="1049"/>
                    <a:pt x="22367" y="613"/>
                  </a:cubicBezTo>
                  <a:cubicBezTo>
                    <a:pt x="22733" y="468"/>
                    <a:pt x="23101" y="319"/>
                    <a:pt x="23471" y="161"/>
                  </a:cubicBezTo>
                  <a:lnTo>
                    <a:pt x="2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6" name="Google Shape;4186;p68"/>
          <p:cNvSpPr/>
          <p:nvPr/>
        </p:nvSpPr>
        <p:spPr>
          <a:xfrm>
            <a:off x="493583" y="405103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7" name="Google Shape;4187;p68"/>
          <p:cNvSpPr/>
          <p:nvPr/>
        </p:nvSpPr>
        <p:spPr>
          <a:xfrm>
            <a:off x="389086" y="2422055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8" name="Google Shape;4188;p68"/>
          <p:cNvSpPr/>
          <p:nvPr/>
        </p:nvSpPr>
        <p:spPr>
          <a:xfrm>
            <a:off x="2559133" y="458298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9" name="Google Shape;4189;p68"/>
          <p:cNvSpPr/>
          <p:nvPr/>
        </p:nvSpPr>
        <p:spPr>
          <a:xfrm>
            <a:off x="536811" y="519501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90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p69"/>
          <p:cNvSpPr txBox="1"/>
          <p:nvPr>
            <p:ph idx="1" type="subTitle"/>
          </p:nvPr>
        </p:nvSpPr>
        <p:spPr>
          <a:xfrm>
            <a:off x="1644463" y="3899350"/>
            <a:ext cx="251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⇢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2" name="Google Shape;4192;p69"/>
          <p:cNvSpPr txBox="1"/>
          <p:nvPr>
            <p:ph idx="2" type="subTitle"/>
          </p:nvPr>
        </p:nvSpPr>
        <p:spPr>
          <a:xfrm>
            <a:off x="4982765" y="3899350"/>
            <a:ext cx="2514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⇢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3" name="Google Shape;4193;p6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194" name="Google Shape;4194;p69"/>
          <p:cNvSpPr txBox="1"/>
          <p:nvPr>
            <p:ph idx="3" type="title"/>
          </p:nvPr>
        </p:nvSpPr>
        <p:spPr>
          <a:xfrm>
            <a:off x="1642585" y="3371650"/>
            <a:ext cx="251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95" name="Google Shape;4195;p69"/>
          <p:cNvSpPr txBox="1"/>
          <p:nvPr>
            <p:ph idx="4" type="title"/>
          </p:nvPr>
        </p:nvSpPr>
        <p:spPr>
          <a:xfrm>
            <a:off x="4986826" y="3371650"/>
            <a:ext cx="251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96" name="Google Shape;4196;p69"/>
          <p:cNvSpPr/>
          <p:nvPr>
            <p:ph idx="5" type="pic"/>
          </p:nvPr>
        </p:nvSpPr>
        <p:spPr>
          <a:xfrm>
            <a:off x="1938747" y="1324706"/>
            <a:ext cx="1925700" cy="1926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7" name="Google Shape;4197;p69"/>
          <p:cNvSpPr/>
          <p:nvPr>
            <p:ph idx="6" type="pic"/>
          </p:nvPr>
        </p:nvSpPr>
        <p:spPr>
          <a:xfrm>
            <a:off x="5281399" y="1324706"/>
            <a:ext cx="1925700" cy="1926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98" name="Google Shape;4198;p69"/>
          <p:cNvGrpSpPr/>
          <p:nvPr/>
        </p:nvGrpSpPr>
        <p:grpSpPr>
          <a:xfrm flipH="1" rot="812609">
            <a:off x="6332370" y="248634"/>
            <a:ext cx="2961251" cy="1012611"/>
            <a:chOff x="249350" y="-78067"/>
            <a:chExt cx="1141336" cy="390284"/>
          </a:xfrm>
        </p:grpSpPr>
        <p:sp>
          <p:nvSpPr>
            <p:cNvPr id="4199" name="Google Shape;4199;p69"/>
            <p:cNvSpPr/>
            <p:nvPr/>
          </p:nvSpPr>
          <p:spPr>
            <a:xfrm>
              <a:off x="1179351" y="-48356"/>
              <a:ext cx="157602" cy="213815"/>
            </a:xfrm>
            <a:custGeom>
              <a:rect b="b" l="l" r="r" t="t"/>
              <a:pathLst>
                <a:path extrusionOk="0" h="4397" w="3241">
                  <a:moveTo>
                    <a:pt x="3241" y="1"/>
                  </a:moveTo>
                  <a:cubicBezTo>
                    <a:pt x="2141" y="437"/>
                    <a:pt x="1058" y="816"/>
                    <a:pt x="1" y="1148"/>
                  </a:cubicBezTo>
                  <a:lnTo>
                    <a:pt x="2762" y="4396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69"/>
            <p:cNvSpPr/>
            <p:nvPr/>
          </p:nvSpPr>
          <p:spPr>
            <a:xfrm>
              <a:off x="1002104" y="20841"/>
              <a:ext cx="132850" cy="206326"/>
            </a:xfrm>
            <a:custGeom>
              <a:rect b="b" l="l" r="r" t="t"/>
              <a:pathLst>
                <a:path extrusionOk="0" h="4243" w="2732">
                  <a:moveTo>
                    <a:pt x="715" y="868"/>
                  </a:moveTo>
                  <a:cubicBezTo>
                    <a:pt x="869" y="868"/>
                    <a:pt x="994" y="984"/>
                    <a:pt x="994" y="1127"/>
                  </a:cubicBezTo>
                  <a:cubicBezTo>
                    <a:pt x="994" y="1271"/>
                    <a:pt x="869" y="1385"/>
                    <a:pt x="715" y="1385"/>
                  </a:cubicBezTo>
                  <a:cubicBezTo>
                    <a:pt x="561" y="1385"/>
                    <a:pt x="436" y="1271"/>
                    <a:pt x="436" y="1127"/>
                  </a:cubicBezTo>
                  <a:cubicBezTo>
                    <a:pt x="436" y="984"/>
                    <a:pt x="561" y="868"/>
                    <a:pt x="715" y="868"/>
                  </a:cubicBezTo>
                  <a:close/>
                  <a:moveTo>
                    <a:pt x="1883" y="868"/>
                  </a:moveTo>
                  <a:cubicBezTo>
                    <a:pt x="2037" y="868"/>
                    <a:pt x="2162" y="984"/>
                    <a:pt x="2162" y="1127"/>
                  </a:cubicBezTo>
                  <a:cubicBezTo>
                    <a:pt x="2162" y="1271"/>
                    <a:pt x="2037" y="1385"/>
                    <a:pt x="1883" y="1385"/>
                  </a:cubicBezTo>
                  <a:cubicBezTo>
                    <a:pt x="1729" y="1385"/>
                    <a:pt x="1603" y="1271"/>
                    <a:pt x="1603" y="1127"/>
                  </a:cubicBezTo>
                  <a:cubicBezTo>
                    <a:pt x="1603" y="984"/>
                    <a:pt x="1729" y="868"/>
                    <a:pt x="1883" y="868"/>
                  </a:cubicBezTo>
                  <a:close/>
                  <a:moveTo>
                    <a:pt x="1883" y="2034"/>
                  </a:moveTo>
                  <a:cubicBezTo>
                    <a:pt x="2037" y="2034"/>
                    <a:pt x="2162" y="2151"/>
                    <a:pt x="2162" y="2293"/>
                  </a:cubicBezTo>
                  <a:cubicBezTo>
                    <a:pt x="2162" y="2436"/>
                    <a:pt x="2037" y="2552"/>
                    <a:pt x="1883" y="2552"/>
                  </a:cubicBezTo>
                  <a:cubicBezTo>
                    <a:pt x="1729" y="2552"/>
                    <a:pt x="1603" y="2436"/>
                    <a:pt x="1603" y="2293"/>
                  </a:cubicBezTo>
                  <a:cubicBezTo>
                    <a:pt x="1603" y="2150"/>
                    <a:pt x="1729" y="2034"/>
                    <a:pt x="1883" y="2034"/>
                  </a:cubicBezTo>
                  <a:close/>
                  <a:moveTo>
                    <a:pt x="2732" y="1"/>
                  </a:moveTo>
                  <a:lnTo>
                    <a:pt x="2732" y="1"/>
                  </a:lnTo>
                  <a:cubicBezTo>
                    <a:pt x="1797" y="274"/>
                    <a:pt x="885" y="508"/>
                    <a:pt x="1" y="711"/>
                  </a:cubicBezTo>
                  <a:lnTo>
                    <a:pt x="1803" y="3213"/>
                  </a:lnTo>
                  <a:cubicBezTo>
                    <a:pt x="1828" y="3207"/>
                    <a:pt x="1855" y="3202"/>
                    <a:pt x="1883" y="3202"/>
                  </a:cubicBezTo>
                  <a:cubicBezTo>
                    <a:pt x="2037" y="3202"/>
                    <a:pt x="2162" y="3317"/>
                    <a:pt x="2162" y="3461"/>
                  </a:cubicBezTo>
                  <a:cubicBezTo>
                    <a:pt x="2162" y="3521"/>
                    <a:pt x="2138" y="3579"/>
                    <a:pt x="2099" y="3622"/>
                  </a:cubicBezTo>
                  <a:lnTo>
                    <a:pt x="2547" y="42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69"/>
            <p:cNvSpPr/>
            <p:nvPr/>
          </p:nvSpPr>
          <p:spPr>
            <a:xfrm>
              <a:off x="1080053" y="62953"/>
              <a:ext cx="27231" cy="25238"/>
            </a:xfrm>
            <a:custGeom>
              <a:rect b="b" l="l" r="r" t="t"/>
              <a:pathLst>
                <a:path extrusionOk="0" h="519" w="560">
                  <a:moveTo>
                    <a:pt x="280" y="1"/>
                  </a:moveTo>
                  <a:cubicBezTo>
                    <a:pt x="126" y="1"/>
                    <a:pt x="0" y="116"/>
                    <a:pt x="0" y="259"/>
                  </a:cubicBezTo>
                  <a:cubicBezTo>
                    <a:pt x="0" y="403"/>
                    <a:pt x="126" y="518"/>
                    <a:pt x="280" y="518"/>
                  </a:cubicBezTo>
                  <a:cubicBezTo>
                    <a:pt x="434" y="518"/>
                    <a:pt x="559" y="403"/>
                    <a:pt x="559" y="259"/>
                  </a:cubicBezTo>
                  <a:cubicBezTo>
                    <a:pt x="559" y="116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69"/>
            <p:cNvSpPr/>
            <p:nvPr/>
          </p:nvSpPr>
          <p:spPr>
            <a:xfrm>
              <a:off x="1080053" y="119701"/>
              <a:ext cx="27231" cy="25286"/>
            </a:xfrm>
            <a:custGeom>
              <a:rect b="b" l="l" r="r" t="t"/>
              <a:pathLst>
                <a:path extrusionOk="0" h="520" w="560">
                  <a:moveTo>
                    <a:pt x="280" y="1"/>
                  </a:moveTo>
                  <a:cubicBezTo>
                    <a:pt x="126" y="1"/>
                    <a:pt x="0" y="117"/>
                    <a:pt x="0" y="260"/>
                  </a:cubicBezTo>
                  <a:cubicBezTo>
                    <a:pt x="0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8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69"/>
            <p:cNvSpPr/>
            <p:nvPr/>
          </p:nvSpPr>
          <p:spPr>
            <a:xfrm>
              <a:off x="1089730" y="176498"/>
              <a:ext cx="17555" cy="20521"/>
            </a:xfrm>
            <a:custGeom>
              <a:rect b="b" l="l" r="r" t="t"/>
              <a:pathLst>
                <a:path extrusionOk="0" h="422" w="361">
                  <a:moveTo>
                    <a:pt x="81" y="1"/>
                  </a:moveTo>
                  <a:cubicBezTo>
                    <a:pt x="53" y="1"/>
                    <a:pt x="26" y="6"/>
                    <a:pt x="1" y="12"/>
                  </a:cubicBezTo>
                  <a:lnTo>
                    <a:pt x="295" y="421"/>
                  </a:lnTo>
                  <a:cubicBezTo>
                    <a:pt x="335" y="377"/>
                    <a:pt x="358" y="320"/>
                    <a:pt x="358" y="260"/>
                  </a:cubicBezTo>
                  <a:cubicBezTo>
                    <a:pt x="360" y="116"/>
                    <a:pt x="235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69"/>
            <p:cNvSpPr/>
            <p:nvPr/>
          </p:nvSpPr>
          <p:spPr>
            <a:xfrm>
              <a:off x="1023305" y="62953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3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69"/>
            <p:cNvSpPr/>
            <p:nvPr/>
          </p:nvSpPr>
          <p:spPr>
            <a:xfrm>
              <a:off x="843286" y="57069"/>
              <a:ext cx="110773" cy="20472"/>
            </a:xfrm>
            <a:custGeom>
              <a:rect b="b" l="l" r="r" t="t"/>
              <a:pathLst>
                <a:path extrusionOk="0" h="421" w="2278">
                  <a:moveTo>
                    <a:pt x="2277" y="1"/>
                  </a:moveTo>
                  <a:lnTo>
                    <a:pt x="0" y="421"/>
                  </a:lnTo>
                  <a:cubicBezTo>
                    <a:pt x="731" y="305"/>
                    <a:pt x="1491" y="167"/>
                    <a:pt x="2275" y="3"/>
                  </a:cubicBezTo>
                  <a:lnTo>
                    <a:pt x="2277" y="1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69"/>
            <p:cNvSpPr/>
            <p:nvPr/>
          </p:nvSpPr>
          <p:spPr>
            <a:xfrm>
              <a:off x="768546" y="66308"/>
              <a:ext cx="183228" cy="212697"/>
            </a:xfrm>
            <a:custGeom>
              <a:rect b="b" l="l" r="r" t="t"/>
              <a:pathLst>
                <a:path extrusionOk="0" h="4374" w="3768">
                  <a:moveTo>
                    <a:pt x="3768" y="1"/>
                  </a:moveTo>
                  <a:cubicBezTo>
                    <a:pt x="2431" y="277"/>
                    <a:pt x="1169" y="479"/>
                    <a:pt x="0" y="625"/>
                  </a:cubicBezTo>
                  <a:lnTo>
                    <a:pt x="2695" y="4374"/>
                  </a:lnTo>
                  <a:lnTo>
                    <a:pt x="3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69"/>
            <p:cNvSpPr/>
            <p:nvPr/>
          </p:nvSpPr>
          <p:spPr>
            <a:xfrm>
              <a:off x="576175" y="231495"/>
              <a:ext cx="57380" cy="55678"/>
            </a:xfrm>
            <a:custGeom>
              <a:rect b="b" l="l" r="r" t="t"/>
              <a:pathLst>
                <a:path extrusionOk="0" h="1145" w="1180">
                  <a:moveTo>
                    <a:pt x="0" y="0"/>
                  </a:moveTo>
                  <a:lnTo>
                    <a:pt x="553" y="1145"/>
                  </a:lnTo>
                  <a:lnTo>
                    <a:pt x="758" y="114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69"/>
            <p:cNvSpPr/>
            <p:nvPr/>
          </p:nvSpPr>
          <p:spPr>
            <a:xfrm>
              <a:off x="557697" y="96797"/>
              <a:ext cx="125410" cy="7732"/>
            </a:xfrm>
            <a:custGeom>
              <a:rect b="b" l="l" r="r" t="t"/>
              <a:pathLst>
                <a:path extrusionOk="0" h="159" w="2579">
                  <a:moveTo>
                    <a:pt x="2579" y="1"/>
                  </a:moveTo>
                  <a:lnTo>
                    <a:pt x="1" y="158"/>
                  </a:lnTo>
                  <a:cubicBezTo>
                    <a:pt x="207" y="152"/>
                    <a:pt x="416" y="145"/>
                    <a:pt x="630" y="136"/>
                  </a:cubicBezTo>
                  <a:cubicBezTo>
                    <a:pt x="1232" y="110"/>
                    <a:pt x="1882" y="70"/>
                    <a:pt x="2577" y="8"/>
                  </a:cubicBezTo>
                  <a:lnTo>
                    <a:pt x="2579" y="1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69"/>
            <p:cNvSpPr/>
            <p:nvPr/>
          </p:nvSpPr>
          <p:spPr>
            <a:xfrm>
              <a:off x="537516" y="151114"/>
              <a:ext cx="125653" cy="55727"/>
            </a:xfrm>
            <a:custGeom>
              <a:rect b="b" l="l" r="r" t="t"/>
              <a:pathLst>
                <a:path extrusionOk="0" h="1146" w="2584">
                  <a:moveTo>
                    <a:pt x="0" y="1"/>
                  </a:moveTo>
                  <a:lnTo>
                    <a:pt x="553" y="1145"/>
                  </a:lnTo>
                  <a:lnTo>
                    <a:pt x="2161" y="1145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69"/>
            <p:cNvSpPr/>
            <p:nvPr/>
          </p:nvSpPr>
          <p:spPr>
            <a:xfrm>
              <a:off x="519573" y="105988"/>
              <a:ext cx="160228" cy="20472"/>
            </a:xfrm>
            <a:custGeom>
              <a:rect b="b" l="l" r="r" t="t"/>
              <a:pathLst>
                <a:path extrusionOk="0" h="421" w="3295">
                  <a:moveTo>
                    <a:pt x="3295" y="0"/>
                  </a:moveTo>
                  <a:cubicBezTo>
                    <a:pt x="2627" y="57"/>
                    <a:pt x="1998" y="97"/>
                    <a:pt x="1418" y="122"/>
                  </a:cubicBezTo>
                  <a:cubicBezTo>
                    <a:pt x="924" y="145"/>
                    <a:pt x="451" y="157"/>
                    <a:pt x="1" y="163"/>
                  </a:cubicBezTo>
                  <a:lnTo>
                    <a:pt x="126" y="421"/>
                  </a:lnTo>
                  <a:lnTo>
                    <a:pt x="3140" y="421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69"/>
            <p:cNvSpPr/>
            <p:nvPr/>
          </p:nvSpPr>
          <p:spPr>
            <a:xfrm>
              <a:off x="525700" y="126411"/>
              <a:ext cx="146515" cy="12400"/>
            </a:xfrm>
            <a:custGeom>
              <a:rect b="b" l="l" r="r" t="t"/>
              <a:pathLst>
                <a:path extrusionOk="0" h="255" w="3013">
                  <a:moveTo>
                    <a:pt x="0" y="1"/>
                  </a:moveTo>
                  <a:lnTo>
                    <a:pt x="121" y="255"/>
                  </a:lnTo>
                  <a:lnTo>
                    <a:pt x="2919" y="25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69"/>
            <p:cNvSpPr/>
            <p:nvPr/>
          </p:nvSpPr>
          <p:spPr>
            <a:xfrm>
              <a:off x="570243" y="219144"/>
              <a:ext cx="67884" cy="12400"/>
            </a:xfrm>
            <a:custGeom>
              <a:rect b="b" l="l" r="r" t="t"/>
              <a:pathLst>
                <a:path extrusionOk="0" h="255" w="1396">
                  <a:moveTo>
                    <a:pt x="0" y="0"/>
                  </a:moveTo>
                  <a:lnTo>
                    <a:pt x="122" y="254"/>
                  </a:lnTo>
                  <a:lnTo>
                    <a:pt x="1302" y="254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69"/>
            <p:cNvSpPr/>
            <p:nvPr/>
          </p:nvSpPr>
          <p:spPr>
            <a:xfrm>
              <a:off x="603018" y="287125"/>
              <a:ext cx="10017" cy="11865"/>
            </a:xfrm>
            <a:custGeom>
              <a:rect b="b" l="l" r="r" t="t"/>
              <a:pathLst>
                <a:path extrusionOk="0" h="244" w="206">
                  <a:moveTo>
                    <a:pt x="1" y="1"/>
                  </a:moveTo>
                  <a:lnTo>
                    <a:pt x="117" y="2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69"/>
            <p:cNvSpPr/>
            <p:nvPr/>
          </p:nvSpPr>
          <p:spPr>
            <a:xfrm>
              <a:off x="531584" y="138763"/>
              <a:ext cx="136108" cy="12400"/>
            </a:xfrm>
            <a:custGeom>
              <a:rect b="b" l="l" r="r" t="t"/>
              <a:pathLst>
                <a:path extrusionOk="0" h="255" w="2799">
                  <a:moveTo>
                    <a:pt x="0" y="1"/>
                  </a:moveTo>
                  <a:lnTo>
                    <a:pt x="122" y="255"/>
                  </a:lnTo>
                  <a:lnTo>
                    <a:pt x="2706" y="255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69"/>
            <p:cNvSpPr/>
            <p:nvPr/>
          </p:nvSpPr>
          <p:spPr>
            <a:xfrm>
              <a:off x="564359" y="206793"/>
              <a:ext cx="78242" cy="12400"/>
            </a:xfrm>
            <a:custGeom>
              <a:rect b="b" l="l" r="r" t="t"/>
              <a:pathLst>
                <a:path extrusionOk="0" h="255" w="1609">
                  <a:moveTo>
                    <a:pt x="1" y="0"/>
                  </a:moveTo>
                  <a:lnTo>
                    <a:pt x="121" y="254"/>
                  </a:lnTo>
                  <a:lnTo>
                    <a:pt x="1516" y="25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69"/>
            <p:cNvSpPr/>
            <p:nvPr/>
          </p:nvSpPr>
          <p:spPr>
            <a:xfrm>
              <a:off x="276192" y="101222"/>
              <a:ext cx="160908" cy="210995"/>
            </a:xfrm>
            <a:custGeom>
              <a:rect b="b" l="l" r="r" t="t"/>
              <a:pathLst>
                <a:path extrusionOk="0" h="4339" w="3309">
                  <a:moveTo>
                    <a:pt x="1" y="0"/>
                  </a:moveTo>
                  <a:lnTo>
                    <a:pt x="982" y="4338"/>
                  </a:lnTo>
                  <a:lnTo>
                    <a:pt x="3309" y="246"/>
                  </a:lnTo>
                  <a:cubicBezTo>
                    <a:pt x="1770" y="202"/>
                    <a:pt x="627" y="8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69"/>
            <p:cNvSpPr/>
            <p:nvPr/>
          </p:nvSpPr>
          <p:spPr>
            <a:xfrm>
              <a:off x="249350" y="-78067"/>
              <a:ext cx="1141336" cy="192079"/>
            </a:xfrm>
            <a:custGeom>
              <a:rect b="b" l="l" r="r" t="t"/>
              <a:pathLst>
                <a:path extrusionOk="0" h="3950" w="23471">
                  <a:moveTo>
                    <a:pt x="23402" y="1"/>
                  </a:moveTo>
                  <a:cubicBezTo>
                    <a:pt x="20248" y="1341"/>
                    <a:pt x="17218" y="2217"/>
                    <a:pt x="14489" y="2784"/>
                  </a:cubicBezTo>
                  <a:cubicBezTo>
                    <a:pt x="13705" y="2947"/>
                    <a:pt x="12945" y="3085"/>
                    <a:pt x="12214" y="3201"/>
                  </a:cubicBezTo>
                  <a:cubicBezTo>
                    <a:pt x="11033" y="3388"/>
                    <a:pt x="9928" y="3518"/>
                    <a:pt x="8918" y="3605"/>
                  </a:cubicBezTo>
                  <a:cubicBezTo>
                    <a:pt x="8223" y="3667"/>
                    <a:pt x="7571" y="3709"/>
                    <a:pt x="6972" y="3733"/>
                  </a:cubicBezTo>
                  <a:cubicBezTo>
                    <a:pt x="6758" y="3743"/>
                    <a:pt x="6549" y="3751"/>
                    <a:pt x="6343" y="3756"/>
                  </a:cubicBezTo>
                  <a:cubicBezTo>
                    <a:pt x="5895" y="3770"/>
                    <a:pt x="5466" y="3775"/>
                    <a:pt x="5058" y="3775"/>
                  </a:cubicBezTo>
                  <a:cubicBezTo>
                    <a:pt x="1959" y="3775"/>
                    <a:pt x="55" y="3438"/>
                    <a:pt x="33" y="3434"/>
                  </a:cubicBezTo>
                  <a:lnTo>
                    <a:pt x="1" y="3608"/>
                  </a:lnTo>
                  <a:cubicBezTo>
                    <a:pt x="8" y="3609"/>
                    <a:pt x="200" y="3642"/>
                    <a:pt x="553" y="3688"/>
                  </a:cubicBezTo>
                  <a:cubicBezTo>
                    <a:pt x="1181" y="3770"/>
                    <a:pt x="2323" y="3890"/>
                    <a:pt x="3861" y="3934"/>
                  </a:cubicBezTo>
                  <a:cubicBezTo>
                    <a:pt x="4237" y="3943"/>
                    <a:pt x="4635" y="3950"/>
                    <a:pt x="5057" y="3950"/>
                  </a:cubicBezTo>
                  <a:cubicBezTo>
                    <a:pt x="5221" y="3950"/>
                    <a:pt x="5388" y="3949"/>
                    <a:pt x="5558" y="3948"/>
                  </a:cubicBezTo>
                  <a:cubicBezTo>
                    <a:pt x="6008" y="3942"/>
                    <a:pt x="6481" y="3930"/>
                    <a:pt x="6975" y="3908"/>
                  </a:cubicBezTo>
                  <a:cubicBezTo>
                    <a:pt x="7555" y="3884"/>
                    <a:pt x="8182" y="3843"/>
                    <a:pt x="8852" y="3786"/>
                  </a:cubicBezTo>
                  <a:cubicBezTo>
                    <a:pt x="9431" y="3737"/>
                    <a:pt x="10041" y="3673"/>
                    <a:pt x="10679" y="3594"/>
                  </a:cubicBezTo>
                  <a:cubicBezTo>
                    <a:pt x="11847" y="3448"/>
                    <a:pt x="13110" y="3246"/>
                    <a:pt x="14446" y="2971"/>
                  </a:cubicBezTo>
                  <a:cubicBezTo>
                    <a:pt x="14787" y="2901"/>
                    <a:pt x="15132" y="2827"/>
                    <a:pt x="15483" y="2745"/>
                  </a:cubicBezTo>
                  <a:cubicBezTo>
                    <a:pt x="16368" y="2543"/>
                    <a:pt x="17279" y="2308"/>
                    <a:pt x="18213" y="2036"/>
                  </a:cubicBezTo>
                  <a:cubicBezTo>
                    <a:pt x="18516" y="1948"/>
                    <a:pt x="18820" y="1855"/>
                    <a:pt x="19127" y="1760"/>
                  </a:cubicBezTo>
                  <a:cubicBezTo>
                    <a:pt x="20184" y="1429"/>
                    <a:pt x="21267" y="1049"/>
                    <a:pt x="22367" y="613"/>
                  </a:cubicBezTo>
                  <a:cubicBezTo>
                    <a:pt x="22733" y="468"/>
                    <a:pt x="23101" y="319"/>
                    <a:pt x="23471" y="161"/>
                  </a:cubicBezTo>
                  <a:lnTo>
                    <a:pt x="2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8" name="Google Shape;4218;p69"/>
          <p:cNvSpPr/>
          <p:nvPr/>
        </p:nvSpPr>
        <p:spPr>
          <a:xfrm>
            <a:off x="8710699" y="26726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69"/>
          <p:cNvSpPr/>
          <p:nvPr/>
        </p:nvSpPr>
        <p:spPr>
          <a:xfrm>
            <a:off x="312886" y="14219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69"/>
          <p:cNvSpPr/>
          <p:nvPr/>
        </p:nvSpPr>
        <p:spPr>
          <a:xfrm>
            <a:off x="8236737" y="3716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1" name="Google Shape;4221;p69"/>
          <p:cNvSpPr/>
          <p:nvPr/>
        </p:nvSpPr>
        <p:spPr>
          <a:xfrm>
            <a:off x="8403480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2" name="Google Shape;4222;p69"/>
          <p:cNvGrpSpPr/>
          <p:nvPr/>
        </p:nvGrpSpPr>
        <p:grpSpPr>
          <a:xfrm flipH="1" rot="669830">
            <a:off x="-82599" y="2839183"/>
            <a:ext cx="1414698" cy="2508728"/>
            <a:chOff x="-12" y="2723849"/>
            <a:chExt cx="828515" cy="1469231"/>
          </a:xfrm>
        </p:grpSpPr>
        <p:sp>
          <p:nvSpPr>
            <p:cNvPr id="4223" name="Google Shape;4223;p69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69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69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69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69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69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69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69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69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69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69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69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69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69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69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69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69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69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69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69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69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69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69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69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69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69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69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69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69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69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69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69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69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69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69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69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69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69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69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69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3" name="Google Shape;4263;p69"/>
          <p:cNvSpPr/>
          <p:nvPr/>
        </p:nvSpPr>
        <p:spPr>
          <a:xfrm>
            <a:off x="3057325" y="489440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4" name="Google Shape;4264;p69"/>
          <p:cNvSpPr/>
          <p:nvPr/>
        </p:nvSpPr>
        <p:spPr>
          <a:xfrm>
            <a:off x="1107058" y="458298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5" name="Google Shape;4265;p69"/>
          <p:cNvSpPr/>
          <p:nvPr/>
        </p:nvSpPr>
        <p:spPr>
          <a:xfrm>
            <a:off x="5917686" y="4853401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7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68" name="Google Shape;4268;p70"/>
          <p:cNvSpPr txBox="1"/>
          <p:nvPr>
            <p:ph idx="1" type="subTitle"/>
          </p:nvPr>
        </p:nvSpPr>
        <p:spPr>
          <a:xfrm rot="-320">
            <a:off x="5204400" y="1739749"/>
            <a:ext cx="3219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9" name="Google Shape;4269;p70"/>
          <p:cNvSpPr/>
          <p:nvPr>
            <p:ph idx="2" type="pic"/>
          </p:nvPr>
        </p:nvSpPr>
        <p:spPr>
          <a:xfrm>
            <a:off x="776615" y="1272094"/>
            <a:ext cx="3563700" cy="3563700"/>
          </a:xfrm>
          <a:prstGeom prst="rect">
            <a:avLst/>
          </a:prstGeom>
          <a:noFill/>
          <a:ln>
            <a:noFill/>
          </a:ln>
        </p:spPr>
      </p:sp>
      <p:sp>
        <p:nvSpPr>
          <p:cNvPr id="4270" name="Google Shape;4270;p70"/>
          <p:cNvSpPr txBox="1"/>
          <p:nvPr>
            <p:ph idx="3" type="title"/>
          </p:nvPr>
        </p:nvSpPr>
        <p:spPr>
          <a:xfrm>
            <a:off x="5204400" y="1211900"/>
            <a:ext cx="3219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71" name="Google Shape;4271;p70"/>
          <p:cNvSpPr txBox="1"/>
          <p:nvPr>
            <p:ph idx="4" type="subTitle"/>
          </p:nvPr>
        </p:nvSpPr>
        <p:spPr>
          <a:xfrm rot="-320">
            <a:off x="5204400" y="2908648"/>
            <a:ext cx="3219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72" name="Google Shape;4272;p70"/>
          <p:cNvSpPr txBox="1"/>
          <p:nvPr>
            <p:ph idx="5" type="title"/>
          </p:nvPr>
        </p:nvSpPr>
        <p:spPr>
          <a:xfrm>
            <a:off x="5204400" y="2380800"/>
            <a:ext cx="3219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73" name="Google Shape;4273;p70"/>
          <p:cNvSpPr txBox="1"/>
          <p:nvPr>
            <p:ph idx="6" type="subTitle"/>
          </p:nvPr>
        </p:nvSpPr>
        <p:spPr>
          <a:xfrm rot="-641">
            <a:off x="5204400" y="4307511"/>
            <a:ext cx="3219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4" name="Google Shape;4274;p70"/>
          <p:cNvSpPr txBox="1"/>
          <p:nvPr>
            <p:ph idx="7" type="title"/>
          </p:nvPr>
        </p:nvSpPr>
        <p:spPr>
          <a:xfrm>
            <a:off x="5204400" y="3779800"/>
            <a:ext cx="3219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75" name="Google Shape;4275;p70"/>
          <p:cNvSpPr/>
          <p:nvPr/>
        </p:nvSpPr>
        <p:spPr>
          <a:xfrm>
            <a:off x="323353" y="49897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6" name="Google Shape;4276;p70"/>
          <p:cNvSpPr/>
          <p:nvPr/>
        </p:nvSpPr>
        <p:spPr>
          <a:xfrm>
            <a:off x="8618583" y="46693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7" name="Google Shape;4277;p70"/>
          <p:cNvSpPr/>
          <p:nvPr/>
        </p:nvSpPr>
        <p:spPr>
          <a:xfrm>
            <a:off x="8403525" y="289045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8" name="Google Shape;4278;p70"/>
          <p:cNvSpPr/>
          <p:nvPr/>
        </p:nvSpPr>
        <p:spPr>
          <a:xfrm>
            <a:off x="6992317" y="478350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9" name="Google Shape;4279;p70"/>
          <p:cNvSpPr/>
          <p:nvPr/>
        </p:nvSpPr>
        <p:spPr>
          <a:xfrm>
            <a:off x="470933" y="446753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0" name="Google Shape;4280;p70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1" name="Google Shape;4281;p70"/>
          <p:cNvSpPr/>
          <p:nvPr/>
        </p:nvSpPr>
        <p:spPr>
          <a:xfrm>
            <a:off x="8262562" y="3132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71"/>
          <p:cNvSpPr txBox="1"/>
          <p:nvPr>
            <p:ph type="title"/>
          </p:nvPr>
        </p:nvSpPr>
        <p:spPr>
          <a:xfrm>
            <a:off x="1116738" y="1754238"/>
            <a:ext cx="2861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84" name="Google Shape;4284;p71"/>
          <p:cNvSpPr txBox="1"/>
          <p:nvPr>
            <p:ph idx="1" type="subTitle"/>
          </p:nvPr>
        </p:nvSpPr>
        <p:spPr>
          <a:xfrm rot="-360">
            <a:off x="1116738" y="2318705"/>
            <a:ext cx="2861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5" name="Google Shape;4285;p71"/>
          <p:cNvSpPr/>
          <p:nvPr>
            <p:ph idx="2" type="pic"/>
          </p:nvPr>
        </p:nvSpPr>
        <p:spPr>
          <a:xfrm>
            <a:off x="4427063" y="1438975"/>
            <a:ext cx="3317100" cy="1840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86" name="Google Shape;4286;p71"/>
          <p:cNvGrpSpPr/>
          <p:nvPr/>
        </p:nvGrpSpPr>
        <p:grpSpPr>
          <a:xfrm rot="-867862">
            <a:off x="6753533" y="4695763"/>
            <a:ext cx="814471" cy="595885"/>
            <a:chOff x="3788897" y="4434516"/>
            <a:chExt cx="574194" cy="420093"/>
          </a:xfrm>
        </p:grpSpPr>
        <p:sp>
          <p:nvSpPr>
            <p:cNvPr id="4287" name="Google Shape;4287;p71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1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1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1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1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1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6" name="Google Shape;4296;p71"/>
          <p:cNvSpPr/>
          <p:nvPr/>
        </p:nvSpPr>
        <p:spPr>
          <a:xfrm>
            <a:off x="3978158" y="4468864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7" name="Google Shape;4297;p71"/>
          <p:cNvSpPr/>
          <p:nvPr/>
        </p:nvSpPr>
        <p:spPr>
          <a:xfrm>
            <a:off x="8596399" y="32797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8" name="Google Shape;4298;p71"/>
          <p:cNvSpPr/>
          <p:nvPr/>
        </p:nvSpPr>
        <p:spPr>
          <a:xfrm>
            <a:off x="1759033" y="4903242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9" name="Google Shape;4299;p71"/>
          <p:cNvSpPr/>
          <p:nvPr/>
        </p:nvSpPr>
        <p:spPr>
          <a:xfrm>
            <a:off x="5770728" y="48520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0" name="Google Shape;4300;p71"/>
          <p:cNvGrpSpPr/>
          <p:nvPr/>
        </p:nvGrpSpPr>
        <p:grpSpPr>
          <a:xfrm rot="-812609">
            <a:off x="-12455" y="238209"/>
            <a:ext cx="2961251" cy="1012611"/>
            <a:chOff x="249350" y="-78067"/>
            <a:chExt cx="1141336" cy="390284"/>
          </a:xfrm>
        </p:grpSpPr>
        <p:sp>
          <p:nvSpPr>
            <p:cNvPr id="4301" name="Google Shape;4301;p71"/>
            <p:cNvSpPr/>
            <p:nvPr/>
          </p:nvSpPr>
          <p:spPr>
            <a:xfrm>
              <a:off x="1179351" y="-48356"/>
              <a:ext cx="157602" cy="213815"/>
            </a:xfrm>
            <a:custGeom>
              <a:rect b="b" l="l" r="r" t="t"/>
              <a:pathLst>
                <a:path extrusionOk="0" h="4397" w="3241">
                  <a:moveTo>
                    <a:pt x="3241" y="1"/>
                  </a:moveTo>
                  <a:cubicBezTo>
                    <a:pt x="2141" y="437"/>
                    <a:pt x="1058" y="816"/>
                    <a:pt x="1" y="1148"/>
                  </a:cubicBezTo>
                  <a:lnTo>
                    <a:pt x="2762" y="4396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71"/>
            <p:cNvSpPr/>
            <p:nvPr/>
          </p:nvSpPr>
          <p:spPr>
            <a:xfrm>
              <a:off x="1002104" y="20841"/>
              <a:ext cx="132850" cy="206326"/>
            </a:xfrm>
            <a:custGeom>
              <a:rect b="b" l="l" r="r" t="t"/>
              <a:pathLst>
                <a:path extrusionOk="0" h="4243" w="2732">
                  <a:moveTo>
                    <a:pt x="715" y="868"/>
                  </a:moveTo>
                  <a:cubicBezTo>
                    <a:pt x="869" y="868"/>
                    <a:pt x="994" y="984"/>
                    <a:pt x="994" y="1127"/>
                  </a:cubicBezTo>
                  <a:cubicBezTo>
                    <a:pt x="994" y="1271"/>
                    <a:pt x="869" y="1385"/>
                    <a:pt x="715" y="1385"/>
                  </a:cubicBezTo>
                  <a:cubicBezTo>
                    <a:pt x="561" y="1385"/>
                    <a:pt x="436" y="1271"/>
                    <a:pt x="436" y="1127"/>
                  </a:cubicBezTo>
                  <a:cubicBezTo>
                    <a:pt x="436" y="984"/>
                    <a:pt x="561" y="868"/>
                    <a:pt x="715" y="868"/>
                  </a:cubicBezTo>
                  <a:close/>
                  <a:moveTo>
                    <a:pt x="1883" y="868"/>
                  </a:moveTo>
                  <a:cubicBezTo>
                    <a:pt x="2037" y="868"/>
                    <a:pt x="2162" y="984"/>
                    <a:pt x="2162" y="1127"/>
                  </a:cubicBezTo>
                  <a:cubicBezTo>
                    <a:pt x="2162" y="1271"/>
                    <a:pt x="2037" y="1385"/>
                    <a:pt x="1883" y="1385"/>
                  </a:cubicBezTo>
                  <a:cubicBezTo>
                    <a:pt x="1729" y="1385"/>
                    <a:pt x="1603" y="1271"/>
                    <a:pt x="1603" y="1127"/>
                  </a:cubicBezTo>
                  <a:cubicBezTo>
                    <a:pt x="1603" y="984"/>
                    <a:pt x="1729" y="868"/>
                    <a:pt x="1883" y="868"/>
                  </a:cubicBezTo>
                  <a:close/>
                  <a:moveTo>
                    <a:pt x="1883" y="2034"/>
                  </a:moveTo>
                  <a:cubicBezTo>
                    <a:pt x="2037" y="2034"/>
                    <a:pt x="2162" y="2151"/>
                    <a:pt x="2162" y="2293"/>
                  </a:cubicBezTo>
                  <a:cubicBezTo>
                    <a:pt x="2162" y="2436"/>
                    <a:pt x="2037" y="2552"/>
                    <a:pt x="1883" y="2552"/>
                  </a:cubicBezTo>
                  <a:cubicBezTo>
                    <a:pt x="1729" y="2552"/>
                    <a:pt x="1603" y="2436"/>
                    <a:pt x="1603" y="2293"/>
                  </a:cubicBezTo>
                  <a:cubicBezTo>
                    <a:pt x="1603" y="2150"/>
                    <a:pt x="1729" y="2034"/>
                    <a:pt x="1883" y="2034"/>
                  </a:cubicBezTo>
                  <a:close/>
                  <a:moveTo>
                    <a:pt x="2732" y="1"/>
                  </a:moveTo>
                  <a:lnTo>
                    <a:pt x="2732" y="1"/>
                  </a:lnTo>
                  <a:cubicBezTo>
                    <a:pt x="1797" y="274"/>
                    <a:pt x="885" y="508"/>
                    <a:pt x="1" y="711"/>
                  </a:cubicBezTo>
                  <a:lnTo>
                    <a:pt x="1803" y="3213"/>
                  </a:lnTo>
                  <a:cubicBezTo>
                    <a:pt x="1828" y="3207"/>
                    <a:pt x="1855" y="3202"/>
                    <a:pt x="1883" y="3202"/>
                  </a:cubicBezTo>
                  <a:cubicBezTo>
                    <a:pt x="2037" y="3202"/>
                    <a:pt x="2162" y="3317"/>
                    <a:pt x="2162" y="3461"/>
                  </a:cubicBezTo>
                  <a:cubicBezTo>
                    <a:pt x="2162" y="3521"/>
                    <a:pt x="2138" y="3579"/>
                    <a:pt x="2099" y="3622"/>
                  </a:cubicBezTo>
                  <a:lnTo>
                    <a:pt x="2547" y="42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1"/>
            <p:cNvSpPr/>
            <p:nvPr/>
          </p:nvSpPr>
          <p:spPr>
            <a:xfrm>
              <a:off x="1080053" y="62953"/>
              <a:ext cx="27231" cy="25238"/>
            </a:xfrm>
            <a:custGeom>
              <a:rect b="b" l="l" r="r" t="t"/>
              <a:pathLst>
                <a:path extrusionOk="0" h="519" w="560">
                  <a:moveTo>
                    <a:pt x="280" y="1"/>
                  </a:moveTo>
                  <a:cubicBezTo>
                    <a:pt x="126" y="1"/>
                    <a:pt x="0" y="116"/>
                    <a:pt x="0" y="259"/>
                  </a:cubicBezTo>
                  <a:cubicBezTo>
                    <a:pt x="0" y="403"/>
                    <a:pt x="126" y="518"/>
                    <a:pt x="280" y="518"/>
                  </a:cubicBezTo>
                  <a:cubicBezTo>
                    <a:pt x="434" y="518"/>
                    <a:pt x="559" y="403"/>
                    <a:pt x="559" y="259"/>
                  </a:cubicBezTo>
                  <a:cubicBezTo>
                    <a:pt x="559" y="116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1"/>
            <p:cNvSpPr/>
            <p:nvPr/>
          </p:nvSpPr>
          <p:spPr>
            <a:xfrm>
              <a:off x="1080053" y="119701"/>
              <a:ext cx="27231" cy="25286"/>
            </a:xfrm>
            <a:custGeom>
              <a:rect b="b" l="l" r="r" t="t"/>
              <a:pathLst>
                <a:path extrusionOk="0" h="520" w="560">
                  <a:moveTo>
                    <a:pt x="280" y="1"/>
                  </a:moveTo>
                  <a:cubicBezTo>
                    <a:pt x="126" y="1"/>
                    <a:pt x="0" y="117"/>
                    <a:pt x="0" y="260"/>
                  </a:cubicBezTo>
                  <a:cubicBezTo>
                    <a:pt x="0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8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1"/>
            <p:cNvSpPr/>
            <p:nvPr/>
          </p:nvSpPr>
          <p:spPr>
            <a:xfrm>
              <a:off x="1089730" y="176498"/>
              <a:ext cx="17555" cy="20521"/>
            </a:xfrm>
            <a:custGeom>
              <a:rect b="b" l="l" r="r" t="t"/>
              <a:pathLst>
                <a:path extrusionOk="0" h="422" w="361">
                  <a:moveTo>
                    <a:pt x="81" y="1"/>
                  </a:moveTo>
                  <a:cubicBezTo>
                    <a:pt x="53" y="1"/>
                    <a:pt x="26" y="6"/>
                    <a:pt x="1" y="12"/>
                  </a:cubicBezTo>
                  <a:lnTo>
                    <a:pt x="295" y="421"/>
                  </a:lnTo>
                  <a:cubicBezTo>
                    <a:pt x="335" y="377"/>
                    <a:pt x="358" y="320"/>
                    <a:pt x="358" y="260"/>
                  </a:cubicBezTo>
                  <a:cubicBezTo>
                    <a:pt x="360" y="116"/>
                    <a:pt x="235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71"/>
            <p:cNvSpPr/>
            <p:nvPr/>
          </p:nvSpPr>
          <p:spPr>
            <a:xfrm>
              <a:off x="1023305" y="62953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3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71"/>
            <p:cNvSpPr/>
            <p:nvPr/>
          </p:nvSpPr>
          <p:spPr>
            <a:xfrm>
              <a:off x="843286" y="57069"/>
              <a:ext cx="110773" cy="20472"/>
            </a:xfrm>
            <a:custGeom>
              <a:rect b="b" l="l" r="r" t="t"/>
              <a:pathLst>
                <a:path extrusionOk="0" h="421" w="2278">
                  <a:moveTo>
                    <a:pt x="2277" y="1"/>
                  </a:moveTo>
                  <a:lnTo>
                    <a:pt x="0" y="421"/>
                  </a:lnTo>
                  <a:cubicBezTo>
                    <a:pt x="731" y="305"/>
                    <a:pt x="1491" y="167"/>
                    <a:pt x="2275" y="3"/>
                  </a:cubicBezTo>
                  <a:lnTo>
                    <a:pt x="2277" y="1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71"/>
            <p:cNvSpPr/>
            <p:nvPr/>
          </p:nvSpPr>
          <p:spPr>
            <a:xfrm>
              <a:off x="768546" y="66308"/>
              <a:ext cx="183228" cy="212697"/>
            </a:xfrm>
            <a:custGeom>
              <a:rect b="b" l="l" r="r" t="t"/>
              <a:pathLst>
                <a:path extrusionOk="0" h="4374" w="3768">
                  <a:moveTo>
                    <a:pt x="3768" y="1"/>
                  </a:moveTo>
                  <a:cubicBezTo>
                    <a:pt x="2431" y="277"/>
                    <a:pt x="1169" y="479"/>
                    <a:pt x="0" y="625"/>
                  </a:cubicBezTo>
                  <a:lnTo>
                    <a:pt x="2695" y="4374"/>
                  </a:lnTo>
                  <a:lnTo>
                    <a:pt x="3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71"/>
            <p:cNvSpPr/>
            <p:nvPr/>
          </p:nvSpPr>
          <p:spPr>
            <a:xfrm>
              <a:off x="576175" y="231495"/>
              <a:ext cx="57380" cy="55678"/>
            </a:xfrm>
            <a:custGeom>
              <a:rect b="b" l="l" r="r" t="t"/>
              <a:pathLst>
                <a:path extrusionOk="0" h="1145" w="1180">
                  <a:moveTo>
                    <a:pt x="0" y="0"/>
                  </a:moveTo>
                  <a:lnTo>
                    <a:pt x="553" y="1145"/>
                  </a:lnTo>
                  <a:lnTo>
                    <a:pt x="758" y="114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1"/>
            <p:cNvSpPr/>
            <p:nvPr/>
          </p:nvSpPr>
          <p:spPr>
            <a:xfrm>
              <a:off x="557697" y="96797"/>
              <a:ext cx="125410" cy="7732"/>
            </a:xfrm>
            <a:custGeom>
              <a:rect b="b" l="l" r="r" t="t"/>
              <a:pathLst>
                <a:path extrusionOk="0" h="159" w="2579">
                  <a:moveTo>
                    <a:pt x="2579" y="1"/>
                  </a:moveTo>
                  <a:lnTo>
                    <a:pt x="1" y="158"/>
                  </a:lnTo>
                  <a:cubicBezTo>
                    <a:pt x="207" y="152"/>
                    <a:pt x="416" y="145"/>
                    <a:pt x="630" y="136"/>
                  </a:cubicBezTo>
                  <a:cubicBezTo>
                    <a:pt x="1232" y="110"/>
                    <a:pt x="1882" y="70"/>
                    <a:pt x="2577" y="8"/>
                  </a:cubicBezTo>
                  <a:lnTo>
                    <a:pt x="2579" y="1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1"/>
            <p:cNvSpPr/>
            <p:nvPr/>
          </p:nvSpPr>
          <p:spPr>
            <a:xfrm>
              <a:off x="537516" y="151114"/>
              <a:ext cx="125653" cy="55727"/>
            </a:xfrm>
            <a:custGeom>
              <a:rect b="b" l="l" r="r" t="t"/>
              <a:pathLst>
                <a:path extrusionOk="0" h="1146" w="2584">
                  <a:moveTo>
                    <a:pt x="0" y="1"/>
                  </a:moveTo>
                  <a:lnTo>
                    <a:pt x="553" y="1145"/>
                  </a:lnTo>
                  <a:lnTo>
                    <a:pt x="2161" y="1145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1"/>
            <p:cNvSpPr/>
            <p:nvPr/>
          </p:nvSpPr>
          <p:spPr>
            <a:xfrm>
              <a:off x="519573" y="105988"/>
              <a:ext cx="160228" cy="20472"/>
            </a:xfrm>
            <a:custGeom>
              <a:rect b="b" l="l" r="r" t="t"/>
              <a:pathLst>
                <a:path extrusionOk="0" h="421" w="3295">
                  <a:moveTo>
                    <a:pt x="3295" y="0"/>
                  </a:moveTo>
                  <a:cubicBezTo>
                    <a:pt x="2627" y="57"/>
                    <a:pt x="1998" y="97"/>
                    <a:pt x="1418" y="122"/>
                  </a:cubicBezTo>
                  <a:cubicBezTo>
                    <a:pt x="924" y="145"/>
                    <a:pt x="451" y="157"/>
                    <a:pt x="1" y="163"/>
                  </a:cubicBezTo>
                  <a:lnTo>
                    <a:pt x="126" y="421"/>
                  </a:lnTo>
                  <a:lnTo>
                    <a:pt x="3140" y="421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1"/>
            <p:cNvSpPr/>
            <p:nvPr/>
          </p:nvSpPr>
          <p:spPr>
            <a:xfrm>
              <a:off x="525700" y="126411"/>
              <a:ext cx="146515" cy="12400"/>
            </a:xfrm>
            <a:custGeom>
              <a:rect b="b" l="l" r="r" t="t"/>
              <a:pathLst>
                <a:path extrusionOk="0" h="255" w="3013">
                  <a:moveTo>
                    <a:pt x="0" y="1"/>
                  </a:moveTo>
                  <a:lnTo>
                    <a:pt x="121" y="255"/>
                  </a:lnTo>
                  <a:lnTo>
                    <a:pt x="2919" y="25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71"/>
            <p:cNvSpPr/>
            <p:nvPr/>
          </p:nvSpPr>
          <p:spPr>
            <a:xfrm>
              <a:off x="570243" y="219144"/>
              <a:ext cx="67884" cy="12400"/>
            </a:xfrm>
            <a:custGeom>
              <a:rect b="b" l="l" r="r" t="t"/>
              <a:pathLst>
                <a:path extrusionOk="0" h="255" w="1396">
                  <a:moveTo>
                    <a:pt x="0" y="0"/>
                  </a:moveTo>
                  <a:lnTo>
                    <a:pt x="122" y="254"/>
                  </a:lnTo>
                  <a:lnTo>
                    <a:pt x="1302" y="254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71"/>
            <p:cNvSpPr/>
            <p:nvPr/>
          </p:nvSpPr>
          <p:spPr>
            <a:xfrm>
              <a:off x="603018" y="287125"/>
              <a:ext cx="10017" cy="11865"/>
            </a:xfrm>
            <a:custGeom>
              <a:rect b="b" l="l" r="r" t="t"/>
              <a:pathLst>
                <a:path extrusionOk="0" h="244" w="206">
                  <a:moveTo>
                    <a:pt x="1" y="1"/>
                  </a:moveTo>
                  <a:lnTo>
                    <a:pt x="117" y="2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71"/>
            <p:cNvSpPr/>
            <p:nvPr/>
          </p:nvSpPr>
          <p:spPr>
            <a:xfrm>
              <a:off x="531584" y="138763"/>
              <a:ext cx="136108" cy="12400"/>
            </a:xfrm>
            <a:custGeom>
              <a:rect b="b" l="l" r="r" t="t"/>
              <a:pathLst>
                <a:path extrusionOk="0" h="255" w="2799">
                  <a:moveTo>
                    <a:pt x="0" y="1"/>
                  </a:moveTo>
                  <a:lnTo>
                    <a:pt x="122" y="255"/>
                  </a:lnTo>
                  <a:lnTo>
                    <a:pt x="2706" y="255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71"/>
            <p:cNvSpPr/>
            <p:nvPr/>
          </p:nvSpPr>
          <p:spPr>
            <a:xfrm>
              <a:off x="564359" y="206793"/>
              <a:ext cx="78242" cy="12400"/>
            </a:xfrm>
            <a:custGeom>
              <a:rect b="b" l="l" r="r" t="t"/>
              <a:pathLst>
                <a:path extrusionOk="0" h="255" w="1609">
                  <a:moveTo>
                    <a:pt x="1" y="0"/>
                  </a:moveTo>
                  <a:lnTo>
                    <a:pt x="121" y="254"/>
                  </a:lnTo>
                  <a:lnTo>
                    <a:pt x="1516" y="25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71"/>
            <p:cNvSpPr/>
            <p:nvPr/>
          </p:nvSpPr>
          <p:spPr>
            <a:xfrm>
              <a:off x="276192" y="101222"/>
              <a:ext cx="160908" cy="210995"/>
            </a:xfrm>
            <a:custGeom>
              <a:rect b="b" l="l" r="r" t="t"/>
              <a:pathLst>
                <a:path extrusionOk="0" h="4339" w="3309">
                  <a:moveTo>
                    <a:pt x="1" y="0"/>
                  </a:moveTo>
                  <a:lnTo>
                    <a:pt x="982" y="4338"/>
                  </a:lnTo>
                  <a:lnTo>
                    <a:pt x="3309" y="246"/>
                  </a:lnTo>
                  <a:cubicBezTo>
                    <a:pt x="1770" y="202"/>
                    <a:pt x="627" y="8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71"/>
            <p:cNvSpPr/>
            <p:nvPr/>
          </p:nvSpPr>
          <p:spPr>
            <a:xfrm>
              <a:off x="249350" y="-78067"/>
              <a:ext cx="1141336" cy="192079"/>
            </a:xfrm>
            <a:custGeom>
              <a:rect b="b" l="l" r="r" t="t"/>
              <a:pathLst>
                <a:path extrusionOk="0" h="3950" w="23471">
                  <a:moveTo>
                    <a:pt x="23402" y="1"/>
                  </a:moveTo>
                  <a:cubicBezTo>
                    <a:pt x="20248" y="1341"/>
                    <a:pt x="17218" y="2217"/>
                    <a:pt x="14489" y="2784"/>
                  </a:cubicBezTo>
                  <a:cubicBezTo>
                    <a:pt x="13705" y="2947"/>
                    <a:pt x="12945" y="3085"/>
                    <a:pt x="12214" y="3201"/>
                  </a:cubicBezTo>
                  <a:cubicBezTo>
                    <a:pt x="11033" y="3388"/>
                    <a:pt x="9928" y="3518"/>
                    <a:pt x="8918" y="3605"/>
                  </a:cubicBezTo>
                  <a:cubicBezTo>
                    <a:pt x="8223" y="3667"/>
                    <a:pt x="7571" y="3709"/>
                    <a:pt x="6972" y="3733"/>
                  </a:cubicBezTo>
                  <a:cubicBezTo>
                    <a:pt x="6758" y="3743"/>
                    <a:pt x="6549" y="3751"/>
                    <a:pt x="6343" y="3756"/>
                  </a:cubicBezTo>
                  <a:cubicBezTo>
                    <a:pt x="5895" y="3770"/>
                    <a:pt x="5466" y="3775"/>
                    <a:pt x="5058" y="3775"/>
                  </a:cubicBezTo>
                  <a:cubicBezTo>
                    <a:pt x="1959" y="3775"/>
                    <a:pt x="55" y="3438"/>
                    <a:pt x="33" y="3434"/>
                  </a:cubicBezTo>
                  <a:lnTo>
                    <a:pt x="1" y="3608"/>
                  </a:lnTo>
                  <a:cubicBezTo>
                    <a:pt x="8" y="3609"/>
                    <a:pt x="200" y="3642"/>
                    <a:pt x="553" y="3688"/>
                  </a:cubicBezTo>
                  <a:cubicBezTo>
                    <a:pt x="1181" y="3770"/>
                    <a:pt x="2323" y="3890"/>
                    <a:pt x="3861" y="3934"/>
                  </a:cubicBezTo>
                  <a:cubicBezTo>
                    <a:pt x="4237" y="3943"/>
                    <a:pt x="4635" y="3950"/>
                    <a:pt x="5057" y="3950"/>
                  </a:cubicBezTo>
                  <a:cubicBezTo>
                    <a:pt x="5221" y="3950"/>
                    <a:pt x="5388" y="3949"/>
                    <a:pt x="5558" y="3948"/>
                  </a:cubicBezTo>
                  <a:cubicBezTo>
                    <a:pt x="6008" y="3942"/>
                    <a:pt x="6481" y="3930"/>
                    <a:pt x="6975" y="3908"/>
                  </a:cubicBezTo>
                  <a:cubicBezTo>
                    <a:pt x="7555" y="3884"/>
                    <a:pt x="8182" y="3843"/>
                    <a:pt x="8852" y="3786"/>
                  </a:cubicBezTo>
                  <a:cubicBezTo>
                    <a:pt x="9431" y="3737"/>
                    <a:pt x="10041" y="3673"/>
                    <a:pt x="10679" y="3594"/>
                  </a:cubicBezTo>
                  <a:cubicBezTo>
                    <a:pt x="11847" y="3448"/>
                    <a:pt x="13110" y="3246"/>
                    <a:pt x="14446" y="2971"/>
                  </a:cubicBezTo>
                  <a:cubicBezTo>
                    <a:pt x="14787" y="2901"/>
                    <a:pt x="15132" y="2827"/>
                    <a:pt x="15483" y="2745"/>
                  </a:cubicBezTo>
                  <a:cubicBezTo>
                    <a:pt x="16368" y="2543"/>
                    <a:pt x="17279" y="2308"/>
                    <a:pt x="18213" y="2036"/>
                  </a:cubicBezTo>
                  <a:cubicBezTo>
                    <a:pt x="18516" y="1948"/>
                    <a:pt x="18820" y="1855"/>
                    <a:pt x="19127" y="1760"/>
                  </a:cubicBezTo>
                  <a:cubicBezTo>
                    <a:pt x="20184" y="1429"/>
                    <a:pt x="21267" y="1049"/>
                    <a:pt x="22367" y="613"/>
                  </a:cubicBezTo>
                  <a:cubicBezTo>
                    <a:pt x="22733" y="468"/>
                    <a:pt x="23101" y="319"/>
                    <a:pt x="23471" y="161"/>
                  </a:cubicBezTo>
                  <a:lnTo>
                    <a:pt x="2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0" name="Google Shape;4320;p71"/>
          <p:cNvSpPr/>
          <p:nvPr/>
        </p:nvSpPr>
        <p:spPr>
          <a:xfrm>
            <a:off x="8236737" y="3716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1" name="Google Shape;4321;p71"/>
          <p:cNvSpPr/>
          <p:nvPr/>
        </p:nvSpPr>
        <p:spPr>
          <a:xfrm>
            <a:off x="5257690" y="3305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8"/>
          <p:cNvGrpSpPr/>
          <p:nvPr/>
        </p:nvGrpSpPr>
        <p:grpSpPr>
          <a:xfrm rot="10800000">
            <a:off x="-2826283" y="-1993175"/>
            <a:ext cx="13262600" cy="6709151"/>
            <a:chOff x="-2826283" y="-178025"/>
            <a:chExt cx="13262600" cy="6709151"/>
          </a:xfrm>
        </p:grpSpPr>
        <p:sp>
          <p:nvSpPr>
            <p:cNvPr id="467" name="Google Shape;467;p8"/>
            <p:cNvSpPr/>
            <p:nvPr/>
          </p:nvSpPr>
          <p:spPr>
            <a:xfrm flipH="1">
              <a:off x="-1292317" y="3412458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" name="Google Shape;468;p8"/>
            <p:cNvGrpSpPr/>
            <p:nvPr/>
          </p:nvGrpSpPr>
          <p:grpSpPr>
            <a:xfrm flipH="1">
              <a:off x="3881217" y="-178025"/>
              <a:ext cx="6555100" cy="5633352"/>
              <a:chOff x="3990925" y="-142875"/>
              <a:chExt cx="6555100" cy="5633352"/>
            </a:xfrm>
          </p:grpSpPr>
          <p:pic>
            <p:nvPicPr>
              <p:cNvPr id="469" name="Google Shape;46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1" name="Google Shape;471;p8"/>
            <p:cNvGrpSpPr/>
            <p:nvPr/>
          </p:nvGrpSpPr>
          <p:grpSpPr>
            <a:xfrm flipH="1">
              <a:off x="-2826283" y="-178025"/>
              <a:ext cx="6555100" cy="5633352"/>
              <a:chOff x="3990925" y="-142875"/>
              <a:chExt cx="6555100" cy="5633352"/>
            </a:xfrm>
          </p:grpSpPr>
          <p:pic>
            <p:nvPicPr>
              <p:cNvPr id="472" name="Google Shape;472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74" name="Google Shape;474;p8"/>
          <p:cNvGrpSpPr/>
          <p:nvPr/>
        </p:nvGrpSpPr>
        <p:grpSpPr>
          <a:xfrm>
            <a:off x="-2826283" y="-178025"/>
            <a:ext cx="13262600" cy="6709151"/>
            <a:chOff x="-2826283" y="-178025"/>
            <a:chExt cx="13262600" cy="6709151"/>
          </a:xfrm>
        </p:grpSpPr>
        <p:sp>
          <p:nvSpPr>
            <p:cNvPr id="475" name="Google Shape;475;p8"/>
            <p:cNvSpPr/>
            <p:nvPr/>
          </p:nvSpPr>
          <p:spPr>
            <a:xfrm flipH="1">
              <a:off x="-1292317" y="3412458"/>
              <a:ext cx="11117875" cy="3118668"/>
            </a:xfrm>
            <a:custGeom>
              <a:rect b="b" l="l" r="r" t="t"/>
              <a:pathLst>
                <a:path extrusionOk="0" h="13658" w="48690">
                  <a:moveTo>
                    <a:pt x="0" y="1"/>
                  </a:moveTo>
                  <a:lnTo>
                    <a:pt x="0" y="13658"/>
                  </a:lnTo>
                  <a:lnTo>
                    <a:pt x="48689" y="13658"/>
                  </a:lnTo>
                  <a:lnTo>
                    <a:pt x="48689" y="8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6" name="Google Shape;476;p8"/>
            <p:cNvGrpSpPr/>
            <p:nvPr/>
          </p:nvGrpSpPr>
          <p:grpSpPr>
            <a:xfrm flipH="1">
              <a:off x="3881217" y="-178025"/>
              <a:ext cx="6555100" cy="5633352"/>
              <a:chOff x="3990925" y="-142875"/>
              <a:chExt cx="6555100" cy="5633352"/>
            </a:xfrm>
          </p:grpSpPr>
          <p:pic>
            <p:nvPicPr>
              <p:cNvPr id="477" name="Google Shape;477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Google Shape;47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9" name="Google Shape;479;p8"/>
            <p:cNvGrpSpPr/>
            <p:nvPr/>
          </p:nvGrpSpPr>
          <p:grpSpPr>
            <a:xfrm flipH="1">
              <a:off x="-2826283" y="-178025"/>
              <a:ext cx="6555100" cy="5633352"/>
              <a:chOff x="3990925" y="-142875"/>
              <a:chExt cx="6555100" cy="5633352"/>
            </a:xfrm>
          </p:grpSpPr>
          <p:pic>
            <p:nvPicPr>
              <p:cNvPr id="480" name="Google Shape;48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614772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Google Shape;48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2755875" y="1092176"/>
                <a:ext cx="5633352" cy="316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82" name="Google Shape;482;p8"/>
          <p:cNvSpPr txBox="1"/>
          <p:nvPr>
            <p:ph type="title"/>
          </p:nvPr>
        </p:nvSpPr>
        <p:spPr>
          <a:xfrm>
            <a:off x="1250850" y="1307100"/>
            <a:ext cx="6642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3" name="Google Shape;483;p8"/>
          <p:cNvGrpSpPr/>
          <p:nvPr/>
        </p:nvGrpSpPr>
        <p:grpSpPr>
          <a:xfrm flipH="1" rot="900000">
            <a:off x="6537747" y="273636"/>
            <a:ext cx="4243515" cy="869871"/>
            <a:chOff x="2620125" y="3312050"/>
            <a:chExt cx="1760100" cy="360800"/>
          </a:xfrm>
        </p:grpSpPr>
        <p:sp>
          <p:nvSpPr>
            <p:cNvPr id="484" name="Google Shape;484;p8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8"/>
          <p:cNvGrpSpPr/>
          <p:nvPr/>
        </p:nvGrpSpPr>
        <p:grpSpPr>
          <a:xfrm>
            <a:off x="-140333" y="4215899"/>
            <a:ext cx="668522" cy="603922"/>
            <a:chOff x="4995550" y="356125"/>
            <a:chExt cx="893626" cy="807275"/>
          </a:xfrm>
        </p:grpSpPr>
        <p:sp>
          <p:nvSpPr>
            <p:cNvPr id="508" name="Google Shape;508;p8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8"/>
          <p:cNvGrpSpPr/>
          <p:nvPr/>
        </p:nvGrpSpPr>
        <p:grpSpPr>
          <a:xfrm>
            <a:off x="5537442" y="-260701"/>
            <a:ext cx="668522" cy="603922"/>
            <a:chOff x="4995550" y="356125"/>
            <a:chExt cx="893626" cy="807275"/>
          </a:xfrm>
        </p:grpSpPr>
        <p:sp>
          <p:nvSpPr>
            <p:cNvPr id="518" name="Google Shape;518;p8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8"/>
          <p:cNvGrpSpPr/>
          <p:nvPr/>
        </p:nvGrpSpPr>
        <p:grpSpPr>
          <a:xfrm>
            <a:off x="8815517" y="1847099"/>
            <a:ext cx="668522" cy="603922"/>
            <a:chOff x="4995550" y="356125"/>
            <a:chExt cx="893626" cy="807275"/>
          </a:xfrm>
        </p:grpSpPr>
        <p:sp>
          <p:nvSpPr>
            <p:cNvPr id="528" name="Google Shape;528;p8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p7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24" name="Google Shape;4324;p72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⇢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325" name="Google Shape;4325;p72"/>
          <p:cNvGrpSpPr/>
          <p:nvPr/>
        </p:nvGrpSpPr>
        <p:grpSpPr>
          <a:xfrm flipH="1" rot="812609">
            <a:off x="6332370" y="200109"/>
            <a:ext cx="2961251" cy="1012611"/>
            <a:chOff x="249350" y="-78067"/>
            <a:chExt cx="1141336" cy="390284"/>
          </a:xfrm>
        </p:grpSpPr>
        <p:sp>
          <p:nvSpPr>
            <p:cNvPr id="4326" name="Google Shape;4326;p72"/>
            <p:cNvSpPr/>
            <p:nvPr/>
          </p:nvSpPr>
          <p:spPr>
            <a:xfrm>
              <a:off x="1179351" y="-48356"/>
              <a:ext cx="157602" cy="213815"/>
            </a:xfrm>
            <a:custGeom>
              <a:rect b="b" l="l" r="r" t="t"/>
              <a:pathLst>
                <a:path extrusionOk="0" h="4397" w="3241">
                  <a:moveTo>
                    <a:pt x="3241" y="1"/>
                  </a:moveTo>
                  <a:cubicBezTo>
                    <a:pt x="2141" y="437"/>
                    <a:pt x="1058" y="816"/>
                    <a:pt x="1" y="1148"/>
                  </a:cubicBezTo>
                  <a:lnTo>
                    <a:pt x="2762" y="4396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72"/>
            <p:cNvSpPr/>
            <p:nvPr/>
          </p:nvSpPr>
          <p:spPr>
            <a:xfrm>
              <a:off x="1002104" y="20841"/>
              <a:ext cx="132850" cy="206326"/>
            </a:xfrm>
            <a:custGeom>
              <a:rect b="b" l="l" r="r" t="t"/>
              <a:pathLst>
                <a:path extrusionOk="0" h="4243" w="2732">
                  <a:moveTo>
                    <a:pt x="715" y="868"/>
                  </a:moveTo>
                  <a:cubicBezTo>
                    <a:pt x="869" y="868"/>
                    <a:pt x="994" y="984"/>
                    <a:pt x="994" y="1127"/>
                  </a:cubicBezTo>
                  <a:cubicBezTo>
                    <a:pt x="994" y="1271"/>
                    <a:pt x="869" y="1385"/>
                    <a:pt x="715" y="1385"/>
                  </a:cubicBezTo>
                  <a:cubicBezTo>
                    <a:pt x="561" y="1385"/>
                    <a:pt x="436" y="1271"/>
                    <a:pt x="436" y="1127"/>
                  </a:cubicBezTo>
                  <a:cubicBezTo>
                    <a:pt x="436" y="984"/>
                    <a:pt x="561" y="868"/>
                    <a:pt x="715" y="868"/>
                  </a:cubicBezTo>
                  <a:close/>
                  <a:moveTo>
                    <a:pt x="1883" y="868"/>
                  </a:moveTo>
                  <a:cubicBezTo>
                    <a:pt x="2037" y="868"/>
                    <a:pt x="2162" y="984"/>
                    <a:pt x="2162" y="1127"/>
                  </a:cubicBezTo>
                  <a:cubicBezTo>
                    <a:pt x="2162" y="1271"/>
                    <a:pt x="2037" y="1385"/>
                    <a:pt x="1883" y="1385"/>
                  </a:cubicBezTo>
                  <a:cubicBezTo>
                    <a:pt x="1729" y="1385"/>
                    <a:pt x="1603" y="1271"/>
                    <a:pt x="1603" y="1127"/>
                  </a:cubicBezTo>
                  <a:cubicBezTo>
                    <a:pt x="1603" y="984"/>
                    <a:pt x="1729" y="868"/>
                    <a:pt x="1883" y="868"/>
                  </a:cubicBezTo>
                  <a:close/>
                  <a:moveTo>
                    <a:pt x="1883" y="2034"/>
                  </a:moveTo>
                  <a:cubicBezTo>
                    <a:pt x="2037" y="2034"/>
                    <a:pt x="2162" y="2151"/>
                    <a:pt x="2162" y="2293"/>
                  </a:cubicBezTo>
                  <a:cubicBezTo>
                    <a:pt x="2162" y="2436"/>
                    <a:pt x="2037" y="2552"/>
                    <a:pt x="1883" y="2552"/>
                  </a:cubicBezTo>
                  <a:cubicBezTo>
                    <a:pt x="1729" y="2552"/>
                    <a:pt x="1603" y="2436"/>
                    <a:pt x="1603" y="2293"/>
                  </a:cubicBezTo>
                  <a:cubicBezTo>
                    <a:pt x="1603" y="2150"/>
                    <a:pt x="1729" y="2034"/>
                    <a:pt x="1883" y="2034"/>
                  </a:cubicBezTo>
                  <a:close/>
                  <a:moveTo>
                    <a:pt x="2732" y="1"/>
                  </a:moveTo>
                  <a:lnTo>
                    <a:pt x="2732" y="1"/>
                  </a:lnTo>
                  <a:cubicBezTo>
                    <a:pt x="1797" y="274"/>
                    <a:pt x="885" y="508"/>
                    <a:pt x="1" y="711"/>
                  </a:cubicBezTo>
                  <a:lnTo>
                    <a:pt x="1803" y="3213"/>
                  </a:lnTo>
                  <a:cubicBezTo>
                    <a:pt x="1828" y="3207"/>
                    <a:pt x="1855" y="3202"/>
                    <a:pt x="1883" y="3202"/>
                  </a:cubicBezTo>
                  <a:cubicBezTo>
                    <a:pt x="2037" y="3202"/>
                    <a:pt x="2162" y="3317"/>
                    <a:pt x="2162" y="3461"/>
                  </a:cubicBezTo>
                  <a:cubicBezTo>
                    <a:pt x="2162" y="3521"/>
                    <a:pt x="2138" y="3579"/>
                    <a:pt x="2099" y="3622"/>
                  </a:cubicBezTo>
                  <a:lnTo>
                    <a:pt x="2547" y="42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72"/>
            <p:cNvSpPr/>
            <p:nvPr/>
          </p:nvSpPr>
          <p:spPr>
            <a:xfrm>
              <a:off x="1080053" y="62953"/>
              <a:ext cx="27231" cy="25238"/>
            </a:xfrm>
            <a:custGeom>
              <a:rect b="b" l="l" r="r" t="t"/>
              <a:pathLst>
                <a:path extrusionOk="0" h="519" w="560">
                  <a:moveTo>
                    <a:pt x="280" y="1"/>
                  </a:moveTo>
                  <a:cubicBezTo>
                    <a:pt x="126" y="1"/>
                    <a:pt x="0" y="116"/>
                    <a:pt x="0" y="259"/>
                  </a:cubicBezTo>
                  <a:cubicBezTo>
                    <a:pt x="0" y="403"/>
                    <a:pt x="126" y="518"/>
                    <a:pt x="280" y="518"/>
                  </a:cubicBezTo>
                  <a:cubicBezTo>
                    <a:pt x="434" y="518"/>
                    <a:pt x="559" y="403"/>
                    <a:pt x="559" y="259"/>
                  </a:cubicBezTo>
                  <a:cubicBezTo>
                    <a:pt x="559" y="116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72"/>
            <p:cNvSpPr/>
            <p:nvPr/>
          </p:nvSpPr>
          <p:spPr>
            <a:xfrm>
              <a:off x="1080053" y="119701"/>
              <a:ext cx="27231" cy="25286"/>
            </a:xfrm>
            <a:custGeom>
              <a:rect b="b" l="l" r="r" t="t"/>
              <a:pathLst>
                <a:path extrusionOk="0" h="520" w="560">
                  <a:moveTo>
                    <a:pt x="280" y="1"/>
                  </a:moveTo>
                  <a:cubicBezTo>
                    <a:pt x="126" y="1"/>
                    <a:pt x="0" y="117"/>
                    <a:pt x="0" y="260"/>
                  </a:cubicBezTo>
                  <a:cubicBezTo>
                    <a:pt x="0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8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72"/>
            <p:cNvSpPr/>
            <p:nvPr/>
          </p:nvSpPr>
          <p:spPr>
            <a:xfrm>
              <a:off x="1089730" y="176498"/>
              <a:ext cx="17555" cy="20521"/>
            </a:xfrm>
            <a:custGeom>
              <a:rect b="b" l="l" r="r" t="t"/>
              <a:pathLst>
                <a:path extrusionOk="0" h="422" w="361">
                  <a:moveTo>
                    <a:pt x="81" y="1"/>
                  </a:moveTo>
                  <a:cubicBezTo>
                    <a:pt x="53" y="1"/>
                    <a:pt x="26" y="6"/>
                    <a:pt x="1" y="12"/>
                  </a:cubicBezTo>
                  <a:lnTo>
                    <a:pt x="295" y="421"/>
                  </a:lnTo>
                  <a:cubicBezTo>
                    <a:pt x="335" y="377"/>
                    <a:pt x="358" y="320"/>
                    <a:pt x="358" y="260"/>
                  </a:cubicBezTo>
                  <a:cubicBezTo>
                    <a:pt x="360" y="116"/>
                    <a:pt x="235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72"/>
            <p:cNvSpPr/>
            <p:nvPr/>
          </p:nvSpPr>
          <p:spPr>
            <a:xfrm>
              <a:off x="1023305" y="62953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3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72"/>
            <p:cNvSpPr/>
            <p:nvPr/>
          </p:nvSpPr>
          <p:spPr>
            <a:xfrm>
              <a:off x="843286" y="57069"/>
              <a:ext cx="110773" cy="20472"/>
            </a:xfrm>
            <a:custGeom>
              <a:rect b="b" l="l" r="r" t="t"/>
              <a:pathLst>
                <a:path extrusionOk="0" h="421" w="2278">
                  <a:moveTo>
                    <a:pt x="2277" y="1"/>
                  </a:moveTo>
                  <a:lnTo>
                    <a:pt x="0" y="421"/>
                  </a:lnTo>
                  <a:cubicBezTo>
                    <a:pt x="731" y="305"/>
                    <a:pt x="1491" y="167"/>
                    <a:pt x="2275" y="3"/>
                  </a:cubicBezTo>
                  <a:lnTo>
                    <a:pt x="2277" y="1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72"/>
            <p:cNvSpPr/>
            <p:nvPr/>
          </p:nvSpPr>
          <p:spPr>
            <a:xfrm>
              <a:off x="768546" y="66308"/>
              <a:ext cx="183228" cy="212697"/>
            </a:xfrm>
            <a:custGeom>
              <a:rect b="b" l="l" r="r" t="t"/>
              <a:pathLst>
                <a:path extrusionOk="0" h="4374" w="3768">
                  <a:moveTo>
                    <a:pt x="3768" y="1"/>
                  </a:moveTo>
                  <a:cubicBezTo>
                    <a:pt x="2431" y="277"/>
                    <a:pt x="1169" y="479"/>
                    <a:pt x="0" y="625"/>
                  </a:cubicBezTo>
                  <a:lnTo>
                    <a:pt x="2695" y="4374"/>
                  </a:lnTo>
                  <a:lnTo>
                    <a:pt x="3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72"/>
            <p:cNvSpPr/>
            <p:nvPr/>
          </p:nvSpPr>
          <p:spPr>
            <a:xfrm>
              <a:off x="576175" y="231495"/>
              <a:ext cx="57380" cy="55678"/>
            </a:xfrm>
            <a:custGeom>
              <a:rect b="b" l="l" r="r" t="t"/>
              <a:pathLst>
                <a:path extrusionOk="0" h="1145" w="1180">
                  <a:moveTo>
                    <a:pt x="0" y="0"/>
                  </a:moveTo>
                  <a:lnTo>
                    <a:pt x="553" y="1145"/>
                  </a:lnTo>
                  <a:lnTo>
                    <a:pt x="758" y="114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72"/>
            <p:cNvSpPr/>
            <p:nvPr/>
          </p:nvSpPr>
          <p:spPr>
            <a:xfrm>
              <a:off x="557697" y="96797"/>
              <a:ext cx="125410" cy="7732"/>
            </a:xfrm>
            <a:custGeom>
              <a:rect b="b" l="l" r="r" t="t"/>
              <a:pathLst>
                <a:path extrusionOk="0" h="159" w="2579">
                  <a:moveTo>
                    <a:pt x="2579" y="1"/>
                  </a:moveTo>
                  <a:lnTo>
                    <a:pt x="1" y="158"/>
                  </a:lnTo>
                  <a:cubicBezTo>
                    <a:pt x="207" y="152"/>
                    <a:pt x="416" y="145"/>
                    <a:pt x="630" y="136"/>
                  </a:cubicBezTo>
                  <a:cubicBezTo>
                    <a:pt x="1232" y="110"/>
                    <a:pt x="1882" y="70"/>
                    <a:pt x="2577" y="8"/>
                  </a:cubicBezTo>
                  <a:lnTo>
                    <a:pt x="2579" y="1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72"/>
            <p:cNvSpPr/>
            <p:nvPr/>
          </p:nvSpPr>
          <p:spPr>
            <a:xfrm>
              <a:off x="537516" y="151114"/>
              <a:ext cx="125653" cy="55727"/>
            </a:xfrm>
            <a:custGeom>
              <a:rect b="b" l="l" r="r" t="t"/>
              <a:pathLst>
                <a:path extrusionOk="0" h="1146" w="2584">
                  <a:moveTo>
                    <a:pt x="0" y="1"/>
                  </a:moveTo>
                  <a:lnTo>
                    <a:pt x="553" y="1145"/>
                  </a:lnTo>
                  <a:lnTo>
                    <a:pt x="2161" y="1145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72"/>
            <p:cNvSpPr/>
            <p:nvPr/>
          </p:nvSpPr>
          <p:spPr>
            <a:xfrm>
              <a:off x="519573" y="105988"/>
              <a:ext cx="160228" cy="20472"/>
            </a:xfrm>
            <a:custGeom>
              <a:rect b="b" l="l" r="r" t="t"/>
              <a:pathLst>
                <a:path extrusionOk="0" h="421" w="3295">
                  <a:moveTo>
                    <a:pt x="3295" y="0"/>
                  </a:moveTo>
                  <a:cubicBezTo>
                    <a:pt x="2627" y="57"/>
                    <a:pt x="1998" y="97"/>
                    <a:pt x="1418" y="122"/>
                  </a:cubicBezTo>
                  <a:cubicBezTo>
                    <a:pt x="924" y="145"/>
                    <a:pt x="451" y="157"/>
                    <a:pt x="1" y="163"/>
                  </a:cubicBezTo>
                  <a:lnTo>
                    <a:pt x="126" y="421"/>
                  </a:lnTo>
                  <a:lnTo>
                    <a:pt x="3140" y="421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72"/>
            <p:cNvSpPr/>
            <p:nvPr/>
          </p:nvSpPr>
          <p:spPr>
            <a:xfrm>
              <a:off x="525700" y="126411"/>
              <a:ext cx="146515" cy="12400"/>
            </a:xfrm>
            <a:custGeom>
              <a:rect b="b" l="l" r="r" t="t"/>
              <a:pathLst>
                <a:path extrusionOk="0" h="255" w="3013">
                  <a:moveTo>
                    <a:pt x="0" y="1"/>
                  </a:moveTo>
                  <a:lnTo>
                    <a:pt x="121" y="255"/>
                  </a:lnTo>
                  <a:lnTo>
                    <a:pt x="2919" y="25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72"/>
            <p:cNvSpPr/>
            <p:nvPr/>
          </p:nvSpPr>
          <p:spPr>
            <a:xfrm>
              <a:off x="570243" y="219144"/>
              <a:ext cx="67884" cy="12400"/>
            </a:xfrm>
            <a:custGeom>
              <a:rect b="b" l="l" r="r" t="t"/>
              <a:pathLst>
                <a:path extrusionOk="0" h="255" w="1396">
                  <a:moveTo>
                    <a:pt x="0" y="0"/>
                  </a:moveTo>
                  <a:lnTo>
                    <a:pt x="122" y="254"/>
                  </a:lnTo>
                  <a:lnTo>
                    <a:pt x="1302" y="254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72"/>
            <p:cNvSpPr/>
            <p:nvPr/>
          </p:nvSpPr>
          <p:spPr>
            <a:xfrm>
              <a:off x="603018" y="287125"/>
              <a:ext cx="10017" cy="11865"/>
            </a:xfrm>
            <a:custGeom>
              <a:rect b="b" l="l" r="r" t="t"/>
              <a:pathLst>
                <a:path extrusionOk="0" h="244" w="206">
                  <a:moveTo>
                    <a:pt x="1" y="1"/>
                  </a:moveTo>
                  <a:lnTo>
                    <a:pt x="117" y="2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72"/>
            <p:cNvSpPr/>
            <p:nvPr/>
          </p:nvSpPr>
          <p:spPr>
            <a:xfrm>
              <a:off x="531584" y="138763"/>
              <a:ext cx="136108" cy="12400"/>
            </a:xfrm>
            <a:custGeom>
              <a:rect b="b" l="l" r="r" t="t"/>
              <a:pathLst>
                <a:path extrusionOk="0" h="255" w="2799">
                  <a:moveTo>
                    <a:pt x="0" y="1"/>
                  </a:moveTo>
                  <a:lnTo>
                    <a:pt x="122" y="255"/>
                  </a:lnTo>
                  <a:lnTo>
                    <a:pt x="2706" y="255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72"/>
            <p:cNvSpPr/>
            <p:nvPr/>
          </p:nvSpPr>
          <p:spPr>
            <a:xfrm>
              <a:off x="564359" y="206793"/>
              <a:ext cx="78242" cy="12400"/>
            </a:xfrm>
            <a:custGeom>
              <a:rect b="b" l="l" r="r" t="t"/>
              <a:pathLst>
                <a:path extrusionOk="0" h="255" w="1609">
                  <a:moveTo>
                    <a:pt x="1" y="0"/>
                  </a:moveTo>
                  <a:lnTo>
                    <a:pt x="121" y="254"/>
                  </a:lnTo>
                  <a:lnTo>
                    <a:pt x="1516" y="25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72"/>
            <p:cNvSpPr/>
            <p:nvPr/>
          </p:nvSpPr>
          <p:spPr>
            <a:xfrm>
              <a:off x="276192" y="101222"/>
              <a:ext cx="160908" cy="210995"/>
            </a:xfrm>
            <a:custGeom>
              <a:rect b="b" l="l" r="r" t="t"/>
              <a:pathLst>
                <a:path extrusionOk="0" h="4339" w="3309">
                  <a:moveTo>
                    <a:pt x="1" y="0"/>
                  </a:moveTo>
                  <a:lnTo>
                    <a:pt x="982" y="4338"/>
                  </a:lnTo>
                  <a:lnTo>
                    <a:pt x="3309" y="246"/>
                  </a:lnTo>
                  <a:cubicBezTo>
                    <a:pt x="1770" y="202"/>
                    <a:pt x="627" y="8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72"/>
            <p:cNvSpPr/>
            <p:nvPr/>
          </p:nvSpPr>
          <p:spPr>
            <a:xfrm>
              <a:off x="249350" y="-78067"/>
              <a:ext cx="1141336" cy="192079"/>
            </a:xfrm>
            <a:custGeom>
              <a:rect b="b" l="l" r="r" t="t"/>
              <a:pathLst>
                <a:path extrusionOk="0" h="3950" w="23471">
                  <a:moveTo>
                    <a:pt x="23402" y="1"/>
                  </a:moveTo>
                  <a:cubicBezTo>
                    <a:pt x="20248" y="1341"/>
                    <a:pt x="17218" y="2217"/>
                    <a:pt x="14489" y="2784"/>
                  </a:cubicBezTo>
                  <a:cubicBezTo>
                    <a:pt x="13705" y="2947"/>
                    <a:pt x="12945" y="3085"/>
                    <a:pt x="12214" y="3201"/>
                  </a:cubicBezTo>
                  <a:cubicBezTo>
                    <a:pt x="11033" y="3388"/>
                    <a:pt x="9928" y="3518"/>
                    <a:pt x="8918" y="3605"/>
                  </a:cubicBezTo>
                  <a:cubicBezTo>
                    <a:pt x="8223" y="3667"/>
                    <a:pt x="7571" y="3709"/>
                    <a:pt x="6972" y="3733"/>
                  </a:cubicBezTo>
                  <a:cubicBezTo>
                    <a:pt x="6758" y="3743"/>
                    <a:pt x="6549" y="3751"/>
                    <a:pt x="6343" y="3756"/>
                  </a:cubicBezTo>
                  <a:cubicBezTo>
                    <a:pt x="5895" y="3770"/>
                    <a:pt x="5466" y="3775"/>
                    <a:pt x="5058" y="3775"/>
                  </a:cubicBezTo>
                  <a:cubicBezTo>
                    <a:pt x="1959" y="3775"/>
                    <a:pt x="55" y="3438"/>
                    <a:pt x="33" y="3434"/>
                  </a:cubicBezTo>
                  <a:lnTo>
                    <a:pt x="1" y="3608"/>
                  </a:lnTo>
                  <a:cubicBezTo>
                    <a:pt x="8" y="3609"/>
                    <a:pt x="200" y="3642"/>
                    <a:pt x="553" y="3688"/>
                  </a:cubicBezTo>
                  <a:cubicBezTo>
                    <a:pt x="1181" y="3770"/>
                    <a:pt x="2323" y="3890"/>
                    <a:pt x="3861" y="3934"/>
                  </a:cubicBezTo>
                  <a:cubicBezTo>
                    <a:pt x="4237" y="3943"/>
                    <a:pt x="4635" y="3950"/>
                    <a:pt x="5057" y="3950"/>
                  </a:cubicBezTo>
                  <a:cubicBezTo>
                    <a:pt x="5221" y="3950"/>
                    <a:pt x="5388" y="3949"/>
                    <a:pt x="5558" y="3948"/>
                  </a:cubicBezTo>
                  <a:cubicBezTo>
                    <a:pt x="6008" y="3942"/>
                    <a:pt x="6481" y="3930"/>
                    <a:pt x="6975" y="3908"/>
                  </a:cubicBezTo>
                  <a:cubicBezTo>
                    <a:pt x="7555" y="3884"/>
                    <a:pt x="8182" y="3843"/>
                    <a:pt x="8852" y="3786"/>
                  </a:cubicBezTo>
                  <a:cubicBezTo>
                    <a:pt x="9431" y="3737"/>
                    <a:pt x="10041" y="3673"/>
                    <a:pt x="10679" y="3594"/>
                  </a:cubicBezTo>
                  <a:cubicBezTo>
                    <a:pt x="11847" y="3448"/>
                    <a:pt x="13110" y="3246"/>
                    <a:pt x="14446" y="2971"/>
                  </a:cubicBezTo>
                  <a:cubicBezTo>
                    <a:pt x="14787" y="2901"/>
                    <a:pt x="15132" y="2827"/>
                    <a:pt x="15483" y="2745"/>
                  </a:cubicBezTo>
                  <a:cubicBezTo>
                    <a:pt x="16368" y="2543"/>
                    <a:pt x="17279" y="2308"/>
                    <a:pt x="18213" y="2036"/>
                  </a:cubicBezTo>
                  <a:cubicBezTo>
                    <a:pt x="18516" y="1948"/>
                    <a:pt x="18820" y="1855"/>
                    <a:pt x="19127" y="1760"/>
                  </a:cubicBezTo>
                  <a:cubicBezTo>
                    <a:pt x="20184" y="1429"/>
                    <a:pt x="21267" y="1049"/>
                    <a:pt x="22367" y="613"/>
                  </a:cubicBezTo>
                  <a:cubicBezTo>
                    <a:pt x="22733" y="468"/>
                    <a:pt x="23101" y="319"/>
                    <a:pt x="23471" y="161"/>
                  </a:cubicBezTo>
                  <a:lnTo>
                    <a:pt x="2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5" name="Google Shape;4345;p72"/>
          <p:cNvGrpSpPr/>
          <p:nvPr/>
        </p:nvGrpSpPr>
        <p:grpSpPr>
          <a:xfrm rot="-867862">
            <a:off x="3600758" y="4625813"/>
            <a:ext cx="814471" cy="595885"/>
            <a:chOff x="3788897" y="4434516"/>
            <a:chExt cx="574194" cy="420093"/>
          </a:xfrm>
        </p:grpSpPr>
        <p:sp>
          <p:nvSpPr>
            <p:cNvPr id="4346" name="Google Shape;4346;p72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72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72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72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72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72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72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72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72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5" name="Google Shape;4355;p72"/>
          <p:cNvGrpSpPr/>
          <p:nvPr/>
        </p:nvGrpSpPr>
        <p:grpSpPr>
          <a:xfrm flipH="1">
            <a:off x="7105653" y="3067793"/>
            <a:ext cx="1414690" cy="2508712"/>
            <a:chOff x="-12" y="2723849"/>
            <a:chExt cx="828515" cy="1469231"/>
          </a:xfrm>
        </p:grpSpPr>
        <p:sp>
          <p:nvSpPr>
            <p:cNvPr id="4356" name="Google Shape;4356;p72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72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72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72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72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72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2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2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2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72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72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72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72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72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72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72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72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72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72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72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72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72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72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72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72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72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72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72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72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72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72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72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72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72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72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72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72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72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72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72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6" name="Google Shape;4396;p72"/>
          <p:cNvSpPr/>
          <p:nvPr/>
        </p:nvSpPr>
        <p:spPr>
          <a:xfrm>
            <a:off x="8624974" y="24445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7" name="Google Shape;4397;p72"/>
          <p:cNvSpPr/>
          <p:nvPr/>
        </p:nvSpPr>
        <p:spPr>
          <a:xfrm>
            <a:off x="312886" y="14219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8" name="Google Shape;4398;p72"/>
          <p:cNvSpPr/>
          <p:nvPr/>
        </p:nvSpPr>
        <p:spPr>
          <a:xfrm>
            <a:off x="8236737" y="3716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72"/>
          <p:cNvSpPr/>
          <p:nvPr/>
        </p:nvSpPr>
        <p:spPr>
          <a:xfrm>
            <a:off x="8403480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0" name="Google Shape;4400;p72"/>
          <p:cNvSpPr/>
          <p:nvPr/>
        </p:nvSpPr>
        <p:spPr>
          <a:xfrm>
            <a:off x="1759033" y="4903242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1" name="Google Shape;4401;p72"/>
          <p:cNvSpPr/>
          <p:nvPr/>
        </p:nvSpPr>
        <p:spPr>
          <a:xfrm>
            <a:off x="527286" y="462402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2" name="Google Shape;4402;p72"/>
          <p:cNvSpPr/>
          <p:nvPr/>
        </p:nvSpPr>
        <p:spPr>
          <a:xfrm>
            <a:off x="5419803" y="47361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3" name="Google Shape;4403;p72"/>
          <p:cNvSpPr/>
          <p:nvPr/>
        </p:nvSpPr>
        <p:spPr>
          <a:xfrm>
            <a:off x="2717253" y="3305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404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p7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406" name="Google Shape;4406;p73"/>
          <p:cNvSpPr txBox="1"/>
          <p:nvPr>
            <p:ph idx="2" type="title"/>
          </p:nvPr>
        </p:nvSpPr>
        <p:spPr>
          <a:xfrm>
            <a:off x="962400" y="2355900"/>
            <a:ext cx="209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07" name="Google Shape;4407;p73"/>
          <p:cNvSpPr txBox="1"/>
          <p:nvPr>
            <p:ph idx="1" type="subTitle"/>
          </p:nvPr>
        </p:nvSpPr>
        <p:spPr>
          <a:xfrm>
            <a:off x="962400" y="2837850"/>
            <a:ext cx="20973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8" name="Google Shape;4408;p73"/>
          <p:cNvSpPr txBox="1"/>
          <p:nvPr>
            <p:ph idx="3" type="title"/>
          </p:nvPr>
        </p:nvSpPr>
        <p:spPr>
          <a:xfrm>
            <a:off x="3525012" y="2355900"/>
            <a:ext cx="209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09" name="Google Shape;4409;p73"/>
          <p:cNvSpPr txBox="1"/>
          <p:nvPr>
            <p:ph idx="4" type="subTitle"/>
          </p:nvPr>
        </p:nvSpPr>
        <p:spPr>
          <a:xfrm>
            <a:off x="3523362" y="2837850"/>
            <a:ext cx="20973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0" name="Google Shape;4410;p73"/>
          <p:cNvSpPr txBox="1"/>
          <p:nvPr>
            <p:ph idx="5" type="title"/>
          </p:nvPr>
        </p:nvSpPr>
        <p:spPr>
          <a:xfrm>
            <a:off x="6087600" y="2355900"/>
            <a:ext cx="209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11" name="Google Shape;4411;p73"/>
          <p:cNvSpPr txBox="1"/>
          <p:nvPr>
            <p:ph idx="6" type="subTitle"/>
          </p:nvPr>
        </p:nvSpPr>
        <p:spPr>
          <a:xfrm>
            <a:off x="6084300" y="2837850"/>
            <a:ext cx="20973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12" name="Google Shape;4412;p73"/>
          <p:cNvGrpSpPr/>
          <p:nvPr/>
        </p:nvGrpSpPr>
        <p:grpSpPr>
          <a:xfrm rot="1127096">
            <a:off x="-105735" y="2212449"/>
            <a:ext cx="859583" cy="814590"/>
            <a:chOff x="4380548" y="4293302"/>
            <a:chExt cx="628948" cy="596027"/>
          </a:xfrm>
        </p:grpSpPr>
        <p:sp>
          <p:nvSpPr>
            <p:cNvPr id="4413" name="Google Shape;4413;p73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73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73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73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73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73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73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73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73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73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73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73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73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73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73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73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73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73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73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73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73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73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73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73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73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73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73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73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73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73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73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73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73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73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73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73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73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73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73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73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73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73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73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73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73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73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73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73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73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73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73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73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73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73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73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73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73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0" name="Google Shape;4470;p73"/>
          <p:cNvSpPr/>
          <p:nvPr/>
        </p:nvSpPr>
        <p:spPr>
          <a:xfrm>
            <a:off x="1422090" y="443989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1" name="Google Shape;4471;p73"/>
          <p:cNvSpPr/>
          <p:nvPr/>
        </p:nvSpPr>
        <p:spPr>
          <a:xfrm>
            <a:off x="436124" y="14754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2" name="Google Shape;4472;p73"/>
          <p:cNvSpPr/>
          <p:nvPr/>
        </p:nvSpPr>
        <p:spPr>
          <a:xfrm>
            <a:off x="8030962" y="276720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3" name="Google Shape;4473;p73"/>
          <p:cNvSpPr/>
          <p:nvPr/>
        </p:nvSpPr>
        <p:spPr>
          <a:xfrm>
            <a:off x="8363917" y="4652545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4" name="Google Shape;4474;p73"/>
          <p:cNvSpPr/>
          <p:nvPr/>
        </p:nvSpPr>
        <p:spPr>
          <a:xfrm>
            <a:off x="436133" y="4404892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5" name="Google Shape;4475;p73"/>
          <p:cNvSpPr/>
          <p:nvPr/>
        </p:nvSpPr>
        <p:spPr>
          <a:xfrm>
            <a:off x="4151436" y="4632839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6" name="Google Shape;4476;p73"/>
          <p:cNvSpPr/>
          <p:nvPr/>
        </p:nvSpPr>
        <p:spPr>
          <a:xfrm>
            <a:off x="4532486" y="433942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477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p7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479" name="Google Shape;4479;p74"/>
          <p:cNvSpPr txBox="1"/>
          <p:nvPr>
            <p:ph idx="2" type="title"/>
          </p:nvPr>
        </p:nvSpPr>
        <p:spPr>
          <a:xfrm>
            <a:off x="719997" y="1692375"/>
            <a:ext cx="213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80" name="Google Shape;4480;p74"/>
          <p:cNvSpPr txBox="1"/>
          <p:nvPr>
            <p:ph idx="1" type="subTitle"/>
          </p:nvPr>
        </p:nvSpPr>
        <p:spPr>
          <a:xfrm>
            <a:off x="720006" y="2161000"/>
            <a:ext cx="2136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1" name="Google Shape;4481;p74"/>
          <p:cNvSpPr txBox="1"/>
          <p:nvPr>
            <p:ph idx="3" type="title"/>
          </p:nvPr>
        </p:nvSpPr>
        <p:spPr>
          <a:xfrm>
            <a:off x="3074950" y="1692375"/>
            <a:ext cx="213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82" name="Google Shape;4482;p74"/>
          <p:cNvSpPr txBox="1"/>
          <p:nvPr>
            <p:ph idx="4" type="subTitle"/>
          </p:nvPr>
        </p:nvSpPr>
        <p:spPr>
          <a:xfrm>
            <a:off x="3074958" y="2161000"/>
            <a:ext cx="2136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3" name="Google Shape;4483;p74"/>
          <p:cNvSpPr txBox="1"/>
          <p:nvPr>
            <p:ph idx="5" type="title"/>
          </p:nvPr>
        </p:nvSpPr>
        <p:spPr>
          <a:xfrm>
            <a:off x="719988" y="3224075"/>
            <a:ext cx="213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84" name="Google Shape;4484;p74"/>
          <p:cNvSpPr txBox="1"/>
          <p:nvPr>
            <p:ph idx="6" type="subTitle"/>
          </p:nvPr>
        </p:nvSpPr>
        <p:spPr>
          <a:xfrm>
            <a:off x="719997" y="3686775"/>
            <a:ext cx="2136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5" name="Google Shape;4485;p74"/>
          <p:cNvSpPr txBox="1"/>
          <p:nvPr>
            <p:ph idx="7" type="title"/>
          </p:nvPr>
        </p:nvSpPr>
        <p:spPr>
          <a:xfrm>
            <a:off x="3074941" y="3224075"/>
            <a:ext cx="213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86" name="Google Shape;4486;p74"/>
          <p:cNvSpPr txBox="1"/>
          <p:nvPr>
            <p:ph idx="8" type="subTitle"/>
          </p:nvPr>
        </p:nvSpPr>
        <p:spPr>
          <a:xfrm>
            <a:off x="3074948" y="3686775"/>
            <a:ext cx="2136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7" name="Google Shape;4487;p74"/>
          <p:cNvSpPr/>
          <p:nvPr>
            <p:ph idx="9" type="pic"/>
          </p:nvPr>
        </p:nvSpPr>
        <p:spPr>
          <a:xfrm>
            <a:off x="5465665" y="694732"/>
            <a:ext cx="2970900" cy="3899700"/>
          </a:xfrm>
          <a:prstGeom prst="rect">
            <a:avLst/>
          </a:prstGeom>
          <a:noFill/>
          <a:ln>
            <a:noFill/>
          </a:ln>
        </p:spPr>
      </p:sp>
      <p:sp>
        <p:nvSpPr>
          <p:cNvPr id="4488" name="Google Shape;4488;p74"/>
          <p:cNvSpPr/>
          <p:nvPr/>
        </p:nvSpPr>
        <p:spPr>
          <a:xfrm>
            <a:off x="4214633" y="45307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9" name="Google Shape;4489;p74"/>
          <p:cNvSpPr/>
          <p:nvPr/>
        </p:nvSpPr>
        <p:spPr>
          <a:xfrm>
            <a:off x="310965" y="445196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0" name="Google Shape;4490;p74"/>
          <p:cNvSpPr/>
          <p:nvPr/>
        </p:nvSpPr>
        <p:spPr>
          <a:xfrm>
            <a:off x="2722711" y="182005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1" name="Google Shape;4491;p74"/>
          <p:cNvSpPr/>
          <p:nvPr/>
        </p:nvSpPr>
        <p:spPr>
          <a:xfrm>
            <a:off x="8372412" y="437032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2" name="Google Shape;4492;p74"/>
          <p:cNvSpPr/>
          <p:nvPr/>
        </p:nvSpPr>
        <p:spPr>
          <a:xfrm>
            <a:off x="8011492" y="4831708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3" name="Google Shape;4493;p74"/>
          <p:cNvSpPr/>
          <p:nvPr/>
        </p:nvSpPr>
        <p:spPr>
          <a:xfrm>
            <a:off x="2064908" y="4831705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4" name="Google Shape;4494;p74"/>
          <p:cNvSpPr/>
          <p:nvPr/>
        </p:nvSpPr>
        <p:spPr>
          <a:xfrm>
            <a:off x="663403" y="17681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5" name="Google Shape;4495;p74"/>
          <p:cNvGrpSpPr/>
          <p:nvPr/>
        </p:nvGrpSpPr>
        <p:grpSpPr>
          <a:xfrm rot="899738">
            <a:off x="-161073" y="2731853"/>
            <a:ext cx="900111" cy="852996"/>
            <a:chOff x="4380548" y="4293302"/>
            <a:chExt cx="628948" cy="596027"/>
          </a:xfrm>
        </p:grpSpPr>
        <p:sp>
          <p:nvSpPr>
            <p:cNvPr id="4496" name="Google Shape;4496;p74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74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74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74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74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74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74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74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74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74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74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74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74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74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74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74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74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74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74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74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74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74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74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74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74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74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74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74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74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74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74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74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74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74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74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74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74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74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74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74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74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74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74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74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74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74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74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74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74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74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74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74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74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74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74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74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74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p7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55" name="Google Shape;4555;p75"/>
          <p:cNvSpPr txBox="1"/>
          <p:nvPr>
            <p:ph idx="2" type="title"/>
          </p:nvPr>
        </p:nvSpPr>
        <p:spPr>
          <a:xfrm>
            <a:off x="719975" y="15059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56" name="Google Shape;4556;p75"/>
          <p:cNvSpPr txBox="1"/>
          <p:nvPr>
            <p:ph idx="1" type="subTitle"/>
          </p:nvPr>
        </p:nvSpPr>
        <p:spPr>
          <a:xfrm>
            <a:off x="719975" y="2033625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7" name="Google Shape;4557;p75"/>
          <p:cNvSpPr txBox="1"/>
          <p:nvPr>
            <p:ph idx="3" type="title"/>
          </p:nvPr>
        </p:nvSpPr>
        <p:spPr>
          <a:xfrm>
            <a:off x="3419244" y="15059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58" name="Google Shape;4558;p75"/>
          <p:cNvSpPr txBox="1"/>
          <p:nvPr>
            <p:ph idx="4" type="subTitle"/>
          </p:nvPr>
        </p:nvSpPr>
        <p:spPr>
          <a:xfrm>
            <a:off x="3419246" y="2033625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9" name="Google Shape;4559;p75"/>
          <p:cNvSpPr txBox="1"/>
          <p:nvPr>
            <p:ph idx="5" type="title"/>
          </p:nvPr>
        </p:nvSpPr>
        <p:spPr>
          <a:xfrm>
            <a:off x="719975" y="31097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60" name="Google Shape;4560;p75"/>
          <p:cNvSpPr txBox="1"/>
          <p:nvPr>
            <p:ph idx="6" type="subTitle"/>
          </p:nvPr>
        </p:nvSpPr>
        <p:spPr>
          <a:xfrm>
            <a:off x="719975" y="3637400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1" name="Google Shape;4561;p75"/>
          <p:cNvSpPr txBox="1"/>
          <p:nvPr>
            <p:ph idx="7" type="title"/>
          </p:nvPr>
        </p:nvSpPr>
        <p:spPr>
          <a:xfrm>
            <a:off x="3419244" y="31097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62" name="Google Shape;4562;p75"/>
          <p:cNvSpPr txBox="1"/>
          <p:nvPr>
            <p:ph idx="8" type="subTitle"/>
          </p:nvPr>
        </p:nvSpPr>
        <p:spPr>
          <a:xfrm>
            <a:off x="3419246" y="3637400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3" name="Google Shape;4563;p75"/>
          <p:cNvSpPr txBox="1"/>
          <p:nvPr>
            <p:ph idx="9" type="title"/>
          </p:nvPr>
        </p:nvSpPr>
        <p:spPr>
          <a:xfrm>
            <a:off x="6118520" y="15059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64" name="Google Shape;4564;p75"/>
          <p:cNvSpPr txBox="1"/>
          <p:nvPr>
            <p:ph idx="13" type="subTitle"/>
          </p:nvPr>
        </p:nvSpPr>
        <p:spPr>
          <a:xfrm>
            <a:off x="6118525" y="2033625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5" name="Google Shape;4565;p75"/>
          <p:cNvSpPr txBox="1"/>
          <p:nvPr>
            <p:ph idx="14" type="title"/>
          </p:nvPr>
        </p:nvSpPr>
        <p:spPr>
          <a:xfrm>
            <a:off x="6118520" y="31097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66" name="Google Shape;4566;p75"/>
          <p:cNvSpPr txBox="1"/>
          <p:nvPr>
            <p:ph idx="15" type="subTitle"/>
          </p:nvPr>
        </p:nvSpPr>
        <p:spPr>
          <a:xfrm>
            <a:off x="6118525" y="3637400"/>
            <a:ext cx="230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7" name="Google Shape;4567;p75"/>
          <p:cNvSpPr/>
          <p:nvPr/>
        </p:nvSpPr>
        <p:spPr>
          <a:xfrm>
            <a:off x="323353" y="49897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8" name="Google Shape;4568;p75"/>
          <p:cNvSpPr/>
          <p:nvPr/>
        </p:nvSpPr>
        <p:spPr>
          <a:xfrm>
            <a:off x="8596133" y="3861014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9" name="Google Shape;4569;p75"/>
          <p:cNvSpPr/>
          <p:nvPr/>
        </p:nvSpPr>
        <p:spPr>
          <a:xfrm>
            <a:off x="2469627" y="451329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0" name="Google Shape;4570;p75"/>
          <p:cNvSpPr/>
          <p:nvPr/>
        </p:nvSpPr>
        <p:spPr>
          <a:xfrm>
            <a:off x="8403525" y="289045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1" name="Google Shape;4571;p75"/>
          <p:cNvSpPr/>
          <p:nvPr/>
        </p:nvSpPr>
        <p:spPr>
          <a:xfrm>
            <a:off x="8262562" y="3132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2" name="Google Shape;4572;p75"/>
          <p:cNvSpPr/>
          <p:nvPr/>
        </p:nvSpPr>
        <p:spPr>
          <a:xfrm>
            <a:off x="7220917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3" name="Google Shape;4573;p75"/>
          <p:cNvSpPr/>
          <p:nvPr/>
        </p:nvSpPr>
        <p:spPr>
          <a:xfrm>
            <a:off x="470933" y="446753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4" name="Google Shape;4574;p75"/>
          <p:cNvSpPr/>
          <p:nvPr/>
        </p:nvSpPr>
        <p:spPr>
          <a:xfrm>
            <a:off x="5370586" y="471347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5" name="Google Shape;4575;p75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6" name="Google Shape;4576;p75"/>
          <p:cNvSpPr/>
          <p:nvPr/>
        </p:nvSpPr>
        <p:spPr>
          <a:xfrm>
            <a:off x="4373077" y="326555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577" name="Shape 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8" name="Google Shape;4578;p76"/>
          <p:cNvSpPr txBox="1"/>
          <p:nvPr>
            <p:ph idx="1" type="subTitle"/>
          </p:nvPr>
        </p:nvSpPr>
        <p:spPr>
          <a:xfrm>
            <a:off x="3394563" y="2631825"/>
            <a:ext cx="2354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79" name="Google Shape;4579;p76"/>
          <p:cNvSpPr txBox="1"/>
          <p:nvPr>
            <p:ph idx="2" type="subTitle"/>
          </p:nvPr>
        </p:nvSpPr>
        <p:spPr>
          <a:xfrm>
            <a:off x="5856889" y="2631825"/>
            <a:ext cx="2354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0" name="Google Shape;4580;p76"/>
          <p:cNvSpPr txBox="1"/>
          <p:nvPr>
            <p:ph hasCustomPrompt="1" type="title"/>
          </p:nvPr>
        </p:nvSpPr>
        <p:spPr>
          <a:xfrm>
            <a:off x="3394562" y="1640625"/>
            <a:ext cx="2354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81" name="Google Shape;4581;p76"/>
          <p:cNvSpPr txBox="1"/>
          <p:nvPr>
            <p:ph hasCustomPrompt="1" idx="3" type="title"/>
          </p:nvPr>
        </p:nvSpPr>
        <p:spPr>
          <a:xfrm>
            <a:off x="5856901" y="1640625"/>
            <a:ext cx="2354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82" name="Google Shape;4582;p76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83" name="Google Shape;4583;p76"/>
          <p:cNvSpPr txBox="1"/>
          <p:nvPr>
            <p:ph idx="5" type="subTitle"/>
          </p:nvPr>
        </p:nvSpPr>
        <p:spPr>
          <a:xfrm>
            <a:off x="932238" y="2631825"/>
            <a:ext cx="2354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4" name="Google Shape;4584;p76"/>
          <p:cNvSpPr txBox="1"/>
          <p:nvPr>
            <p:ph hasCustomPrompt="1" idx="6" type="title"/>
          </p:nvPr>
        </p:nvSpPr>
        <p:spPr>
          <a:xfrm>
            <a:off x="932251" y="1640625"/>
            <a:ext cx="2354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85" name="Google Shape;4585;p76"/>
          <p:cNvSpPr/>
          <p:nvPr/>
        </p:nvSpPr>
        <p:spPr>
          <a:xfrm>
            <a:off x="323353" y="49897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6" name="Google Shape;4586;p76"/>
          <p:cNvSpPr/>
          <p:nvPr/>
        </p:nvSpPr>
        <p:spPr>
          <a:xfrm>
            <a:off x="8663221" y="358053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7" name="Google Shape;4587;p76"/>
          <p:cNvSpPr/>
          <p:nvPr/>
        </p:nvSpPr>
        <p:spPr>
          <a:xfrm>
            <a:off x="5826952" y="479961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8" name="Google Shape;4588;p76"/>
          <p:cNvSpPr/>
          <p:nvPr/>
        </p:nvSpPr>
        <p:spPr>
          <a:xfrm>
            <a:off x="8755950" y="1699831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9" name="Google Shape;4589;p76"/>
          <p:cNvSpPr/>
          <p:nvPr/>
        </p:nvSpPr>
        <p:spPr>
          <a:xfrm>
            <a:off x="7500562" y="488445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0" name="Google Shape;4590;p76"/>
          <p:cNvSpPr/>
          <p:nvPr/>
        </p:nvSpPr>
        <p:spPr>
          <a:xfrm>
            <a:off x="7220917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1" name="Google Shape;4591;p76"/>
          <p:cNvSpPr/>
          <p:nvPr/>
        </p:nvSpPr>
        <p:spPr>
          <a:xfrm>
            <a:off x="242333" y="4924730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3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2" y="655"/>
                  <a:pt x="842" y="423"/>
                </a:cubicBezTo>
                <a:cubicBezTo>
                  <a:pt x="842" y="190"/>
                  <a:pt x="652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p76"/>
          <p:cNvSpPr/>
          <p:nvPr/>
        </p:nvSpPr>
        <p:spPr>
          <a:xfrm>
            <a:off x="3741811" y="469672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3" name="Google Shape;4593;p76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4" name="Google Shape;4594;p76"/>
          <p:cNvSpPr/>
          <p:nvPr/>
        </p:nvSpPr>
        <p:spPr>
          <a:xfrm>
            <a:off x="2207403" y="49068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5" name="Google Shape;4595;p76"/>
          <p:cNvSpPr/>
          <p:nvPr/>
        </p:nvSpPr>
        <p:spPr>
          <a:xfrm>
            <a:off x="3782852" y="306030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596" name="Shape 4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" name="Google Shape;4597;p77"/>
          <p:cNvSpPr txBox="1"/>
          <p:nvPr>
            <p:ph type="ctrTitle"/>
          </p:nvPr>
        </p:nvSpPr>
        <p:spPr>
          <a:xfrm>
            <a:off x="720000" y="540000"/>
            <a:ext cx="37854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98" name="Google Shape;4598;p77"/>
          <p:cNvSpPr txBox="1"/>
          <p:nvPr>
            <p:ph idx="1" type="subTitle"/>
          </p:nvPr>
        </p:nvSpPr>
        <p:spPr>
          <a:xfrm>
            <a:off x="720000" y="2371812"/>
            <a:ext cx="3785400" cy="1275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99" name="Google Shape;4599;p77"/>
          <p:cNvSpPr txBox="1"/>
          <p:nvPr>
            <p:ph idx="2" type="subTitle"/>
          </p:nvPr>
        </p:nvSpPr>
        <p:spPr>
          <a:xfrm rot="-962">
            <a:off x="1004400" y="43822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0" name="Google Shape;4600;p77"/>
          <p:cNvSpPr/>
          <p:nvPr>
            <p:ph idx="3" type="pic"/>
          </p:nvPr>
        </p:nvSpPr>
        <p:spPr>
          <a:xfrm>
            <a:off x="4671123" y="409180"/>
            <a:ext cx="3852600" cy="4439400"/>
          </a:xfrm>
          <a:prstGeom prst="rect">
            <a:avLst/>
          </a:prstGeom>
          <a:noFill/>
          <a:ln>
            <a:noFill/>
          </a:ln>
        </p:spPr>
      </p:sp>
      <p:sp>
        <p:nvSpPr>
          <p:cNvPr id="4601" name="Google Shape;4601;p77"/>
          <p:cNvSpPr txBox="1"/>
          <p:nvPr/>
        </p:nvSpPr>
        <p:spPr>
          <a:xfrm>
            <a:off x="820050" y="3681588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2" name="Google Shape;4602;p77"/>
          <p:cNvSpPr/>
          <p:nvPr/>
        </p:nvSpPr>
        <p:spPr>
          <a:xfrm>
            <a:off x="699528" y="51948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3" name="Google Shape;4603;p77"/>
          <p:cNvSpPr/>
          <p:nvPr/>
        </p:nvSpPr>
        <p:spPr>
          <a:xfrm>
            <a:off x="195477" y="144626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4" name="Google Shape;4604;p77"/>
          <p:cNvSpPr/>
          <p:nvPr/>
        </p:nvSpPr>
        <p:spPr>
          <a:xfrm>
            <a:off x="282403" y="26063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5" name="Google Shape;4605;p77"/>
          <p:cNvSpPr/>
          <p:nvPr/>
        </p:nvSpPr>
        <p:spPr>
          <a:xfrm>
            <a:off x="2207403" y="49068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6" name="Google Shape;4606;p77"/>
          <p:cNvGrpSpPr/>
          <p:nvPr/>
        </p:nvGrpSpPr>
        <p:grpSpPr>
          <a:xfrm rot="-406235">
            <a:off x="-196844" y="3723346"/>
            <a:ext cx="1433636" cy="2542310"/>
            <a:chOff x="-12" y="2723849"/>
            <a:chExt cx="828515" cy="1469231"/>
          </a:xfrm>
        </p:grpSpPr>
        <p:sp>
          <p:nvSpPr>
            <p:cNvPr id="4607" name="Google Shape;4607;p77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77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77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77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77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77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77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77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77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77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77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77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77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77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77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77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77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77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77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77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77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77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77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77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77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77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77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77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77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77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77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77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77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77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77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77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77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77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77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77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647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8" name="Google Shape;4648;p78"/>
          <p:cNvGrpSpPr/>
          <p:nvPr/>
        </p:nvGrpSpPr>
        <p:grpSpPr>
          <a:xfrm flipH="1" rot="812609">
            <a:off x="6332370" y="200109"/>
            <a:ext cx="2961251" cy="1012611"/>
            <a:chOff x="249350" y="-78067"/>
            <a:chExt cx="1141336" cy="390284"/>
          </a:xfrm>
        </p:grpSpPr>
        <p:sp>
          <p:nvSpPr>
            <p:cNvPr id="4649" name="Google Shape;4649;p78"/>
            <p:cNvSpPr/>
            <p:nvPr/>
          </p:nvSpPr>
          <p:spPr>
            <a:xfrm>
              <a:off x="1179351" y="-48356"/>
              <a:ext cx="157602" cy="213815"/>
            </a:xfrm>
            <a:custGeom>
              <a:rect b="b" l="l" r="r" t="t"/>
              <a:pathLst>
                <a:path extrusionOk="0" h="4397" w="3241">
                  <a:moveTo>
                    <a:pt x="3241" y="1"/>
                  </a:moveTo>
                  <a:cubicBezTo>
                    <a:pt x="2141" y="437"/>
                    <a:pt x="1058" y="816"/>
                    <a:pt x="1" y="1148"/>
                  </a:cubicBezTo>
                  <a:lnTo>
                    <a:pt x="2762" y="4396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78"/>
            <p:cNvSpPr/>
            <p:nvPr/>
          </p:nvSpPr>
          <p:spPr>
            <a:xfrm>
              <a:off x="1002104" y="20841"/>
              <a:ext cx="132850" cy="206326"/>
            </a:xfrm>
            <a:custGeom>
              <a:rect b="b" l="l" r="r" t="t"/>
              <a:pathLst>
                <a:path extrusionOk="0" h="4243" w="2732">
                  <a:moveTo>
                    <a:pt x="715" y="868"/>
                  </a:moveTo>
                  <a:cubicBezTo>
                    <a:pt x="869" y="868"/>
                    <a:pt x="994" y="984"/>
                    <a:pt x="994" y="1127"/>
                  </a:cubicBezTo>
                  <a:cubicBezTo>
                    <a:pt x="994" y="1271"/>
                    <a:pt x="869" y="1385"/>
                    <a:pt x="715" y="1385"/>
                  </a:cubicBezTo>
                  <a:cubicBezTo>
                    <a:pt x="561" y="1385"/>
                    <a:pt x="436" y="1271"/>
                    <a:pt x="436" y="1127"/>
                  </a:cubicBezTo>
                  <a:cubicBezTo>
                    <a:pt x="436" y="984"/>
                    <a:pt x="561" y="868"/>
                    <a:pt x="715" y="868"/>
                  </a:cubicBezTo>
                  <a:close/>
                  <a:moveTo>
                    <a:pt x="1883" y="868"/>
                  </a:moveTo>
                  <a:cubicBezTo>
                    <a:pt x="2037" y="868"/>
                    <a:pt x="2162" y="984"/>
                    <a:pt x="2162" y="1127"/>
                  </a:cubicBezTo>
                  <a:cubicBezTo>
                    <a:pt x="2162" y="1271"/>
                    <a:pt x="2037" y="1385"/>
                    <a:pt x="1883" y="1385"/>
                  </a:cubicBezTo>
                  <a:cubicBezTo>
                    <a:pt x="1729" y="1385"/>
                    <a:pt x="1603" y="1271"/>
                    <a:pt x="1603" y="1127"/>
                  </a:cubicBezTo>
                  <a:cubicBezTo>
                    <a:pt x="1603" y="984"/>
                    <a:pt x="1729" y="868"/>
                    <a:pt x="1883" y="868"/>
                  </a:cubicBezTo>
                  <a:close/>
                  <a:moveTo>
                    <a:pt x="1883" y="2034"/>
                  </a:moveTo>
                  <a:cubicBezTo>
                    <a:pt x="2037" y="2034"/>
                    <a:pt x="2162" y="2151"/>
                    <a:pt x="2162" y="2293"/>
                  </a:cubicBezTo>
                  <a:cubicBezTo>
                    <a:pt x="2162" y="2436"/>
                    <a:pt x="2037" y="2552"/>
                    <a:pt x="1883" y="2552"/>
                  </a:cubicBezTo>
                  <a:cubicBezTo>
                    <a:pt x="1729" y="2552"/>
                    <a:pt x="1603" y="2436"/>
                    <a:pt x="1603" y="2293"/>
                  </a:cubicBezTo>
                  <a:cubicBezTo>
                    <a:pt x="1603" y="2150"/>
                    <a:pt x="1729" y="2034"/>
                    <a:pt x="1883" y="2034"/>
                  </a:cubicBezTo>
                  <a:close/>
                  <a:moveTo>
                    <a:pt x="2732" y="1"/>
                  </a:moveTo>
                  <a:lnTo>
                    <a:pt x="2732" y="1"/>
                  </a:lnTo>
                  <a:cubicBezTo>
                    <a:pt x="1797" y="274"/>
                    <a:pt x="885" y="508"/>
                    <a:pt x="1" y="711"/>
                  </a:cubicBezTo>
                  <a:lnTo>
                    <a:pt x="1803" y="3213"/>
                  </a:lnTo>
                  <a:cubicBezTo>
                    <a:pt x="1828" y="3207"/>
                    <a:pt x="1855" y="3202"/>
                    <a:pt x="1883" y="3202"/>
                  </a:cubicBezTo>
                  <a:cubicBezTo>
                    <a:pt x="2037" y="3202"/>
                    <a:pt x="2162" y="3317"/>
                    <a:pt x="2162" y="3461"/>
                  </a:cubicBezTo>
                  <a:cubicBezTo>
                    <a:pt x="2162" y="3521"/>
                    <a:pt x="2138" y="3579"/>
                    <a:pt x="2099" y="3622"/>
                  </a:cubicBezTo>
                  <a:lnTo>
                    <a:pt x="2547" y="42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78"/>
            <p:cNvSpPr/>
            <p:nvPr/>
          </p:nvSpPr>
          <p:spPr>
            <a:xfrm>
              <a:off x="1080053" y="62953"/>
              <a:ext cx="27231" cy="25238"/>
            </a:xfrm>
            <a:custGeom>
              <a:rect b="b" l="l" r="r" t="t"/>
              <a:pathLst>
                <a:path extrusionOk="0" h="519" w="560">
                  <a:moveTo>
                    <a:pt x="280" y="1"/>
                  </a:moveTo>
                  <a:cubicBezTo>
                    <a:pt x="126" y="1"/>
                    <a:pt x="0" y="116"/>
                    <a:pt x="0" y="259"/>
                  </a:cubicBezTo>
                  <a:cubicBezTo>
                    <a:pt x="0" y="403"/>
                    <a:pt x="126" y="518"/>
                    <a:pt x="280" y="518"/>
                  </a:cubicBezTo>
                  <a:cubicBezTo>
                    <a:pt x="434" y="518"/>
                    <a:pt x="559" y="403"/>
                    <a:pt x="559" y="259"/>
                  </a:cubicBezTo>
                  <a:cubicBezTo>
                    <a:pt x="559" y="116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78"/>
            <p:cNvSpPr/>
            <p:nvPr/>
          </p:nvSpPr>
          <p:spPr>
            <a:xfrm>
              <a:off x="1080053" y="119701"/>
              <a:ext cx="27231" cy="25286"/>
            </a:xfrm>
            <a:custGeom>
              <a:rect b="b" l="l" r="r" t="t"/>
              <a:pathLst>
                <a:path extrusionOk="0" h="520" w="560">
                  <a:moveTo>
                    <a:pt x="280" y="1"/>
                  </a:moveTo>
                  <a:cubicBezTo>
                    <a:pt x="126" y="1"/>
                    <a:pt x="0" y="117"/>
                    <a:pt x="0" y="260"/>
                  </a:cubicBezTo>
                  <a:cubicBezTo>
                    <a:pt x="0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8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78"/>
            <p:cNvSpPr/>
            <p:nvPr/>
          </p:nvSpPr>
          <p:spPr>
            <a:xfrm>
              <a:off x="1089730" y="176498"/>
              <a:ext cx="17555" cy="20521"/>
            </a:xfrm>
            <a:custGeom>
              <a:rect b="b" l="l" r="r" t="t"/>
              <a:pathLst>
                <a:path extrusionOk="0" h="422" w="361">
                  <a:moveTo>
                    <a:pt x="81" y="1"/>
                  </a:moveTo>
                  <a:cubicBezTo>
                    <a:pt x="53" y="1"/>
                    <a:pt x="26" y="6"/>
                    <a:pt x="1" y="12"/>
                  </a:cubicBezTo>
                  <a:lnTo>
                    <a:pt x="295" y="421"/>
                  </a:lnTo>
                  <a:cubicBezTo>
                    <a:pt x="335" y="377"/>
                    <a:pt x="358" y="320"/>
                    <a:pt x="358" y="260"/>
                  </a:cubicBezTo>
                  <a:cubicBezTo>
                    <a:pt x="360" y="116"/>
                    <a:pt x="235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78"/>
            <p:cNvSpPr/>
            <p:nvPr/>
          </p:nvSpPr>
          <p:spPr>
            <a:xfrm>
              <a:off x="1023305" y="62953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3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78"/>
            <p:cNvSpPr/>
            <p:nvPr/>
          </p:nvSpPr>
          <p:spPr>
            <a:xfrm>
              <a:off x="843286" y="57069"/>
              <a:ext cx="110773" cy="20472"/>
            </a:xfrm>
            <a:custGeom>
              <a:rect b="b" l="l" r="r" t="t"/>
              <a:pathLst>
                <a:path extrusionOk="0" h="421" w="2278">
                  <a:moveTo>
                    <a:pt x="2277" y="1"/>
                  </a:moveTo>
                  <a:lnTo>
                    <a:pt x="0" y="421"/>
                  </a:lnTo>
                  <a:cubicBezTo>
                    <a:pt x="731" y="305"/>
                    <a:pt x="1491" y="167"/>
                    <a:pt x="2275" y="3"/>
                  </a:cubicBezTo>
                  <a:lnTo>
                    <a:pt x="2277" y="1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78"/>
            <p:cNvSpPr/>
            <p:nvPr/>
          </p:nvSpPr>
          <p:spPr>
            <a:xfrm>
              <a:off x="768546" y="66308"/>
              <a:ext cx="183228" cy="212697"/>
            </a:xfrm>
            <a:custGeom>
              <a:rect b="b" l="l" r="r" t="t"/>
              <a:pathLst>
                <a:path extrusionOk="0" h="4374" w="3768">
                  <a:moveTo>
                    <a:pt x="3768" y="1"/>
                  </a:moveTo>
                  <a:cubicBezTo>
                    <a:pt x="2431" y="277"/>
                    <a:pt x="1169" y="479"/>
                    <a:pt x="0" y="625"/>
                  </a:cubicBezTo>
                  <a:lnTo>
                    <a:pt x="2695" y="4374"/>
                  </a:lnTo>
                  <a:lnTo>
                    <a:pt x="3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78"/>
            <p:cNvSpPr/>
            <p:nvPr/>
          </p:nvSpPr>
          <p:spPr>
            <a:xfrm>
              <a:off x="576175" y="231495"/>
              <a:ext cx="57380" cy="55678"/>
            </a:xfrm>
            <a:custGeom>
              <a:rect b="b" l="l" r="r" t="t"/>
              <a:pathLst>
                <a:path extrusionOk="0" h="1145" w="1180">
                  <a:moveTo>
                    <a:pt x="0" y="0"/>
                  </a:moveTo>
                  <a:lnTo>
                    <a:pt x="553" y="1145"/>
                  </a:lnTo>
                  <a:lnTo>
                    <a:pt x="758" y="114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78"/>
            <p:cNvSpPr/>
            <p:nvPr/>
          </p:nvSpPr>
          <p:spPr>
            <a:xfrm>
              <a:off x="557697" y="96797"/>
              <a:ext cx="125410" cy="7732"/>
            </a:xfrm>
            <a:custGeom>
              <a:rect b="b" l="l" r="r" t="t"/>
              <a:pathLst>
                <a:path extrusionOk="0" h="159" w="2579">
                  <a:moveTo>
                    <a:pt x="2579" y="1"/>
                  </a:moveTo>
                  <a:lnTo>
                    <a:pt x="1" y="158"/>
                  </a:lnTo>
                  <a:cubicBezTo>
                    <a:pt x="207" y="152"/>
                    <a:pt x="416" y="145"/>
                    <a:pt x="630" y="136"/>
                  </a:cubicBezTo>
                  <a:cubicBezTo>
                    <a:pt x="1232" y="110"/>
                    <a:pt x="1882" y="70"/>
                    <a:pt x="2577" y="8"/>
                  </a:cubicBezTo>
                  <a:lnTo>
                    <a:pt x="2579" y="1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78"/>
            <p:cNvSpPr/>
            <p:nvPr/>
          </p:nvSpPr>
          <p:spPr>
            <a:xfrm>
              <a:off x="537516" y="151114"/>
              <a:ext cx="125653" cy="55727"/>
            </a:xfrm>
            <a:custGeom>
              <a:rect b="b" l="l" r="r" t="t"/>
              <a:pathLst>
                <a:path extrusionOk="0" h="1146" w="2584">
                  <a:moveTo>
                    <a:pt x="0" y="1"/>
                  </a:moveTo>
                  <a:lnTo>
                    <a:pt x="553" y="1145"/>
                  </a:lnTo>
                  <a:lnTo>
                    <a:pt x="2161" y="1145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78"/>
            <p:cNvSpPr/>
            <p:nvPr/>
          </p:nvSpPr>
          <p:spPr>
            <a:xfrm>
              <a:off x="519573" y="105988"/>
              <a:ext cx="160228" cy="20472"/>
            </a:xfrm>
            <a:custGeom>
              <a:rect b="b" l="l" r="r" t="t"/>
              <a:pathLst>
                <a:path extrusionOk="0" h="421" w="3295">
                  <a:moveTo>
                    <a:pt x="3295" y="0"/>
                  </a:moveTo>
                  <a:cubicBezTo>
                    <a:pt x="2627" y="57"/>
                    <a:pt x="1998" y="97"/>
                    <a:pt x="1418" y="122"/>
                  </a:cubicBezTo>
                  <a:cubicBezTo>
                    <a:pt x="924" y="145"/>
                    <a:pt x="451" y="157"/>
                    <a:pt x="1" y="163"/>
                  </a:cubicBezTo>
                  <a:lnTo>
                    <a:pt x="126" y="421"/>
                  </a:lnTo>
                  <a:lnTo>
                    <a:pt x="3140" y="421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78"/>
            <p:cNvSpPr/>
            <p:nvPr/>
          </p:nvSpPr>
          <p:spPr>
            <a:xfrm>
              <a:off x="525700" y="126411"/>
              <a:ext cx="146515" cy="12400"/>
            </a:xfrm>
            <a:custGeom>
              <a:rect b="b" l="l" r="r" t="t"/>
              <a:pathLst>
                <a:path extrusionOk="0" h="255" w="3013">
                  <a:moveTo>
                    <a:pt x="0" y="1"/>
                  </a:moveTo>
                  <a:lnTo>
                    <a:pt x="121" y="255"/>
                  </a:lnTo>
                  <a:lnTo>
                    <a:pt x="2919" y="25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78"/>
            <p:cNvSpPr/>
            <p:nvPr/>
          </p:nvSpPr>
          <p:spPr>
            <a:xfrm>
              <a:off x="570243" y="219144"/>
              <a:ext cx="67884" cy="12400"/>
            </a:xfrm>
            <a:custGeom>
              <a:rect b="b" l="l" r="r" t="t"/>
              <a:pathLst>
                <a:path extrusionOk="0" h="255" w="1396">
                  <a:moveTo>
                    <a:pt x="0" y="0"/>
                  </a:moveTo>
                  <a:lnTo>
                    <a:pt x="122" y="254"/>
                  </a:lnTo>
                  <a:lnTo>
                    <a:pt x="1302" y="254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78"/>
            <p:cNvSpPr/>
            <p:nvPr/>
          </p:nvSpPr>
          <p:spPr>
            <a:xfrm>
              <a:off x="603018" y="287125"/>
              <a:ext cx="10017" cy="11865"/>
            </a:xfrm>
            <a:custGeom>
              <a:rect b="b" l="l" r="r" t="t"/>
              <a:pathLst>
                <a:path extrusionOk="0" h="244" w="206">
                  <a:moveTo>
                    <a:pt x="1" y="1"/>
                  </a:moveTo>
                  <a:lnTo>
                    <a:pt x="117" y="2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78"/>
            <p:cNvSpPr/>
            <p:nvPr/>
          </p:nvSpPr>
          <p:spPr>
            <a:xfrm>
              <a:off x="531584" y="138763"/>
              <a:ext cx="136108" cy="12400"/>
            </a:xfrm>
            <a:custGeom>
              <a:rect b="b" l="l" r="r" t="t"/>
              <a:pathLst>
                <a:path extrusionOk="0" h="255" w="2799">
                  <a:moveTo>
                    <a:pt x="0" y="1"/>
                  </a:moveTo>
                  <a:lnTo>
                    <a:pt x="122" y="255"/>
                  </a:lnTo>
                  <a:lnTo>
                    <a:pt x="2706" y="255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78"/>
            <p:cNvSpPr/>
            <p:nvPr/>
          </p:nvSpPr>
          <p:spPr>
            <a:xfrm>
              <a:off x="564359" y="206793"/>
              <a:ext cx="78242" cy="12400"/>
            </a:xfrm>
            <a:custGeom>
              <a:rect b="b" l="l" r="r" t="t"/>
              <a:pathLst>
                <a:path extrusionOk="0" h="255" w="1609">
                  <a:moveTo>
                    <a:pt x="1" y="0"/>
                  </a:moveTo>
                  <a:lnTo>
                    <a:pt x="121" y="254"/>
                  </a:lnTo>
                  <a:lnTo>
                    <a:pt x="1516" y="25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78"/>
            <p:cNvSpPr/>
            <p:nvPr/>
          </p:nvSpPr>
          <p:spPr>
            <a:xfrm>
              <a:off x="276192" y="101222"/>
              <a:ext cx="160908" cy="210995"/>
            </a:xfrm>
            <a:custGeom>
              <a:rect b="b" l="l" r="r" t="t"/>
              <a:pathLst>
                <a:path extrusionOk="0" h="4339" w="3309">
                  <a:moveTo>
                    <a:pt x="1" y="0"/>
                  </a:moveTo>
                  <a:lnTo>
                    <a:pt x="982" y="4338"/>
                  </a:lnTo>
                  <a:lnTo>
                    <a:pt x="3309" y="246"/>
                  </a:lnTo>
                  <a:cubicBezTo>
                    <a:pt x="1770" y="202"/>
                    <a:pt x="627" y="8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78"/>
            <p:cNvSpPr/>
            <p:nvPr/>
          </p:nvSpPr>
          <p:spPr>
            <a:xfrm>
              <a:off x="249350" y="-78067"/>
              <a:ext cx="1141336" cy="192079"/>
            </a:xfrm>
            <a:custGeom>
              <a:rect b="b" l="l" r="r" t="t"/>
              <a:pathLst>
                <a:path extrusionOk="0" h="3950" w="23471">
                  <a:moveTo>
                    <a:pt x="23402" y="1"/>
                  </a:moveTo>
                  <a:cubicBezTo>
                    <a:pt x="20248" y="1341"/>
                    <a:pt x="17218" y="2217"/>
                    <a:pt x="14489" y="2784"/>
                  </a:cubicBezTo>
                  <a:cubicBezTo>
                    <a:pt x="13705" y="2947"/>
                    <a:pt x="12945" y="3085"/>
                    <a:pt x="12214" y="3201"/>
                  </a:cubicBezTo>
                  <a:cubicBezTo>
                    <a:pt x="11033" y="3388"/>
                    <a:pt x="9928" y="3518"/>
                    <a:pt x="8918" y="3605"/>
                  </a:cubicBezTo>
                  <a:cubicBezTo>
                    <a:pt x="8223" y="3667"/>
                    <a:pt x="7571" y="3709"/>
                    <a:pt x="6972" y="3733"/>
                  </a:cubicBezTo>
                  <a:cubicBezTo>
                    <a:pt x="6758" y="3743"/>
                    <a:pt x="6549" y="3751"/>
                    <a:pt x="6343" y="3756"/>
                  </a:cubicBezTo>
                  <a:cubicBezTo>
                    <a:pt x="5895" y="3770"/>
                    <a:pt x="5466" y="3775"/>
                    <a:pt x="5058" y="3775"/>
                  </a:cubicBezTo>
                  <a:cubicBezTo>
                    <a:pt x="1959" y="3775"/>
                    <a:pt x="55" y="3438"/>
                    <a:pt x="33" y="3434"/>
                  </a:cubicBezTo>
                  <a:lnTo>
                    <a:pt x="1" y="3608"/>
                  </a:lnTo>
                  <a:cubicBezTo>
                    <a:pt x="8" y="3609"/>
                    <a:pt x="200" y="3642"/>
                    <a:pt x="553" y="3688"/>
                  </a:cubicBezTo>
                  <a:cubicBezTo>
                    <a:pt x="1181" y="3770"/>
                    <a:pt x="2323" y="3890"/>
                    <a:pt x="3861" y="3934"/>
                  </a:cubicBezTo>
                  <a:cubicBezTo>
                    <a:pt x="4237" y="3943"/>
                    <a:pt x="4635" y="3950"/>
                    <a:pt x="5057" y="3950"/>
                  </a:cubicBezTo>
                  <a:cubicBezTo>
                    <a:pt x="5221" y="3950"/>
                    <a:pt x="5388" y="3949"/>
                    <a:pt x="5558" y="3948"/>
                  </a:cubicBezTo>
                  <a:cubicBezTo>
                    <a:pt x="6008" y="3942"/>
                    <a:pt x="6481" y="3930"/>
                    <a:pt x="6975" y="3908"/>
                  </a:cubicBezTo>
                  <a:cubicBezTo>
                    <a:pt x="7555" y="3884"/>
                    <a:pt x="8182" y="3843"/>
                    <a:pt x="8852" y="3786"/>
                  </a:cubicBezTo>
                  <a:cubicBezTo>
                    <a:pt x="9431" y="3737"/>
                    <a:pt x="10041" y="3673"/>
                    <a:pt x="10679" y="3594"/>
                  </a:cubicBezTo>
                  <a:cubicBezTo>
                    <a:pt x="11847" y="3448"/>
                    <a:pt x="13110" y="3246"/>
                    <a:pt x="14446" y="2971"/>
                  </a:cubicBezTo>
                  <a:cubicBezTo>
                    <a:pt x="14787" y="2901"/>
                    <a:pt x="15132" y="2827"/>
                    <a:pt x="15483" y="2745"/>
                  </a:cubicBezTo>
                  <a:cubicBezTo>
                    <a:pt x="16368" y="2543"/>
                    <a:pt x="17279" y="2308"/>
                    <a:pt x="18213" y="2036"/>
                  </a:cubicBezTo>
                  <a:cubicBezTo>
                    <a:pt x="18516" y="1948"/>
                    <a:pt x="18820" y="1855"/>
                    <a:pt x="19127" y="1760"/>
                  </a:cubicBezTo>
                  <a:cubicBezTo>
                    <a:pt x="20184" y="1429"/>
                    <a:pt x="21267" y="1049"/>
                    <a:pt x="22367" y="613"/>
                  </a:cubicBezTo>
                  <a:cubicBezTo>
                    <a:pt x="22733" y="468"/>
                    <a:pt x="23101" y="319"/>
                    <a:pt x="23471" y="161"/>
                  </a:cubicBezTo>
                  <a:lnTo>
                    <a:pt x="2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8" name="Google Shape;4668;p78"/>
          <p:cNvGrpSpPr/>
          <p:nvPr/>
        </p:nvGrpSpPr>
        <p:grpSpPr>
          <a:xfrm rot="-867862">
            <a:off x="3600758" y="4625813"/>
            <a:ext cx="814471" cy="595885"/>
            <a:chOff x="3788897" y="4434516"/>
            <a:chExt cx="574194" cy="420093"/>
          </a:xfrm>
        </p:grpSpPr>
        <p:sp>
          <p:nvSpPr>
            <p:cNvPr id="4669" name="Google Shape;4669;p78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78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78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78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78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78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78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78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78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8" name="Google Shape;4678;p78"/>
          <p:cNvGrpSpPr/>
          <p:nvPr/>
        </p:nvGrpSpPr>
        <p:grpSpPr>
          <a:xfrm flipH="1">
            <a:off x="7105653" y="3067793"/>
            <a:ext cx="1414690" cy="2508712"/>
            <a:chOff x="-12" y="2723849"/>
            <a:chExt cx="828515" cy="1469231"/>
          </a:xfrm>
        </p:grpSpPr>
        <p:sp>
          <p:nvSpPr>
            <p:cNvPr id="4679" name="Google Shape;4679;p78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78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78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78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78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78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78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78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78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78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78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78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78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78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78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78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78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78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78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78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78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78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78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78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78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78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78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78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78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78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78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78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78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78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78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78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78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78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78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78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9" name="Google Shape;4719;p78"/>
          <p:cNvGrpSpPr/>
          <p:nvPr/>
        </p:nvGrpSpPr>
        <p:grpSpPr>
          <a:xfrm>
            <a:off x="312886" y="330558"/>
            <a:ext cx="8525738" cy="4613726"/>
            <a:chOff x="312886" y="330558"/>
            <a:chExt cx="8525738" cy="4613726"/>
          </a:xfrm>
        </p:grpSpPr>
        <p:sp>
          <p:nvSpPr>
            <p:cNvPr id="4720" name="Google Shape;4720;p78"/>
            <p:cNvSpPr/>
            <p:nvPr/>
          </p:nvSpPr>
          <p:spPr>
            <a:xfrm>
              <a:off x="2717253" y="330558"/>
              <a:ext cx="40944" cy="41042"/>
            </a:xfrm>
            <a:custGeom>
              <a:rect b="b" l="l" r="r" t="t"/>
              <a:pathLst>
                <a:path extrusionOk="0" h="844" w="842">
                  <a:moveTo>
                    <a:pt x="421" y="1"/>
                  </a:moveTo>
                  <a:cubicBezTo>
                    <a:pt x="188" y="1"/>
                    <a:pt x="0" y="190"/>
                    <a:pt x="0" y="422"/>
                  </a:cubicBezTo>
                  <a:cubicBezTo>
                    <a:pt x="0" y="654"/>
                    <a:pt x="188" y="843"/>
                    <a:pt x="421" y="843"/>
                  </a:cubicBezTo>
                  <a:cubicBezTo>
                    <a:pt x="654" y="843"/>
                    <a:pt x="842" y="654"/>
                    <a:pt x="842" y="422"/>
                  </a:cubicBezTo>
                  <a:cubicBezTo>
                    <a:pt x="842" y="190"/>
                    <a:pt x="654" y="2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1" name="Google Shape;4721;p78"/>
            <p:cNvGrpSpPr/>
            <p:nvPr/>
          </p:nvGrpSpPr>
          <p:grpSpPr>
            <a:xfrm>
              <a:off x="312886" y="371607"/>
              <a:ext cx="8525738" cy="4572677"/>
              <a:chOff x="312886" y="371607"/>
              <a:chExt cx="8525738" cy="4572677"/>
            </a:xfrm>
          </p:grpSpPr>
          <p:sp>
            <p:nvSpPr>
              <p:cNvPr id="4722" name="Google Shape;4722;p78"/>
              <p:cNvSpPr/>
              <p:nvPr/>
            </p:nvSpPr>
            <p:spPr>
              <a:xfrm>
                <a:off x="5419808" y="631564"/>
                <a:ext cx="226415" cy="269274"/>
              </a:xfrm>
              <a:custGeom>
                <a:rect b="b" l="l" r="r" t="t"/>
                <a:pathLst>
                  <a:path extrusionOk="0" h="3656" w="3074">
                    <a:moveTo>
                      <a:pt x="1536" y="0"/>
                    </a:moveTo>
                    <a:cubicBezTo>
                      <a:pt x="1496" y="0"/>
                      <a:pt x="1464" y="34"/>
                      <a:pt x="1464" y="74"/>
                    </a:cubicBezTo>
                    <a:lnTo>
                      <a:pt x="1464" y="1517"/>
                    </a:lnTo>
                    <a:cubicBezTo>
                      <a:pt x="1429" y="1523"/>
                      <a:pt x="1396" y="1537"/>
                      <a:pt x="1366" y="1555"/>
                    </a:cubicBezTo>
                    <a:lnTo>
                      <a:pt x="555" y="743"/>
                    </a:lnTo>
                    <a:cubicBezTo>
                      <a:pt x="541" y="729"/>
                      <a:pt x="521" y="722"/>
                      <a:pt x="503" y="722"/>
                    </a:cubicBezTo>
                    <a:cubicBezTo>
                      <a:pt x="484" y="722"/>
                      <a:pt x="465" y="729"/>
                      <a:pt x="451" y="743"/>
                    </a:cubicBezTo>
                    <a:cubicBezTo>
                      <a:pt x="423" y="773"/>
                      <a:pt x="423" y="820"/>
                      <a:pt x="451" y="847"/>
                    </a:cubicBezTo>
                    <a:lnTo>
                      <a:pt x="1264" y="1660"/>
                    </a:lnTo>
                    <a:cubicBezTo>
                      <a:pt x="1247" y="1689"/>
                      <a:pt x="1235" y="1721"/>
                      <a:pt x="1228" y="1756"/>
                    </a:cubicBezTo>
                    <a:lnTo>
                      <a:pt x="74" y="1756"/>
                    </a:lnTo>
                    <a:cubicBezTo>
                      <a:pt x="33" y="1756"/>
                      <a:pt x="1" y="1789"/>
                      <a:pt x="1" y="1829"/>
                    </a:cubicBezTo>
                    <a:cubicBezTo>
                      <a:pt x="1" y="1870"/>
                      <a:pt x="35" y="1901"/>
                      <a:pt x="74" y="1901"/>
                    </a:cubicBezTo>
                    <a:lnTo>
                      <a:pt x="1238" y="1901"/>
                    </a:lnTo>
                    <a:cubicBezTo>
                      <a:pt x="1247" y="1931"/>
                      <a:pt x="1262" y="1958"/>
                      <a:pt x="1279" y="1983"/>
                    </a:cubicBezTo>
                    <a:lnTo>
                      <a:pt x="450" y="2812"/>
                    </a:lnTo>
                    <a:cubicBezTo>
                      <a:pt x="420" y="2841"/>
                      <a:pt x="420" y="2888"/>
                      <a:pt x="450" y="2915"/>
                    </a:cubicBezTo>
                    <a:cubicBezTo>
                      <a:pt x="465" y="2930"/>
                      <a:pt x="483" y="2936"/>
                      <a:pt x="502" y="2936"/>
                    </a:cubicBezTo>
                    <a:cubicBezTo>
                      <a:pt x="520" y="2936"/>
                      <a:pt x="539" y="2930"/>
                      <a:pt x="553" y="2915"/>
                    </a:cubicBezTo>
                    <a:lnTo>
                      <a:pt x="1391" y="2078"/>
                    </a:lnTo>
                    <a:cubicBezTo>
                      <a:pt x="1413" y="2088"/>
                      <a:pt x="1437" y="2098"/>
                      <a:pt x="1462" y="2103"/>
                    </a:cubicBezTo>
                    <a:lnTo>
                      <a:pt x="1462" y="3584"/>
                    </a:lnTo>
                    <a:cubicBezTo>
                      <a:pt x="1462" y="3624"/>
                      <a:pt x="1496" y="3656"/>
                      <a:pt x="1535" y="3656"/>
                    </a:cubicBezTo>
                    <a:cubicBezTo>
                      <a:pt x="1577" y="3656"/>
                      <a:pt x="1608" y="3623"/>
                      <a:pt x="1608" y="3584"/>
                    </a:cubicBezTo>
                    <a:lnTo>
                      <a:pt x="1608" y="2096"/>
                    </a:lnTo>
                    <a:cubicBezTo>
                      <a:pt x="1631" y="2088"/>
                      <a:pt x="1651" y="2080"/>
                      <a:pt x="1671" y="2067"/>
                    </a:cubicBezTo>
                    <a:lnTo>
                      <a:pt x="2517" y="2914"/>
                    </a:lnTo>
                    <a:cubicBezTo>
                      <a:pt x="2532" y="2928"/>
                      <a:pt x="2550" y="2935"/>
                      <a:pt x="2568" y="2935"/>
                    </a:cubicBezTo>
                    <a:cubicBezTo>
                      <a:pt x="2587" y="2935"/>
                      <a:pt x="2605" y="2928"/>
                      <a:pt x="2620" y="2914"/>
                    </a:cubicBezTo>
                    <a:cubicBezTo>
                      <a:pt x="2650" y="2884"/>
                      <a:pt x="2650" y="2838"/>
                      <a:pt x="2620" y="2810"/>
                    </a:cubicBezTo>
                    <a:lnTo>
                      <a:pt x="1775" y="1965"/>
                    </a:lnTo>
                    <a:cubicBezTo>
                      <a:pt x="1787" y="1945"/>
                      <a:pt x="1798" y="1924"/>
                      <a:pt x="1805" y="1901"/>
                    </a:cubicBezTo>
                    <a:lnTo>
                      <a:pt x="2996" y="1901"/>
                    </a:lnTo>
                    <a:cubicBezTo>
                      <a:pt x="3038" y="1901"/>
                      <a:pt x="3070" y="1868"/>
                      <a:pt x="3070" y="1829"/>
                    </a:cubicBezTo>
                    <a:cubicBezTo>
                      <a:pt x="3074" y="1788"/>
                      <a:pt x="3040" y="1754"/>
                      <a:pt x="3000" y="1754"/>
                    </a:cubicBezTo>
                    <a:lnTo>
                      <a:pt x="1817" y="1754"/>
                    </a:lnTo>
                    <a:cubicBezTo>
                      <a:pt x="1811" y="1726"/>
                      <a:pt x="1804" y="1701"/>
                      <a:pt x="1791" y="1677"/>
                    </a:cubicBezTo>
                    <a:lnTo>
                      <a:pt x="2623" y="846"/>
                    </a:lnTo>
                    <a:cubicBezTo>
                      <a:pt x="2652" y="816"/>
                      <a:pt x="2652" y="770"/>
                      <a:pt x="2623" y="742"/>
                    </a:cubicBezTo>
                    <a:cubicBezTo>
                      <a:pt x="2608" y="728"/>
                      <a:pt x="2590" y="721"/>
                      <a:pt x="2571" y="721"/>
                    </a:cubicBezTo>
                    <a:cubicBezTo>
                      <a:pt x="2552" y="721"/>
                      <a:pt x="2534" y="728"/>
                      <a:pt x="2519" y="742"/>
                    </a:cubicBezTo>
                    <a:lnTo>
                      <a:pt x="1696" y="1566"/>
                    </a:lnTo>
                    <a:cubicBezTo>
                      <a:pt x="1669" y="1548"/>
                      <a:pt x="1641" y="1533"/>
                      <a:pt x="1610" y="1523"/>
                    </a:cubicBezTo>
                    <a:lnTo>
                      <a:pt x="1610" y="74"/>
                    </a:lnTo>
                    <a:cubicBezTo>
                      <a:pt x="1610" y="32"/>
                      <a:pt x="1577" y="0"/>
                      <a:pt x="1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78"/>
              <p:cNvSpPr/>
              <p:nvPr/>
            </p:nvSpPr>
            <p:spPr>
              <a:xfrm>
                <a:off x="6480190" y="2672667"/>
                <a:ext cx="358802" cy="426904"/>
              </a:xfrm>
              <a:custGeom>
                <a:rect b="b" l="l" r="r" t="t"/>
                <a:pathLst>
                  <a:path extrusionOk="0" h="3655" w="3072">
                    <a:moveTo>
                      <a:pt x="1536" y="0"/>
                    </a:moveTo>
                    <a:cubicBezTo>
                      <a:pt x="1496" y="0"/>
                      <a:pt x="1463" y="33"/>
                      <a:pt x="1463" y="72"/>
                    </a:cubicBezTo>
                    <a:lnTo>
                      <a:pt x="1463" y="1515"/>
                    </a:lnTo>
                    <a:cubicBezTo>
                      <a:pt x="1428" y="1522"/>
                      <a:pt x="1395" y="1536"/>
                      <a:pt x="1366" y="1554"/>
                    </a:cubicBezTo>
                    <a:lnTo>
                      <a:pt x="554" y="742"/>
                    </a:lnTo>
                    <a:cubicBezTo>
                      <a:pt x="539" y="727"/>
                      <a:pt x="521" y="720"/>
                      <a:pt x="502" y="720"/>
                    </a:cubicBezTo>
                    <a:cubicBezTo>
                      <a:pt x="483" y="720"/>
                      <a:pt x="464" y="727"/>
                      <a:pt x="450" y="742"/>
                    </a:cubicBezTo>
                    <a:cubicBezTo>
                      <a:pt x="421" y="772"/>
                      <a:pt x="421" y="818"/>
                      <a:pt x="450" y="846"/>
                    </a:cubicBezTo>
                    <a:lnTo>
                      <a:pt x="1263" y="1659"/>
                    </a:lnTo>
                    <a:cubicBezTo>
                      <a:pt x="1246" y="1688"/>
                      <a:pt x="1234" y="1719"/>
                      <a:pt x="1228" y="1754"/>
                    </a:cubicBezTo>
                    <a:lnTo>
                      <a:pt x="73" y="1754"/>
                    </a:lnTo>
                    <a:cubicBezTo>
                      <a:pt x="33" y="1754"/>
                      <a:pt x="1" y="1787"/>
                      <a:pt x="1" y="1828"/>
                    </a:cubicBezTo>
                    <a:cubicBezTo>
                      <a:pt x="1" y="1868"/>
                      <a:pt x="34" y="1900"/>
                      <a:pt x="73" y="1900"/>
                    </a:cubicBezTo>
                    <a:lnTo>
                      <a:pt x="1237" y="1900"/>
                    </a:lnTo>
                    <a:cubicBezTo>
                      <a:pt x="1246" y="1930"/>
                      <a:pt x="1261" y="1956"/>
                      <a:pt x="1278" y="1982"/>
                    </a:cubicBezTo>
                    <a:lnTo>
                      <a:pt x="449" y="2811"/>
                    </a:lnTo>
                    <a:cubicBezTo>
                      <a:pt x="420" y="2839"/>
                      <a:pt x="420" y="2886"/>
                      <a:pt x="449" y="2914"/>
                    </a:cubicBezTo>
                    <a:cubicBezTo>
                      <a:pt x="464" y="2929"/>
                      <a:pt x="482" y="2935"/>
                      <a:pt x="501" y="2935"/>
                    </a:cubicBezTo>
                    <a:cubicBezTo>
                      <a:pt x="519" y="2935"/>
                      <a:pt x="538" y="2929"/>
                      <a:pt x="553" y="2914"/>
                    </a:cubicBezTo>
                    <a:lnTo>
                      <a:pt x="1390" y="2076"/>
                    </a:lnTo>
                    <a:cubicBezTo>
                      <a:pt x="1412" y="2087"/>
                      <a:pt x="1436" y="2097"/>
                      <a:pt x="1462" y="2102"/>
                    </a:cubicBezTo>
                    <a:lnTo>
                      <a:pt x="1462" y="3582"/>
                    </a:lnTo>
                    <a:cubicBezTo>
                      <a:pt x="1462" y="3623"/>
                      <a:pt x="1495" y="3655"/>
                      <a:pt x="1534" y="3655"/>
                    </a:cubicBezTo>
                    <a:cubicBezTo>
                      <a:pt x="1574" y="3655"/>
                      <a:pt x="1607" y="3622"/>
                      <a:pt x="1607" y="3582"/>
                    </a:cubicBezTo>
                    <a:lnTo>
                      <a:pt x="1607" y="2095"/>
                    </a:lnTo>
                    <a:cubicBezTo>
                      <a:pt x="1630" y="2087"/>
                      <a:pt x="1650" y="2079"/>
                      <a:pt x="1670" y="2066"/>
                    </a:cubicBezTo>
                    <a:lnTo>
                      <a:pt x="2516" y="2913"/>
                    </a:lnTo>
                    <a:cubicBezTo>
                      <a:pt x="2531" y="2927"/>
                      <a:pt x="2549" y="2934"/>
                      <a:pt x="2568" y="2934"/>
                    </a:cubicBezTo>
                    <a:cubicBezTo>
                      <a:pt x="2586" y="2934"/>
                      <a:pt x="2605" y="2927"/>
                      <a:pt x="2620" y="2913"/>
                    </a:cubicBezTo>
                    <a:cubicBezTo>
                      <a:pt x="2649" y="2883"/>
                      <a:pt x="2649" y="2836"/>
                      <a:pt x="2620" y="2809"/>
                    </a:cubicBezTo>
                    <a:lnTo>
                      <a:pt x="1775" y="1964"/>
                    </a:lnTo>
                    <a:cubicBezTo>
                      <a:pt x="1787" y="1944"/>
                      <a:pt x="1798" y="1922"/>
                      <a:pt x="1804" y="1900"/>
                    </a:cubicBezTo>
                    <a:lnTo>
                      <a:pt x="2995" y="1900"/>
                    </a:lnTo>
                    <a:cubicBezTo>
                      <a:pt x="3037" y="1900"/>
                      <a:pt x="3069" y="1867"/>
                      <a:pt x="3069" y="1828"/>
                    </a:cubicBezTo>
                    <a:cubicBezTo>
                      <a:pt x="3072" y="1784"/>
                      <a:pt x="3039" y="1753"/>
                      <a:pt x="2998" y="1753"/>
                    </a:cubicBezTo>
                    <a:lnTo>
                      <a:pt x="1816" y="1753"/>
                    </a:lnTo>
                    <a:cubicBezTo>
                      <a:pt x="1810" y="1725"/>
                      <a:pt x="1803" y="1700"/>
                      <a:pt x="1791" y="1676"/>
                    </a:cubicBezTo>
                    <a:lnTo>
                      <a:pt x="2622" y="845"/>
                    </a:lnTo>
                    <a:cubicBezTo>
                      <a:pt x="2652" y="815"/>
                      <a:pt x="2652" y="768"/>
                      <a:pt x="2622" y="741"/>
                    </a:cubicBezTo>
                    <a:cubicBezTo>
                      <a:pt x="2608" y="726"/>
                      <a:pt x="2589" y="719"/>
                      <a:pt x="2570" y="719"/>
                    </a:cubicBezTo>
                    <a:cubicBezTo>
                      <a:pt x="2552" y="719"/>
                      <a:pt x="2533" y="726"/>
                      <a:pt x="2519" y="741"/>
                    </a:cubicBezTo>
                    <a:lnTo>
                      <a:pt x="1696" y="1564"/>
                    </a:lnTo>
                    <a:cubicBezTo>
                      <a:pt x="1669" y="1546"/>
                      <a:pt x="1640" y="1531"/>
                      <a:pt x="1608" y="1522"/>
                    </a:cubicBezTo>
                    <a:lnTo>
                      <a:pt x="1608" y="72"/>
                    </a:lnTo>
                    <a:cubicBezTo>
                      <a:pt x="1608" y="31"/>
                      <a:pt x="1575" y="0"/>
                      <a:pt x="1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78"/>
              <p:cNvSpPr/>
              <p:nvPr/>
            </p:nvSpPr>
            <p:spPr>
              <a:xfrm>
                <a:off x="8624974" y="2444584"/>
                <a:ext cx="213650" cy="254344"/>
              </a:xfrm>
              <a:custGeom>
                <a:rect b="b" l="l" r="r" t="t"/>
                <a:pathLst>
                  <a:path extrusionOk="0" h="3657" w="3072">
                    <a:moveTo>
                      <a:pt x="1536" y="1"/>
                    </a:moveTo>
                    <a:cubicBezTo>
                      <a:pt x="1496" y="1"/>
                      <a:pt x="1464" y="34"/>
                      <a:pt x="1464" y="73"/>
                    </a:cubicBezTo>
                    <a:lnTo>
                      <a:pt x="1464" y="1516"/>
                    </a:lnTo>
                    <a:cubicBezTo>
                      <a:pt x="1429" y="1523"/>
                      <a:pt x="1396" y="1536"/>
                      <a:pt x="1366" y="1555"/>
                    </a:cubicBezTo>
                    <a:lnTo>
                      <a:pt x="555" y="743"/>
                    </a:lnTo>
                    <a:cubicBezTo>
                      <a:pt x="540" y="728"/>
                      <a:pt x="521" y="721"/>
                      <a:pt x="502" y="721"/>
                    </a:cubicBezTo>
                    <a:cubicBezTo>
                      <a:pt x="483" y="721"/>
                      <a:pt x="465" y="728"/>
                      <a:pt x="451" y="743"/>
                    </a:cubicBezTo>
                    <a:cubicBezTo>
                      <a:pt x="422" y="772"/>
                      <a:pt x="422" y="819"/>
                      <a:pt x="451" y="847"/>
                    </a:cubicBezTo>
                    <a:lnTo>
                      <a:pt x="1264" y="1660"/>
                    </a:lnTo>
                    <a:cubicBezTo>
                      <a:pt x="1247" y="1688"/>
                      <a:pt x="1235" y="1720"/>
                      <a:pt x="1228" y="1755"/>
                    </a:cubicBezTo>
                    <a:lnTo>
                      <a:pt x="74" y="1755"/>
                    </a:lnTo>
                    <a:cubicBezTo>
                      <a:pt x="32" y="1755"/>
                      <a:pt x="0" y="1788"/>
                      <a:pt x="0" y="1829"/>
                    </a:cubicBezTo>
                    <a:cubicBezTo>
                      <a:pt x="0" y="1869"/>
                      <a:pt x="34" y="1901"/>
                      <a:pt x="74" y="1901"/>
                    </a:cubicBezTo>
                    <a:lnTo>
                      <a:pt x="1237" y="1901"/>
                    </a:lnTo>
                    <a:cubicBezTo>
                      <a:pt x="1247" y="1931"/>
                      <a:pt x="1262" y="1957"/>
                      <a:pt x="1279" y="1983"/>
                    </a:cubicBezTo>
                    <a:lnTo>
                      <a:pt x="450" y="2812"/>
                    </a:lnTo>
                    <a:cubicBezTo>
                      <a:pt x="420" y="2840"/>
                      <a:pt x="420" y="2887"/>
                      <a:pt x="450" y="2915"/>
                    </a:cubicBezTo>
                    <a:cubicBezTo>
                      <a:pt x="465" y="2930"/>
                      <a:pt x="483" y="2936"/>
                      <a:pt x="502" y="2936"/>
                    </a:cubicBezTo>
                    <a:cubicBezTo>
                      <a:pt x="520" y="2936"/>
                      <a:pt x="539" y="2930"/>
                      <a:pt x="553" y="2915"/>
                    </a:cubicBezTo>
                    <a:lnTo>
                      <a:pt x="1390" y="2078"/>
                    </a:lnTo>
                    <a:cubicBezTo>
                      <a:pt x="1413" y="2089"/>
                      <a:pt x="1437" y="2098"/>
                      <a:pt x="1462" y="2103"/>
                    </a:cubicBezTo>
                    <a:lnTo>
                      <a:pt x="1462" y="3583"/>
                    </a:lnTo>
                    <a:cubicBezTo>
                      <a:pt x="1462" y="3625"/>
                      <a:pt x="1496" y="3656"/>
                      <a:pt x="1535" y="3656"/>
                    </a:cubicBezTo>
                    <a:cubicBezTo>
                      <a:pt x="1576" y="3656"/>
                      <a:pt x="1608" y="3622"/>
                      <a:pt x="1608" y="3583"/>
                    </a:cubicBezTo>
                    <a:lnTo>
                      <a:pt x="1608" y="2095"/>
                    </a:lnTo>
                    <a:cubicBezTo>
                      <a:pt x="1631" y="2089"/>
                      <a:pt x="1651" y="2079"/>
                      <a:pt x="1671" y="2068"/>
                    </a:cubicBezTo>
                    <a:lnTo>
                      <a:pt x="2517" y="2914"/>
                    </a:lnTo>
                    <a:cubicBezTo>
                      <a:pt x="2532" y="2929"/>
                      <a:pt x="2550" y="2935"/>
                      <a:pt x="2568" y="2935"/>
                    </a:cubicBezTo>
                    <a:cubicBezTo>
                      <a:pt x="2587" y="2935"/>
                      <a:pt x="2605" y="2929"/>
                      <a:pt x="2620" y="2914"/>
                    </a:cubicBezTo>
                    <a:cubicBezTo>
                      <a:pt x="2650" y="2884"/>
                      <a:pt x="2650" y="2838"/>
                      <a:pt x="2620" y="2810"/>
                    </a:cubicBezTo>
                    <a:lnTo>
                      <a:pt x="1775" y="1965"/>
                    </a:lnTo>
                    <a:cubicBezTo>
                      <a:pt x="1787" y="1946"/>
                      <a:pt x="1797" y="1924"/>
                      <a:pt x="1805" y="1901"/>
                    </a:cubicBezTo>
                    <a:lnTo>
                      <a:pt x="2996" y="1901"/>
                    </a:lnTo>
                    <a:cubicBezTo>
                      <a:pt x="3038" y="1901"/>
                      <a:pt x="3069" y="1868"/>
                      <a:pt x="3069" y="1829"/>
                    </a:cubicBezTo>
                    <a:cubicBezTo>
                      <a:pt x="3072" y="1787"/>
                      <a:pt x="3039" y="1754"/>
                      <a:pt x="2999" y="1754"/>
                    </a:cubicBezTo>
                    <a:lnTo>
                      <a:pt x="1817" y="1754"/>
                    </a:lnTo>
                    <a:cubicBezTo>
                      <a:pt x="1811" y="1726"/>
                      <a:pt x="1804" y="1701"/>
                      <a:pt x="1791" y="1677"/>
                    </a:cubicBezTo>
                    <a:lnTo>
                      <a:pt x="2623" y="846"/>
                    </a:lnTo>
                    <a:cubicBezTo>
                      <a:pt x="2652" y="816"/>
                      <a:pt x="2652" y="769"/>
                      <a:pt x="2623" y="742"/>
                    </a:cubicBezTo>
                    <a:cubicBezTo>
                      <a:pt x="2608" y="727"/>
                      <a:pt x="2589" y="720"/>
                      <a:pt x="2571" y="720"/>
                    </a:cubicBezTo>
                    <a:cubicBezTo>
                      <a:pt x="2552" y="720"/>
                      <a:pt x="2533" y="727"/>
                      <a:pt x="2519" y="742"/>
                    </a:cubicBezTo>
                    <a:lnTo>
                      <a:pt x="1695" y="1565"/>
                    </a:lnTo>
                    <a:cubicBezTo>
                      <a:pt x="1669" y="1547"/>
                      <a:pt x="1641" y="1532"/>
                      <a:pt x="1609" y="1523"/>
                    </a:cubicBezTo>
                    <a:lnTo>
                      <a:pt x="1609" y="73"/>
                    </a:lnTo>
                    <a:cubicBezTo>
                      <a:pt x="1609" y="33"/>
                      <a:pt x="1576" y="1"/>
                      <a:pt x="15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78"/>
              <p:cNvSpPr/>
              <p:nvPr/>
            </p:nvSpPr>
            <p:spPr>
              <a:xfrm>
                <a:off x="312886" y="1421930"/>
                <a:ext cx="40944" cy="40993"/>
              </a:xfrm>
              <a:custGeom>
                <a:rect b="b" l="l" r="r" t="t"/>
                <a:pathLst>
                  <a:path extrusionOk="0" h="843" w="842">
                    <a:moveTo>
                      <a:pt x="421" y="0"/>
                    </a:moveTo>
                    <a:cubicBezTo>
                      <a:pt x="188" y="0"/>
                      <a:pt x="0" y="189"/>
                      <a:pt x="0" y="421"/>
                    </a:cubicBezTo>
                    <a:cubicBezTo>
                      <a:pt x="0" y="654"/>
                      <a:pt x="188" y="843"/>
                      <a:pt x="421" y="843"/>
                    </a:cubicBezTo>
                    <a:cubicBezTo>
                      <a:pt x="654" y="843"/>
                      <a:pt x="842" y="654"/>
                      <a:pt x="842" y="421"/>
                    </a:cubicBezTo>
                    <a:cubicBezTo>
                      <a:pt x="842" y="189"/>
                      <a:pt x="654" y="0"/>
                      <a:pt x="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78"/>
              <p:cNvSpPr/>
              <p:nvPr/>
            </p:nvSpPr>
            <p:spPr>
              <a:xfrm>
                <a:off x="5876725" y="3568456"/>
                <a:ext cx="40944" cy="40993"/>
              </a:xfrm>
              <a:custGeom>
                <a:rect b="b" l="l" r="r" t="t"/>
                <a:pathLst>
                  <a:path extrusionOk="0" h="843" w="842">
                    <a:moveTo>
                      <a:pt x="421" y="1"/>
                    </a:moveTo>
                    <a:cubicBezTo>
                      <a:pt x="188" y="1"/>
                      <a:pt x="0" y="189"/>
                      <a:pt x="0" y="422"/>
                    </a:cubicBezTo>
                    <a:cubicBezTo>
                      <a:pt x="0" y="654"/>
                      <a:pt x="188" y="843"/>
                      <a:pt x="421" y="843"/>
                    </a:cubicBezTo>
                    <a:cubicBezTo>
                      <a:pt x="654" y="843"/>
                      <a:pt x="842" y="654"/>
                      <a:pt x="842" y="422"/>
                    </a:cubicBezTo>
                    <a:cubicBezTo>
                      <a:pt x="842" y="189"/>
                      <a:pt x="654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78"/>
              <p:cNvSpPr/>
              <p:nvPr/>
            </p:nvSpPr>
            <p:spPr>
              <a:xfrm>
                <a:off x="8236737" y="371607"/>
                <a:ext cx="62165" cy="62089"/>
              </a:xfrm>
              <a:custGeom>
                <a:rect b="b" l="l" r="r" t="t"/>
                <a:pathLst>
                  <a:path extrusionOk="0" h="843" w="844">
                    <a:moveTo>
                      <a:pt x="424" y="0"/>
                    </a:moveTo>
                    <a:cubicBezTo>
                      <a:pt x="423" y="0"/>
                      <a:pt x="422" y="0"/>
                      <a:pt x="422" y="0"/>
                    </a:cubicBezTo>
                    <a:cubicBezTo>
                      <a:pt x="190" y="0"/>
                      <a:pt x="1" y="189"/>
                      <a:pt x="1" y="421"/>
                    </a:cubicBezTo>
                    <a:cubicBezTo>
                      <a:pt x="1" y="654"/>
                      <a:pt x="190" y="843"/>
                      <a:pt x="422" y="843"/>
                    </a:cubicBezTo>
                    <a:cubicBezTo>
                      <a:pt x="654" y="843"/>
                      <a:pt x="844" y="654"/>
                      <a:pt x="844" y="421"/>
                    </a:cubicBezTo>
                    <a:cubicBezTo>
                      <a:pt x="844" y="188"/>
                      <a:pt x="655" y="0"/>
                      <a:pt x="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78"/>
              <p:cNvSpPr/>
              <p:nvPr/>
            </p:nvSpPr>
            <p:spPr>
              <a:xfrm>
                <a:off x="8403480" y="4582983"/>
                <a:ext cx="41042" cy="41042"/>
              </a:xfrm>
              <a:custGeom>
                <a:rect b="b" l="l" r="r" t="t"/>
                <a:pathLst>
                  <a:path extrusionOk="0" h="844" w="844">
                    <a:moveTo>
                      <a:pt x="421" y="1"/>
                    </a:moveTo>
                    <a:cubicBezTo>
                      <a:pt x="188" y="1"/>
                      <a:pt x="0" y="190"/>
                      <a:pt x="0" y="422"/>
                    </a:cubicBezTo>
                    <a:cubicBezTo>
                      <a:pt x="0" y="655"/>
                      <a:pt x="188" y="843"/>
                      <a:pt x="421" y="843"/>
                    </a:cubicBezTo>
                    <a:cubicBezTo>
                      <a:pt x="654" y="843"/>
                      <a:pt x="843" y="655"/>
                      <a:pt x="843" y="422"/>
                    </a:cubicBezTo>
                    <a:cubicBezTo>
                      <a:pt x="843" y="190"/>
                      <a:pt x="654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78"/>
              <p:cNvSpPr/>
              <p:nvPr/>
            </p:nvSpPr>
            <p:spPr>
              <a:xfrm>
                <a:off x="1759033" y="4903242"/>
                <a:ext cx="40944" cy="41042"/>
              </a:xfrm>
              <a:custGeom>
                <a:rect b="b" l="l" r="r" t="t"/>
                <a:pathLst>
                  <a:path extrusionOk="0" h="844" w="842">
                    <a:moveTo>
                      <a:pt x="421" y="1"/>
                    </a:moveTo>
                    <a:cubicBezTo>
                      <a:pt x="188" y="1"/>
                      <a:pt x="0" y="190"/>
                      <a:pt x="0" y="423"/>
                    </a:cubicBezTo>
                    <a:cubicBezTo>
                      <a:pt x="0" y="655"/>
                      <a:pt x="188" y="843"/>
                      <a:pt x="421" y="843"/>
                    </a:cubicBezTo>
                    <a:cubicBezTo>
                      <a:pt x="654" y="843"/>
                      <a:pt x="842" y="655"/>
                      <a:pt x="842" y="423"/>
                    </a:cubicBezTo>
                    <a:cubicBezTo>
                      <a:pt x="842" y="190"/>
                      <a:pt x="652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78"/>
              <p:cNvSpPr/>
              <p:nvPr/>
            </p:nvSpPr>
            <p:spPr>
              <a:xfrm>
                <a:off x="527286" y="4624026"/>
                <a:ext cx="41042" cy="40993"/>
              </a:xfrm>
              <a:custGeom>
                <a:rect b="b" l="l" r="r" t="t"/>
                <a:pathLst>
                  <a:path extrusionOk="0" h="843" w="844">
                    <a:moveTo>
                      <a:pt x="421" y="1"/>
                    </a:moveTo>
                    <a:cubicBezTo>
                      <a:pt x="190" y="1"/>
                      <a:pt x="0" y="189"/>
                      <a:pt x="0" y="422"/>
                    </a:cubicBezTo>
                    <a:cubicBezTo>
                      <a:pt x="0" y="654"/>
                      <a:pt x="190" y="843"/>
                      <a:pt x="421" y="843"/>
                    </a:cubicBezTo>
                    <a:cubicBezTo>
                      <a:pt x="654" y="843"/>
                      <a:pt x="843" y="654"/>
                      <a:pt x="843" y="422"/>
                    </a:cubicBezTo>
                    <a:cubicBezTo>
                      <a:pt x="843" y="189"/>
                      <a:pt x="654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78"/>
              <p:cNvSpPr/>
              <p:nvPr/>
            </p:nvSpPr>
            <p:spPr>
              <a:xfrm>
                <a:off x="5419803" y="4736158"/>
                <a:ext cx="40944" cy="41042"/>
              </a:xfrm>
              <a:custGeom>
                <a:rect b="b" l="l" r="r" t="t"/>
                <a:pathLst>
                  <a:path extrusionOk="0" h="844" w="842">
                    <a:moveTo>
                      <a:pt x="421" y="1"/>
                    </a:moveTo>
                    <a:cubicBezTo>
                      <a:pt x="188" y="1"/>
                      <a:pt x="0" y="190"/>
                      <a:pt x="0" y="422"/>
                    </a:cubicBezTo>
                    <a:cubicBezTo>
                      <a:pt x="0" y="654"/>
                      <a:pt x="188" y="843"/>
                      <a:pt x="421" y="843"/>
                    </a:cubicBezTo>
                    <a:cubicBezTo>
                      <a:pt x="654" y="843"/>
                      <a:pt x="842" y="654"/>
                      <a:pt x="842" y="422"/>
                    </a:cubicBezTo>
                    <a:cubicBezTo>
                      <a:pt x="842" y="190"/>
                      <a:pt x="654" y="2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78"/>
              <p:cNvSpPr/>
              <p:nvPr/>
            </p:nvSpPr>
            <p:spPr>
              <a:xfrm>
                <a:off x="2800240" y="1767358"/>
                <a:ext cx="40944" cy="41042"/>
              </a:xfrm>
              <a:custGeom>
                <a:rect b="b" l="l" r="r" t="t"/>
                <a:pathLst>
                  <a:path extrusionOk="0" h="844" w="842">
                    <a:moveTo>
                      <a:pt x="421" y="1"/>
                    </a:moveTo>
                    <a:cubicBezTo>
                      <a:pt x="188" y="1"/>
                      <a:pt x="0" y="190"/>
                      <a:pt x="0" y="422"/>
                    </a:cubicBezTo>
                    <a:cubicBezTo>
                      <a:pt x="0" y="654"/>
                      <a:pt x="188" y="843"/>
                      <a:pt x="421" y="843"/>
                    </a:cubicBezTo>
                    <a:cubicBezTo>
                      <a:pt x="654" y="843"/>
                      <a:pt x="842" y="654"/>
                      <a:pt x="842" y="422"/>
                    </a:cubicBezTo>
                    <a:cubicBezTo>
                      <a:pt x="842" y="190"/>
                      <a:pt x="654" y="2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733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4" name="Google Shape;4734;p79"/>
          <p:cNvGrpSpPr/>
          <p:nvPr/>
        </p:nvGrpSpPr>
        <p:grpSpPr>
          <a:xfrm rot="-812609">
            <a:off x="-12455" y="238209"/>
            <a:ext cx="2961251" cy="1012611"/>
            <a:chOff x="249350" y="-78067"/>
            <a:chExt cx="1141336" cy="390284"/>
          </a:xfrm>
        </p:grpSpPr>
        <p:sp>
          <p:nvSpPr>
            <p:cNvPr id="4735" name="Google Shape;4735;p79"/>
            <p:cNvSpPr/>
            <p:nvPr/>
          </p:nvSpPr>
          <p:spPr>
            <a:xfrm>
              <a:off x="1179351" y="-48356"/>
              <a:ext cx="157602" cy="213815"/>
            </a:xfrm>
            <a:custGeom>
              <a:rect b="b" l="l" r="r" t="t"/>
              <a:pathLst>
                <a:path extrusionOk="0" h="4397" w="3241">
                  <a:moveTo>
                    <a:pt x="3241" y="1"/>
                  </a:moveTo>
                  <a:cubicBezTo>
                    <a:pt x="2141" y="437"/>
                    <a:pt x="1058" y="816"/>
                    <a:pt x="1" y="1148"/>
                  </a:cubicBezTo>
                  <a:lnTo>
                    <a:pt x="2762" y="4396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79"/>
            <p:cNvSpPr/>
            <p:nvPr/>
          </p:nvSpPr>
          <p:spPr>
            <a:xfrm>
              <a:off x="1002104" y="20841"/>
              <a:ext cx="132850" cy="206326"/>
            </a:xfrm>
            <a:custGeom>
              <a:rect b="b" l="l" r="r" t="t"/>
              <a:pathLst>
                <a:path extrusionOk="0" h="4243" w="2732">
                  <a:moveTo>
                    <a:pt x="715" y="868"/>
                  </a:moveTo>
                  <a:cubicBezTo>
                    <a:pt x="869" y="868"/>
                    <a:pt x="994" y="984"/>
                    <a:pt x="994" y="1127"/>
                  </a:cubicBezTo>
                  <a:cubicBezTo>
                    <a:pt x="994" y="1271"/>
                    <a:pt x="869" y="1385"/>
                    <a:pt x="715" y="1385"/>
                  </a:cubicBezTo>
                  <a:cubicBezTo>
                    <a:pt x="561" y="1385"/>
                    <a:pt x="436" y="1271"/>
                    <a:pt x="436" y="1127"/>
                  </a:cubicBezTo>
                  <a:cubicBezTo>
                    <a:pt x="436" y="984"/>
                    <a:pt x="561" y="868"/>
                    <a:pt x="715" y="868"/>
                  </a:cubicBezTo>
                  <a:close/>
                  <a:moveTo>
                    <a:pt x="1883" y="868"/>
                  </a:moveTo>
                  <a:cubicBezTo>
                    <a:pt x="2037" y="868"/>
                    <a:pt x="2162" y="984"/>
                    <a:pt x="2162" y="1127"/>
                  </a:cubicBezTo>
                  <a:cubicBezTo>
                    <a:pt x="2162" y="1271"/>
                    <a:pt x="2037" y="1385"/>
                    <a:pt x="1883" y="1385"/>
                  </a:cubicBezTo>
                  <a:cubicBezTo>
                    <a:pt x="1729" y="1385"/>
                    <a:pt x="1603" y="1271"/>
                    <a:pt x="1603" y="1127"/>
                  </a:cubicBezTo>
                  <a:cubicBezTo>
                    <a:pt x="1603" y="984"/>
                    <a:pt x="1729" y="868"/>
                    <a:pt x="1883" y="868"/>
                  </a:cubicBezTo>
                  <a:close/>
                  <a:moveTo>
                    <a:pt x="1883" y="2034"/>
                  </a:moveTo>
                  <a:cubicBezTo>
                    <a:pt x="2037" y="2034"/>
                    <a:pt x="2162" y="2151"/>
                    <a:pt x="2162" y="2293"/>
                  </a:cubicBezTo>
                  <a:cubicBezTo>
                    <a:pt x="2162" y="2436"/>
                    <a:pt x="2037" y="2552"/>
                    <a:pt x="1883" y="2552"/>
                  </a:cubicBezTo>
                  <a:cubicBezTo>
                    <a:pt x="1729" y="2552"/>
                    <a:pt x="1603" y="2436"/>
                    <a:pt x="1603" y="2293"/>
                  </a:cubicBezTo>
                  <a:cubicBezTo>
                    <a:pt x="1603" y="2150"/>
                    <a:pt x="1729" y="2034"/>
                    <a:pt x="1883" y="2034"/>
                  </a:cubicBezTo>
                  <a:close/>
                  <a:moveTo>
                    <a:pt x="2732" y="1"/>
                  </a:moveTo>
                  <a:lnTo>
                    <a:pt x="2732" y="1"/>
                  </a:lnTo>
                  <a:cubicBezTo>
                    <a:pt x="1797" y="274"/>
                    <a:pt x="885" y="508"/>
                    <a:pt x="1" y="711"/>
                  </a:cubicBezTo>
                  <a:lnTo>
                    <a:pt x="1803" y="3213"/>
                  </a:lnTo>
                  <a:cubicBezTo>
                    <a:pt x="1828" y="3207"/>
                    <a:pt x="1855" y="3202"/>
                    <a:pt x="1883" y="3202"/>
                  </a:cubicBezTo>
                  <a:cubicBezTo>
                    <a:pt x="2037" y="3202"/>
                    <a:pt x="2162" y="3317"/>
                    <a:pt x="2162" y="3461"/>
                  </a:cubicBezTo>
                  <a:cubicBezTo>
                    <a:pt x="2162" y="3521"/>
                    <a:pt x="2138" y="3579"/>
                    <a:pt x="2099" y="3622"/>
                  </a:cubicBezTo>
                  <a:lnTo>
                    <a:pt x="2547" y="42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79"/>
            <p:cNvSpPr/>
            <p:nvPr/>
          </p:nvSpPr>
          <p:spPr>
            <a:xfrm>
              <a:off x="1080053" y="62953"/>
              <a:ext cx="27231" cy="25238"/>
            </a:xfrm>
            <a:custGeom>
              <a:rect b="b" l="l" r="r" t="t"/>
              <a:pathLst>
                <a:path extrusionOk="0" h="519" w="560">
                  <a:moveTo>
                    <a:pt x="280" y="1"/>
                  </a:moveTo>
                  <a:cubicBezTo>
                    <a:pt x="126" y="1"/>
                    <a:pt x="0" y="116"/>
                    <a:pt x="0" y="259"/>
                  </a:cubicBezTo>
                  <a:cubicBezTo>
                    <a:pt x="0" y="403"/>
                    <a:pt x="126" y="518"/>
                    <a:pt x="280" y="518"/>
                  </a:cubicBezTo>
                  <a:cubicBezTo>
                    <a:pt x="434" y="518"/>
                    <a:pt x="559" y="403"/>
                    <a:pt x="559" y="259"/>
                  </a:cubicBezTo>
                  <a:cubicBezTo>
                    <a:pt x="559" y="116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79"/>
            <p:cNvSpPr/>
            <p:nvPr/>
          </p:nvSpPr>
          <p:spPr>
            <a:xfrm>
              <a:off x="1080053" y="119701"/>
              <a:ext cx="27231" cy="25286"/>
            </a:xfrm>
            <a:custGeom>
              <a:rect b="b" l="l" r="r" t="t"/>
              <a:pathLst>
                <a:path extrusionOk="0" h="520" w="560">
                  <a:moveTo>
                    <a:pt x="280" y="1"/>
                  </a:moveTo>
                  <a:cubicBezTo>
                    <a:pt x="126" y="1"/>
                    <a:pt x="0" y="117"/>
                    <a:pt x="0" y="260"/>
                  </a:cubicBezTo>
                  <a:cubicBezTo>
                    <a:pt x="0" y="403"/>
                    <a:pt x="126" y="519"/>
                    <a:pt x="280" y="519"/>
                  </a:cubicBezTo>
                  <a:cubicBezTo>
                    <a:pt x="434" y="519"/>
                    <a:pt x="559" y="403"/>
                    <a:pt x="559" y="260"/>
                  </a:cubicBezTo>
                  <a:cubicBezTo>
                    <a:pt x="559" y="118"/>
                    <a:pt x="43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79"/>
            <p:cNvSpPr/>
            <p:nvPr/>
          </p:nvSpPr>
          <p:spPr>
            <a:xfrm>
              <a:off x="1089730" y="176498"/>
              <a:ext cx="17555" cy="20521"/>
            </a:xfrm>
            <a:custGeom>
              <a:rect b="b" l="l" r="r" t="t"/>
              <a:pathLst>
                <a:path extrusionOk="0" h="422" w="361">
                  <a:moveTo>
                    <a:pt x="81" y="1"/>
                  </a:moveTo>
                  <a:cubicBezTo>
                    <a:pt x="53" y="1"/>
                    <a:pt x="26" y="6"/>
                    <a:pt x="1" y="12"/>
                  </a:cubicBezTo>
                  <a:lnTo>
                    <a:pt x="295" y="421"/>
                  </a:lnTo>
                  <a:cubicBezTo>
                    <a:pt x="335" y="377"/>
                    <a:pt x="358" y="320"/>
                    <a:pt x="358" y="260"/>
                  </a:cubicBezTo>
                  <a:cubicBezTo>
                    <a:pt x="360" y="116"/>
                    <a:pt x="235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79"/>
            <p:cNvSpPr/>
            <p:nvPr/>
          </p:nvSpPr>
          <p:spPr>
            <a:xfrm>
              <a:off x="1023305" y="62953"/>
              <a:ext cx="27183" cy="25238"/>
            </a:xfrm>
            <a:custGeom>
              <a:rect b="b" l="l" r="r" t="t"/>
              <a:pathLst>
                <a:path extrusionOk="0" h="519" w="559">
                  <a:moveTo>
                    <a:pt x="279" y="1"/>
                  </a:moveTo>
                  <a:cubicBezTo>
                    <a:pt x="125" y="1"/>
                    <a:pt x="0" y="116"/>
                    <a:pt x="0" y="259"/>
                  </a:cubicBezTo>
                  <a:cubicBezTo>
                    <a:pt x="0" y="403"/>
                    <a:pt x="125" y="518"/>
                    <a:pt x="279" y="518"/>
                  </a:cubicBezTo>
                  <a:cubicBezTo>
                    <a:pt x="433" y="518"/>
                    <a:pt x="558" y="403"/>
                    <a:pt x="558" y="259"/>
                  </a:cubicBezTo>
                  <a:cubicBezTo>
                    <a:pt x="558" y="116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79"/>
            <p:cNvSpPr/>
            <p:nvPr/>
          </p:nvSpPr>
          <p:spPr>
            <a:xfrm>
              <a:off x="843286" y="57069"/>
              <a:ext cx="110773" cy="20472"/>
            </a:xfrm>
            <a:custGeom>
              <a:rect b="b" l="l" r="r" t="t"/>
              <a:pathLst>
                <a:path extrusionOk="0" h="421" w="2278">
                  <a:moveTo>
                    <a:pt x="2277" y="1"/>
                  </a:moveTo>
                  <a:lnTo>
                    <a:pt x="0" y="421"/>
                  </a:lnTo>
                  <a:cubicBezTo>
                    <a:pt x="731" y="305"/>
                    <a:pt x="1491" y="167"/>
                    <a:pt x="2275" y="3"/>
                  </a:cubicBezTo>
                  <a:lnTo>
                    <a:pt x="2277" y="1"/>
                  </a:lnTo>
                  <a:close/>
                </a:path>
              </a:pathLst>
            </a:custGeom>
            <a:solidFill>
              <a:srgbClr val="D78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79"/>
            <p:cNvSpPr/>
            <p:nvPr/>
          </p:nvSpPr>
          <p:spPr>
            <a:xfrm>
              <a:off x="768546" y="66308"/>
              <a:ext cx="183228" cy="212697"/>
            </a:xfrm>
            <a:custGeom>
              <a:rect b="b" l="l" r="r" t="t"/>
              <a:pathLst>
                <a:path extrusionOk="0" h="4374" w="3768">
                  <a:moveTo>
                    <a:pt x="3768" y="1"/>
                  </a:moveTo>
                  <a:cubicBezTo>
                    <a:pt x="2431" y="277"/>
                    <a:pt x="1169" y="479"/>
                    <a:pt x="0" y="625"/>
                  </a:cubicBezTo>
                  <a:lnTo>
                    <a:pt x="2695" y="4374"/>
                  </a:lnTo>
                  <a:lnTo>
                    <a:pt x="3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79"/>
            <p:cNvSpPr/>
            <p:nvPr/>
          </p:nvSpPr>
          <p:spPr>
            <a:xfrm>
              <a:off x="576175" y="231495"/>
              <a:ext cx="57380" cy="55678"/>
            </a:xfrm>
            <a:custGeom>
              <a:rect b="b" l="l" r="r" t="t"/>
              <a:pathLst>
                <a:path extrusionOk="0" h="1145" w="1180">
                  <a:moveTo>
                    <a:pt x="0" y="0"/>
                  </a:moveTo>
                  <a:lnTo>
                    <a:pt x="553" y="1145"/>
                  </a:lnTo>
                  <a:lnTo>
                    <a:pt x="758" y="114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79"/>
            <p:cNvSpPr/>
            <p:nvPr/>
          </p:nvSpPr>
          <p:spPr>
            <a:xfrm>
              <a:off x="557697" y="96797"/>
              <a:ext cx="125410" cy="7732"/>
            </a:xfrm>
            <a:custGeom>
              <a:rect b="b" l="l" r="r" t="t"/>
              <a:pathLst>
                <a:path extrusionOk="0" h="159" w="2579">
                  <a:moveTo>
                    <a:pt x="2579" y="1"/>
                  </a:moveTo>
                  <a:lnTo>
                    <a:pt x="1" y="158"/>
                  </a:lnTo>
                  <a:cubicBezTo>
                    <a:pt x="207" y="152"/>
                    <a:pt x="416" y="145"/>
                    <a:pt x="630" y="136"/>
                  </a:cubicBezTo>
                  <a:cubicBezTo>
                    <a:pt x="1232" y="110"/>
                    <a:pt x="1882" y="70"/>
                    <a:pt x="2577" y="8"/>
                  </a:cubicBezTo>
                  <a:lnTo>
                    <a:pt x="2579" y="1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79"/>
            <p:cNvSpPr/>
            <p:nvPr/>
          </p:nvSpPr>
          <p:spPr>
            <a:xfrm>
              <a:off x="537516" y="151114"/>
              <a:ext cx="125653" cy="55727"/>
            </a:xfrm>
            <a:custGeom>
              <a:rect b="b" l="l" r="r" t="t"/>
              <a:pathLst>
                <a:path extrusionOk="0" h="1146" w="2584">
                  <a:moveTo>
                    <a:pt x="0" y="1"/>
                  </a:moveTo>
                  <a:lnTo>
                    <a:pt x="553" y="1145"/>
                  </a:lnTo>
                  <a:lnTo>
                    <a:pt x="2161" y="1145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79"/>
            <p:cNvSpPr/>
            <p:nvPr/>
          </p:nvSpPr>
          <p:spPr>
            <a:xfrm>
              <a:off x="519573" y="105988"/>
              <a:ext cx="160228" cy="20472"/>
            </a:xfrm>
            <a:custGeom>
              <a:rect b="b" l="l" r="r" t="t"/>
              <a:pathLst>
                <a:path extrusionOk="0" h="421" w="3295">
                  <a:moveTo>
                    <a:pt x="3295" y="0"/>
                  </a:moveTo>
                  <a:cubicBezTo>
                    <a:pt x="2627" y="57"/>
                    <a:pt x="1998" y="97"/>
                    <a:pt x="1418" y="122"/>
                  </a:cubicBezTo>
                  <a:cubicBezTo>
                    <a:pt x="924" y="145"/>
                    <a:pt x="451" y="157"/>
                    <a:pt x="1" y="163"/>
                  </a:cubicBezTo>
                  <a:lnTo>
                    <a:pt x="126" y="421"/>
                  </a:lnTo>
                  <a:lnTo>
                    <a:pt x="3140" y="421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79"/>
            <p:cNvSpPr/>
            <p:nvPr/>
          </p:nvSpPr>
          <p:spPr>
            <a:xfrm>
              <a:off x="525700" y="126411"/>
              <a:ext cx="146515" cy="12400"/>
            </a:xfrm>
            <a:custGeom>
              <a:rect b="b" l="l" r="r" t="t"/>
              <a:pathLst>
                <a:path extrusionOk="0" h="255" w="3013">
                  <a:moveTo>
                    <a:pt x="0" y="1"/>
                  </a:moveTo>
                  <a:lnTo>
                    <a:pt x="121" y="255"/>
                  </a:lnTo>
                  <a:lnTo>
                    <a:pt x="2919" y="25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79"/>
            <p:cNvSpPr/>
            <p:nvPr/>
          </p:nvSpPr>
          <p:spPr>
            <a:xfrm>
              <a:off x="570243" y="219144"/>
              <a:ext cx="67884" cy="12400"/>
            </a:xfrm>
            <a:custGeom>
              <a:rect b="b" l="l" r="r" t="t"/>
              <a:pathLst>
                <a:path extrusionOk="0" h="255" w="1396">
                  <a:moveTo>
                    <a:pt x="0" y="0"/>
                  </a:moveTo>
                  <a:lnTo>
                    <a:pt x="122" y="254"/>
                  </a:lnTo>
                  <a:lnTo>
                    <a:pt x="1302" y="254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79"/>
            <p:cNvSpPr/>
            <p:nvPr/>
          </p:nvSpPr>
          <p:spPr>
            <a:xfrm>
              <a:off x="603018" y="287125"/>
              <a:ext cx="10017" cy="11865"/>
            </a:xfrm>
            <a:custGeom>
              <a:rect b="b" l="l" r="r" t="t"/>
              <a:pathLst>
                <a:path extrusionOk="0" h="244" w="206">
                  <a:moveTo>
                    <a:pt x="1" y="1"/>
                  </a:moveTo>
                  <a:lnTo>
                    <a:pt x="117" y="2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79"/>
            <p:cNvSpPr/>
            <p:nvPr/>
          </p:nvSpPr>
          <p:spPr>
            <a:xfrm>
              <a:off x="531584" y="138763"/>
              <a:ext cx="136108" cy="12400"/>
            </a:xfrm>
            <a:custGeom>
              <a:rect b="b" l="l" r="r" t="t"/>
              <a:pathLst>
                <a:path extrusionOk="0" h="255" w="2799">
                  <a:moveTo>
                    <a:pt x="0" y="1"/>
                  </a:moveTo>
                  <a:lnTo>
                    <a:pt x="122" y="255"/>
                  </a:lnTo>
                  <a:lnTo>
                    <a:pt x="2706" y="255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79"/>
            <p:cNvSpPr/>
            <p:nvPr/>
          </p:nvSpPr>
          <p:spPr>
            <a:xfrm>
              <a:off x="564359" y="206793"/>
              <a:ext cx="78242" cy="12400"/>
            </a:xfrm>
            <a:custGeom>
              <a:rect b="b" l="l" r="r" t="t"/>
              <a:pathLst>
                <a:path extrusionOk="0" h="255" w="1609">
                  <a:moveTo>
                    <a:pt x="1" y="0"/>
                  </a:moveTo>
                  <a:lnTo>
                    <a:pt x="121" y="254"/>
                  </a:lnTo>
                  <a:lnTo>
                    <a:pt x="1516" y="25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79"/>
            <p:cNvSpPr/>
            <p:nvPr/>
          </p:nvSpPr>
          <p:spPr>
            <a:xfrm>
              <a:off x="276192" y="101222"/>
              <a:ext cx="160908" cy="210995"/>
            </a:xfrm>
            <a:custGeom>
              <a:rect b="b" l="l" r="r" t="t"/>
              <a:pathLst>
                <a:path extrusionOk="0" h="4339" w="3309">
                  <a:moveTo>
                    <a:pt x="1" y="0"/>
                  </a:moveTo>
                  <a:lnTo>
                    <a:pt x="982" y="4338"/>
                  </a:lnTo>
                  <a:lnTo>
                    <a:pt x="3309" y="246"/>
                  </a:lnTo>
                  <a:cubicBezTo>
                    <a:pt x="1770" y="202"/>
                    <a:pt x="627" y="8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79"/>
            <p:cNvSpPr/>
            <p:nvPr/>
          </p:nvSpPr>
          <p:spPr>
            <a:xfrm>
              <a:off x="249350" y="-78067"/>
              <a:ext cx="1141336" cy="192079"/>
            </a:xfrm>
            <a:custGeom>
              <a:rect b="b" l="l" r="r" t="t"/>
              <a:pathLst>
                <a:path extrusionOk="0" h="3950" w="23471">
                  <a:moveTo>
                    <a:pt x="23402" y="1"/>
                  </a:moveTo>
                  <a:cubicBezTo>
                    <a:pt x="20248" y="1341"/>
                    <a:pt x="17218" y="2217"/>
                    <a:pt x="14489" y="2784"/>
                  </a:cubicBezTo>
                  <a:cubicBezTo>
                    <a:pt x="13705" y="2947"/>
                    <a:pt x="12945" y="3085"/>
                    <a:pt x="12214" y="3201"/>
                  </a:cubicBezTo>
                  <a:cubicBezTo>
                    <a:pt x="11033" y="3388"/>
                    <a:pt x="9928" y="3518"/>
                    <a:pt x="8918" y="3605"/>
                  </a:cubicBezTo>
                  <a:cubicBezTo>
                    <a:pt x="8223" y="3667"/>
                    <a:pt x="7571" y="3709"/>
                    <a:pt x="6972" y="3733"/>
                  </a:cubicBezTo>
                  <a:cubicBezTo>
                    <a:pt x="6758" y="3743"/>
                    <a:pt x="6549" y="3751"/>
                    <a:pt x="6343" y="3756"/>
                  </a:cubicBezTo>
                  <a:cubicBezTo>
                    <a:pt x="5895" y="3770"/>
                    <a:pt x="5466" y="3775"/>
                    <a:pt x="5058" y="3775"/>
                  </a:cubicBezTo>
                  <a:cubicBezTo>
                    <a:pt x="1959" y="3775"/>
                    <a:pt x="55" y="3438"/>
                    <a:pt x="33" y="3434"/>
                  </a:cubicBezTo>
                  <a:lnTo>
                    <a:pt x="1" y="3608"/>
                  </a:lnTo>
                  <a:cubicBezTo>
                    <a:pt x="8" y="3609"/>
                    <a:pt x="200" y="3642"/>
                    <a:pt x="553" y="3688"/>
                  </a:cubicBezTo>
                  <a:cubicBezTo>
                    <a:pt x="1181" y="3770"/>
                    <a:pt x="2323" y="3890"/>
                    <a:pt x="3861" y="3934"/>
                  </a:cubicBezTo>
                  <a:cubicBezTo>
                    <a:pt x="4237" y="3943"/>
                    <a:pt x="4635" y="3950"/>
                    <a:pt x="5057" y="3950"/>
                  </a:cubicBezTo>
                  <a:cubicBezTo>
                    <a:pt x="5221" y="3950"/>
                    <a:pt x="5388" y="3949"/>
                    <a:pt x="5558" y="3948"/>
                  </a:cubicBezTo>
                  <a:cubicBezTo>
                    <a:pt x="6008" y="3942"/>
                    <a:pt x="6481" y="3930"/>
                    <a:pt x="6975" y="3908"/>
                  </a:cubicBezTo>
                  <a:cubicBezTo>
                    <a:pt x="7555" y="3884"/>
                    <a:pt x="8182" y="3843"/>
                    <a:pt x="8852" y="3786"/>
                  </a:cubicBezTo>
                  <a:cubicBezTo>
                    <a:pt x="9431" y="3737"/>
                    <a:pt x="10041" y="3673"/>
                    <a:pt x="10679" y="3594"/>
                  </a:cubicBezTo>
                  <a:cubicBezTo>
                    <a:pt x="11847" y="3448"/>
                    <a:pt x="13110" y="3246"/>
                    <a:pt x="14446" y="2971"/>
                  </a:cubicBezTo>
                  <a:cubicBezTo>
                    <a:pt x="14787" y="2901"/>
                    <a:pt x="15132" y="2827"/>
                    <a:pt x="15483" y="2745"/>
                  </a:cubicBezTo>
                  <a:cubicBezTo>
                    <a:pt x="16368" y="2543"/>
                    <a:pt x="17279" y="2308"/>
                    <a:pt x="18213" y="2036"/>
                  </a:cubicBezTo>
                  <a:cubicBezTo>
                    <a:pt x="18516" y="1948"/>
                    <a:pt x="18820" y="1855"/>
                    <a:pt x="19127" y="1760"/>
                  </a:cubicBezTo>
                  <a:cubicBezTo>
                    <a:pt x="20184" y="1429"/>
                    <a:pt x="21267" y="1049"/>
                    <a:pt x="22367" y="613"/>
                  </a:cubicBezTo>
                  <a:cubicBezTo>
                    <a:pt x="22733" y="468"/>
                    <a:pt x="23101" y="319"/>
                    <a:pt x="23471" y="161"/>
                  </a:cubicBezTo>
                  <a:lnTo>
                    <a:pt x="2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4" name="Google Shape;4754;p79"/>
          <p:cNvGrpSpPr/>
          <p:nvPr/>
        </p:nvGrpSpPr>
        <p:grpSpPr>
          <a:xfrm rot="-867862">
            <a:off x="6753533" y="4695763"/>
            <a:ext cx="814471" cy="595885"/>
            <a:chOff x="3788897" y="4434516"/>
            <a:chExt cx="574194" cy="420093"/>
          </a:xfrm>
        </p:grpSpPr>
        <p:sp>
          <p:nvSpPr>
            <p:cNvPr id="4755" name="Google Shape;4755;p79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79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79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79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79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79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79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79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79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4" name="Google Shape;4764;p79"/>
          <p:cNvGrpSpPr/>
          <p:nvPr/>
        </p:nvGrpSpPr>
        <p:grpSpPr>
          <a:xfrm rot="754263">
            <a:off x="688247" y="3775267"/>
            <a:ext cx="888300" cy="841804"/>
            <a:chOff x="4380548" y="4293302"/>
            <a:chExt cx="628948" cy="596027"/>
          </a:xfrm>
        </p:grpSpPr>
        <p:sp>
          <p:nvSpPr>
            <p:cNvPr id="4765" name="Google Shape;4765;p79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79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79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79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79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79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79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79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79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79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79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79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79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79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79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79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79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79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79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79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79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79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79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79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79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79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79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79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79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79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79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79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79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79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79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79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79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79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79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79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79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79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79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79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79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79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79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79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79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79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79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79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79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79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79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79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79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2" name="Google Shape;4822;p79"/>
          <p:cNvGrpSpPr/>
          <p:nvPr/>
        </p:nvGrpSpPr>
        <p:grpSpPr>
          <a:xfrm>
            <a:off x="312886" y="330558"/>
            <a:ext cx="8497163" cy="4613726"/>
            <a:chOff x="312886" y="330558"/>
            <a:chExt cx="8497163" cy="4613726"/>
          </a:xfrm>
        </p:grpSpPr>
        <p:sp>
          <p:nvSpPr>
            <p:cNvPr id="4823" name="Google Shape;4823;p79"/>
            <p:cNvSpPr/>
            <p:nvPr/>
          </p:nvSpPr>
          <p:spPr>
            <a:xfrm>
              <a:off x="8298903" y="1910233"/>
              <a:ext cx="40944" cy="41042"/>
            </a:xfrm>
            <a:custGeom>
              <a:rect b="b" l="l" r="r" t="t"/>
              <a:pathLst>
                <a:path extrusionOk="0" h="844" w="842">
                  <a:moveTo>
                    <a:pt x="421" y="1"/>
                  </a:moveTo>
                  <a:cubicBezTo>
                    <a:pt x="188" y="1"/>
                    <a:pt x="0" y="190"/>
                    <a:pt x="0" y="422"/>
                  </a:cubicBezTo>
                  <a:cubicBezTo>
                    <a:pt x="0" y="654"/>
                    <a:pt x="188" y="843"/>
                    <a:pt x="421" y="843"/>
                  </a:cubicBezTo>
                  <a:cubicBezTo>
                    <a:pt x="654" y="843"/>
                    <a:pt x="842" y="654"/>
                    <a:pt x="842" y="422"/>
                  </a:cubicBezTo>
                  <a:cubicBezTo>
                    <a:pt x="842" y="190"/>
                    <a:pt x="654" y="2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24" name="Google Shape;4824;p79"/>
            <p:cNvGrpSpPr/>
            <p:nvPr/>
          </p:nvGrpSpPr>
          <p:grpSpPr>
            <a:xfrm>
              <a:off x="312886" y="330558"/>
              <a:ext cx="8497163" cy="4613726"/>
              <a:chOff x="312886" y="330558"/>
              <a:chExt cx="8497163" cy="4613726"/>
            </a:xfrm>
          </p:grpSpPr>
          <p:sp>
            <p:nvSpPr>
              <p:cNvPr id="4825" name="Google Shape;4825;p79"/>
              <p:cNvSpPr/>
              <p:nvPr/>
            </p:nvSpPr>
            <p:spPr>
              <a:xfrm>
                <a:off x="3978158" y="4468864"/>
                <a:ext cx="226415" cy="269274"/>
              </a:xfrm>
              <a:custGeom>
                <a:rect b="b" l="l" r="r" t="t"/>
                <a:pathLst>
                  <a:path extrusionOk="0" h="3656" w="3074">
                    <a:moveTo>
                      <a:pt x="1536" y="0"/>
                    </a:moveTo>
                    <a:cubicBezTo>
                      <a:pt x="1496" y="0"/>
                      <a:pt x="1464" y="34"/>
                      <a:pt x="1464" y="74"/>
                    </a:cubicBezTo>
                    <a:lnTo>
                      <a:pt x="1464" y="1517"/>
                    </a:lnTo>
                    <a:cubicBezTo>
                      <a:pt x="1429" y="1523"/>
                      <a:pt x="1396" y="1537"/>
                      <a:pt x="1366" y="1555"/>
                    </a:cubicBezTo>
                    <a:lnTo>
                      <a:pt x="555" y="743"/>
                    </a:lnTo>
                    <a:cubicBezTo>
                      <a:pt x="541" y="729"/>
                      <a:pt x="521" y="722"/>
                      <a:pt x="503" y="722"/>
                    </a:cubicBezTo>
                    <a:cubicBezTo>
                      <a:pt x="484" y="722"/>
                      <a:pt x="465" y="729"/>
                      <a:pt x="451" y="743"/>
                    </a:cubicBezTo>
                    <a:cubicBezTo>
                      <a:pt x="423" y="773"/>
                      <a:pt x="423" y="820"/>
                      <a:pt x="451" y="847"/>
                    </a:cubicBezTo>
                    <a:lnTo>
                      <a:pt x="1264" y="1660"/>
                    </a:lnTo>
                    <a:cubicBezTo>
                      <a:pt x="1247" y="1689"/>
                      <a:pt x="1235" y="1721"/>
                      <a:pt x="1228" y="1756"/>
                    </a:cubicBezTo>
                    <a:lnTo>
                      <a:pt x="74" y="1756"/>
                    </a:lnTo>
                    <a:cubicBezTo>
                      <a:pt x="33" y="1756"/>
                      <a:pt x="1" y="1789"/>
                      <a:pt x="1" y="1829"/>
                    </a:cubicBezTo>
                    <a:cubicBezTo>
                      <a:pt x="1" y="1870"/>
                      <a:pt x="35" y="1901"/>
                      <a:pt x="74" y="1901"/>
                    </a:cubicBezTo>
                    <a:lnTo>
                      <a:pt x="1238" y="1901"/>
                    </a:lnTo>
                    <a:cubicBezTo>
                      <a:pt x="1247" y="1931"/>
                      <a:pt x="1262" y="1958"/>
                      <a:pt x="1279" y="1983"/>
                    </a:cubicBezTo>
                    <a:lnTo>
                      <a:pt x="450" y="2812"/>
                    </a:lnTo>
                    <a:cubicBezTo>
                      <a:pt x="420" y="2841"/>
                      <a:pt x="420" y="2888"/>
                      <a:pt x="450" y="2915"/>
                    </a:cubicBezTo>
                    <a:cubicBezTo>
                      <a:pt x="465" y="2930"/>
                      <a:pt x="483" y="2936"/>
                      <a:pt x="502" y="2936"/>
                    </a:cubicBezTo>
                    <a:cubicBezTo>
                      <a:pt x="520" y="2936"/>
                      <a:pt x="539" y="2930"/>
                      <a:pt x="553" y="2915"/>
                    </a:cubicBezTo>
                    <a:lnTo>
                      <a:pt x="1391" y="2078"/>
                    </a:lnTo>
                    <a:cubicBezTo>
                      <a:pt x="1413" y="2088"/>
                      <a:pt x="1437" y="2098"/>
                      <a:pt x="1462" y="2103"/>
                    </a:cubicBezTo>
                    <a:lnTo>
                      <a:pt x="1462" y="3584"/>
                    </a:lnTo>
                    <a:cubicBezTo>
                      <a:pt x="1462" y="3624"/>
                      <a:pt x="1496" y="3656"/>
                      <a:pt x="1535" y="3656"/>
                    </a:cubicBezTo>
                    <a:cubicBezTo>
                      <a:pt x="1577" y="3656"/>
                      <a:pt x="1608" y="3623"/>
                      <a:pt x="1608" y="3584"/>
                    </a:cubicBezTo>
                    <a:lnTo>
                      <a:pt x="1608" y="2096"/>
                    </a:lnTo>
                    <a:cubicBezTo>
                      <a:pt x="1631" y="2088"/>
                      <a:pt x="1651" y="2080"/>
                      <a:pt x="1671" y="2067"/>
                    </a:cubicBezTo>
                    <a:lnTo>
                      <a:pt x="2517" y="2914"/>
                    </a:lnTo>
                    <a:cubicBezTo>
                      <a:pt x="2532" y="2928"/>
                      <a:pt x="2550" y="2935"/>
                      <a:pt x="2568" y="2935"/>
                    </a:cubicBezTo>
                    <a:cubicBezTo>
                      <a:pt x="2587" y="2935"/>
                      <a:pt x="2605" y="2928"/>
                      <a:pt x="2620" y="2914"/>
                    </a:cubicBezTo>
                    <a:cubicBezTo>
                      <a:pt x="2650" y="2884"/>
                      <a:pt x="2650" y="2838"/>
                      <a:pt x="2620" y="2810"/>
                    </a:cubicBezTo>
                    <a:lnTo>
                      <a:pt x="1775" y="1965"/>
                    </a:lnTo>
                    <a:cubicBezTo>
                      <a:pt x="1787" y="1945"/>
                      <a:pt x="1798" y="1924"/>
                      <a:pt x="1805" y="1901"/>
                    </a:cubicBezTo>
                    <a:lnTo>
                      <a:pt x="2996" y="1901"/>
                    </a:lnTo>
                    <a:cubicBezTo>
                      <a:pt x="3038" y="1901"/>
                      <a:pt x="3070" y="1868"/>
                      <a:pt x="3070" y="1829"/>
                    </a:cubicBezTo>
                    <a:cubicBezTo>
                      <a:pt x="3074" y="1788"/>
                      <a:pt x="3040" y="1754"/>
                      <a:pt x="3000" y="1754"/>
                    </a:cubicBezTo>
                    <a:lnTo>
                      <a:pt x="1817" y="1754"/>
                    </a:lnTo>
                    <a:cubicBezTo>
                      <a:pt x="1811" y="1726"/>
                      <a:pt x="1804" y="1701"/>
                      <a:pt x="1791" y="1677"/>
                    </a:cubicBezTo>
                    <a:lnTo>
                      <a:pt x="2623" y="846"/>
                    </a:lnTo>
                    <a:cubicBezTo>
                      <a:pt x="2652" y="816"/>
                      <a:pt x="2652" y="770"/>
                      <a:pt x="2623" y="742"/>
                    </a:cubicBezTo>
                    <a:cubicBezTo>
                      <a:pt x="2608" y="728"/>
                      <a:pt x="2590" y="721"/>
                      <a:pt x="2571" y="721"/>
                    </a:cubicBezTo>
                    <a:cubicBezTo>
                      <a:pt x="2552" y="721"/>
                      <a:pt x="2534" y="728"/>
                      <a:pt x="2519" y="742"/>
                    </a:cubicBezTo>
                    <a:lnTo>
                      <a:pt x="1696" y="1566"/>
                    </a:lnTo>
                    <a:cubicBezTo>
                      <a:pt x="1669" y="1548"/>
                      <a:pt x="1641" y="1533"/>
                      <a:pt x="1610" y="1523"/>
                    </a:cubicBezTo>
                    <a:lnTo>
                      <a:pt x="1610" y="74"/>
                    </a:lnTo>
                    <a:cubicBezTo>
                      <a:pt x="1610" y="32"/>
                      <a:pt x="1577" y="0"/>
                      <a:pt x="1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79"/>
              <p:cNvSpPr/>
              <p:nvPr/>
            </p:nvSpPr>
            <p:spPr>
              <a:xfrm>
                <a:off x="3619340" y="655017"/>
                <a:ext cx="358802" cy="426904"/>
              </a:xfrm>
              <a:custGeom>
                <a:rect b="b" l="l" r="r" t="t"/>
                <a:pathLst>
                  <a:path extrusionOk="0" h="3655" w="3072">
                    <a:moveTo>
                      <a:pt x="1536" y="0"/>
                    </a:moveTo>
                    <a:cubicBezTo>
                      <a:pt x="1496" y="0"/>
                      <a:pt x="1463" y="33"/>
                      <a:pt x="1463" y="72"/>
                    </a:cubicBezTo>
                    <a:lnTo>
                      <a:pt x="1463" y="1515"/>
                    </a:lnTo>
                    <a:cubicBezTo>
                      <a:pt x="1428" y="1522"/>
                      <a:pt x="1395" y="1536"/>
                      <a:pt x="1366" y="1554"/>
                    </a:cubicBezTo>
                    <a:lnTo>
                      <a:pt x="554" y="742"/>
                    </a:lnTo>
                    <a:cubicBezTo>
                      <a:pt x="539" y="727"/>
                      <a:pt x="521" y="720"/>
                      <a:pt x="502" y="720"/>
                    </a:cubicBezTo>
                    <a:cubicBezTo>
                      <a:pt x="483" y="720"/>
                      <a:pt x="464" y="727"/>
                      <a:pt x="450" y="742"/>
                    </a:cubicBezTo>
                    <a:cubicBezTo>
                      <a:pt x="421" y="772"/>
                      <a:pt x="421" y="818"/>
                      <a:pt x="450" y="846"/>
                    </a:cubicBezTo>
                    <a:lnTo>
                      <a:pt x="1263" y="1659"/>
                    </a:lnTo>
                    <a:cubicBezTo>
                      <a:pt x="1246" y="1688"/>
                      <a:pt x="1234" y="1719"/>
                      <a:pt x="1228" y="1754"/>
                    </a:cubicBezTo>
                    <a:lnTo>
                      <a:pt x="73" y="1754"/>
                    </a:lnTo>
                    <a:cubicBezTo>
                      <a:pt x="33" y="1754"/>
                      <a:pt x="1" y="1787"/>
                      <a:pt x="1" y="1828"/>
                    </a:cubicBezTo>
                    <a:cubicBezTo>
                      <a:pt x="1" y="1868"/>
                      <a:pt x="34" y="1900"/>
                      <a:pt x="73" y="1900"/>
                    </a:cubicBezTo>
                    <a:lnTo>
                      <a:pt x="1237" y="1900"/>
                    </a:lnTo>
                    <a:cubicBezTo>
                      <a:pt x="1246" y="1930"/>
                      <a:pt x="1261" y="1956"/>
                      <a:pt x="1278" y="1982"/>
                    </a:cubicBezTo>
                    <a:lnTo>
                      <a:pt x="449" y="2811"/>
                    </a:lnTo>
                    <a:cubicBezTo>
                      <a:pt x="420" y="2839"/>
                      <a:pt x="420" y="2886"/>
                      <a:pt x="449" y="2914"/>
                    </a:cubicBezTo>
                    <a:cubicBezTo>
                      <a:pt x="464" y="2929"/>
                      <a:pt x="482" y="2935"/>
                      <a:pt x="501" y="2935"/>
                    </a:cubicBezTo>
                    <a:cubicBezTo>
                      <a:pt x="519" y="2935"/>
                      <a:pt x="538" y="2929"/>
                      <a:pt x="553" y="2914"/>
                    </a:cubicBezTo>
                    <a:lnTo>
                      <a:pt x="1390" y="2076"/>
                    </a:lnTo>
                    <a:cubicBezTo>
                      <a:pt x="1412" y="2087"/>
                      <a:pt x="1436" y="2097"/>
                      <a:pt x="1462" y="2102"/>
                    </a:cubicBezTo>
                    <a:lnTo>
                      <a:pt x="1462" y="3582"/>
                    </a:lnTo>
                    <a:cubicBezTo>
                      <a:pt x="1462" y="3623"/>
                      <a:pt x="1495" y="3655"/>
                      <a:pt x="1534" y="3655"/>
                    </a:cubicBezTo>
                    <a:cubicBezTo>
                      <a:pt x="1574" y="3655"/>
                      <a:pt x="1607" y="3622"/>
                      <a:pt x="1607" y="3582"/>
                    </a:cubicBezTo>
                    <a:lnTo>
                      <a:pt x="1607" y="2095"/>
                    </a:lnTo>
                    <a:cubicBezTo>
                      <a:pt x="1630" y="2087"/>
                      <a:pt x="1650" y="2079"/>
                      <a:pt x="1670" y="2066"/>
                    </a:cubicBezTo>
                    <a:lnTo>
                      <a:pt x="2516" y="2913"/>
                    </a:lnTo>
                    <a:cubicBezTo>
                      <a:pt x="2531" y="2927"/>
                      <a:pt x="2549" y="2934"/>
                      <a:pt x="2568" y="2934"/>
                    </a:cubicBezTo>
                    <a:cubicBezTo>
                      <a:pt x="2586" y="2934"/>
                      <a:pt x="2605" y="2927"/>
                      <a:pt x="2620" y="2913"/>
                    </a:cubicBezTo>
                    <a:cubicBezTo>
                      <a:pt x="2649" y="2883"/>
                      <a:pt x="2649" y="2836"/>
                      <a:pt x="2620" y="2809"/>
                    </a:cubicBezTo>
                    <a:lnTo>
                      <a:pt x="1775" y="1964"/>
                    </a:lnTo>
                    <a:cubicBezTo>
                      <a:pt x="1787" y="1944"/>
                      <a:pt x="1798" y="1922"/>
                      <a:pt x="1804" y="1900"/>
                    </a:cubicBezTo>
                    <a:lnTo>
                      <a:pt x="2995" y="1900"/>
                    </a:lnTo>
                    <a:cubicBezTo>
                      <a:pt x="3037" y="1900"/>
                      <a:pt x="3069" y="1867"/>
                      <a:pt x="3069" y="1828"/>
                    </a:cubicBezTo>
                    <a:cubicBezTo>
                      <a:pt x="3072" y="1784"/>
                      <a:pt x="3039" y="1753"/>
                      <a:pt x="2998" y="1753"/>
                    </a:cubicBezTo>
                    <a:lnTo>
                      <a:pt x="1816" y="1753"/>
                    </a:lnTo>
                    <a:cubicBezTo>
                      <a:pt x="1810" y="1725"/>
                      <a:pt x="1803" y="1700"/>
                      <a:pt x="1791" y="1676"/>
                    </a:cubicBezTo>
                    <a:lnTo>
                      <a:pt x="2622" y="845"/>
                    </a:lnTo>
                    <a:cubicBezTo>
                      <a:pt x="2652" y="815"/>
                      <a:pt x="2652" y="768"/>
                      <a:pt x="2622" y="741"/>
                    </a:cubicBezTo>
                    <a:cubicBezTo>
                      <a:pt x="2608" y="726"/>
                      <a:pt x="2589" y="719"/>
                      <a:pt x="2570" y="719"/>
                    </a:cubicBezTo>
                    <a:cubicBezTo>
                      <a:pt x="2552" y="719"/>
                      <a:pt x="2533" y="726"/>
                      <a:pt x="2519" y="741"/>
                    </a:cubicBezTo>
                    <a:lnTo>
                      <a:pt x="1696" y="1564"/>
                    </a:lnTo>
                    <a:cubicBezTo>
                      <a:pt x="1669" y="1546"/>
                      <a:pt x="1640" y="1531"/>
                      <a:pt x="1608" y="1522"/>
                    </a:cubicBezTo>
                    <a:lnTo>
                      <a:pt x="1608" y="72"/>
                    </a:lnTo>
                    <a:cubicBezTo>
                      <a:pt x="1608" y="31"/>
                      <a:pt x="1575" y="0"/>
                      <a:pt x="1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79"/>
              <p:cNvSpPr/>
              <p:nvPr/>
            </p:nvSpPr>
            <p:spPr>
              <a:xfrm>
                <a:off x="8596399" y="3279784"/>
                <a:ext cx="213650" cy="254344"/>
              </a:xfrm>
              <a:custGeom>
                <a:rect b="b" l="l" r="r" t="t"/>
                <a:pathLst>
                  <a:path extrusionOk="0" h="3657" w="3072">
                    <a:moveTo>
                      <a:pt x="1536" y="1"/>
                    </a:moveTo>
                    <a:cubicBezTo>
                      <a:pt x="1496" y="1"/>
                      <a:pt x="1464" y="34"/>
                      <a:pt x="1464" y="73"/>
                    </a:cubicBezTo>
                    <a:lnTo>
                      <a:pt x="1464" y="1516"/>
                    </a:lnTo>
                    <a:cubicBezTo>
                      <a:pt x="1429" y="1523"/>
                      <a:pt x="1396" y="1536"/>
                      <a:pt x="1366" y="1555"/>
                    </a:cubicBezTo>
                    <a:lnTo>
                      <a:pt x="555" y="743"/>
                    </a:lnTo>
                    <a:cubicBezTo>
                      <a:pt x="540" y="728"/>
                      <a:pt x="521" y="721"/>
                      <a:pt x="502" y="721"/>
                    </a:cubicBezTo>
                    <a:cubicBezTo>
                      <a:pt x="483" y="721"/>
                      <a:pt x="465" y="728"/>
                      <a:pt x="451" y="743"/>
                    </a:cubicBezTo>
                    <a:cubicBezTo>
                      <a:pt x="422" y="772"/>
                      <a:pt x="422" y="819"/>
                      <a:pt x="451" y="847"/>
                    </a:cubicBezTo>
                    <a:lnTo>
                      <a:pt x="1264" y="1660"/>
                    </a:lnTo>
                    <a:cubicBezTo>
                      <a:pt x="1247" y="1688"/>
                      <a:pt x="1235" y="1720"/>
                      <a:pt x="1228" y="1755"/>
                    </a:cubicBezTo>
                    <a:lnTo>
                      <a:pt x="74" y="1755"/>
                    </a:lnTo>
                    <a:cubicBezTo>
                      <a:pt x="32" y="1755"/>
                      <a:pt x="0" y="1788"/>
                      <a:pt x="0" y="1829"/>
                    </a:cubicBezTo>
                    <a:cubicBezTo>
                      <a:pt x="0" y="1869"/>
                      <a:pt x="34" y="1901"/>
                      <a:pt x="74" y="1901"/>
                    </a:cubicBezTo>
                    <a:lnTo>
                      <a:pt x="1237" y="1901"/>
                    </a:lnTo>
                    <a:cubicBezTo>
                      <a:pt x="1247" y="1931"/>
                      <a:pt x="1262" y="1957"/>
                      <a:pt x="1279" y="1983"/>
                    </a:cubicBezTo>
                    <a:lnTo>
                      <a:pt x="450" y="2812"/>
                    </a:lnTo>
                    <a:cubicBezTo>
                      <a:pt x="420" y="2840"/>
                      <a:pt x="420" y="2887"/>
                      <a:pt x="450" y="2915"/>
                    </a:cubicBezTo>
                    <a:cubicBezTo>
                      <a:pt x="465" y="2930"/>
                      <a:pt x="483" y="2936"/>
                      <a:pt x="502" y="2936"/>
                    </a:cubicBezTo>
                    <a:cubicBezTo>
                      <a:pt x="520" y="2936"/>
                      <a:pt x="539" y="2930"/>
                      <a:pt x="553" y="2915"/>
                    </a:cubicBezTo>
                    <a:lnTo>
                      <a:pt x="1390" y="2078"/>
                    </a:lnTo>
                    <a:cubicBezTo>
                      <a:pt x="1413" y="2089"/>
                      <a:pt x="1437" y="2098"/>
                      <a:pt x="1462" y="2103"/>
                    </a:cubicBezTo>
                    <a:lnTo>
                      <a:pt x="1462" y="3583"/>
                    </a:lnTo>
                    <a:cubicBezTo>
                      <a:pt x="1462" y="3625"/>
                      <a:pt x="1496" y="3656"/>
                      <a:pt x="1535" y="3656"/>
                    </a:cubicBezTo>
                    <a:cubicBezTo>
                      <a:pt x="1576" y="3656"/>
                      <a:pt x="1608" y="3622"/>
                      <a:pt x="1608" y="3583"/>
                    </a:cubicBezTo>
                    <a:lnTo>
                      <a:pt x="1608" y="2095"/>
                    </a:lnTo>
                    <a:cubicBezTo>
                      <a:pt x="1631" y="2089"/>
                      <a:pt x="1651" y="2079"/>
                      <a:pt x="1671" y="2068"/>
                    </a:cubicBezTo>
                    <a:lnTo>
                      <a:pt x="2517" y="2914"/>
                    </a:lnTo>
                    <a:cubicBezTo>
                      <a:pt x="2532" y="2929"/>
                      <a:pt x="2550" y="2935"/>
                      <a:pt x="2568" y="2935"/>
                    </a:cubicBezTo>
                    <a:cubicBezTo>
                      <a:pt x="2587" y="2935"/>
                      <a:pt x="2605" y="2929"/>
                      <a:pt x="2620" y="2914"/>
                    </a:cubicBezTo>
                    <a:cubicBezTo>
                      <a:pt x="2650" y="2884"/>
                      <a:pt x="2650" y="2838"/>
                      <a:pt x="2620" y="2810"/>
                    </a:cubicBezTo>
                    <a:lnTo>
                      <a:pt x="1775" y="1965"/>
                    </a:lnTo>
                    <a:cubicBezTo>
                      <a:pt x="1787" y="1946"/>
                      <a:pt x="1797" y="1924"/>
                      <a:pt x="1805" y="1901"/>
                    </a:cubicBezTo>
                    <a:lnTo>
                      <a:pt x="2996" y="1901"/>
                    </a:lnTo>
                    <a:cubicBezTo>
                      <a:pt x="3038" y="1901"/>
                      <a:pt x="3069" y="1868"/>
                      <a:pt x="3069" y="1829"/>
                    </a:cubicBezTo>
                    <a:cubicBezTo>
                      <a:pt x="3072" y="1787"/>
                      <a:pt x="3039" y="1754"/>
                      <a:pt x="2999" y="1754"/>
                    </a:cubicBezTo>
                    <a:lnTo>
                      <a:pt x="1817" y="1754"/>
                    </a:lnTo>
                    <a:cubicBezTo>
                      <a:pt x="1811" y="1726"/>
                      <a:pt x="1804" y="1701"/>
                      <a:pt x="1791" y="1677"/>
                    </a:cubicBezTo>
                    <a:lnTo>
                      <a:pt x="2623" y="846"/>
                    </a:lnTo>
                    <a:cubicBezTo>
                      <a:pt x="2652" y="816"/>
                      <a:pt x="2652" y="769"/>
                      <a:pt x="2623" y="742"/>
                    </a:cubicBezTo>
                    <a:cubicBezTo>
                      <a:pt x="2608" y="727"/>
                      <a:pt x="2589" y="720"/>
                      <a:pt x="2571" y="720"/>
                    </a:cubicBezTo>
                    <a:cubicBezTo>
                      <a:pt x="2552" y="720"/>
                      <a:pt x="2533" y="727"/>
                      <a:pt x="2519" y="742"/>
                    </a:cubicBezTo>
                    <a:lnTo>
                      <a:pt x="1695" y="1565"/>
                    </a:lnTo>
                    <a:cubicBezTo>
                      <a:pt x="1669" y="1547"/>
                      <a:pt x="1641" y="1532"/>
                      <a:pt x="1609" y="1523"/>
                    </a:cubicBezTo>
                    <a:lnTo>
                      <a:pt x="1609" y="73"/>
                    </a:lnTo>
                    <a:cubicBezTo>
                      <a:pt x="1609" y="33"/>
                      <a:pt x="1576" y="1"/>
                      <a:pt x="15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79"/>
              <p:cNvSpPr/>
              <p:nvPr/>
            </p:nvSpPr>
            <p:spPr>
              <a:xfrm>
                <a:off x="312886" y="1421930"/>
                <a:ext cx="40944" cy="40993"/>
              </a:xfrm>
              <a:custGeom>
                <a:rect b="b" l="l" r="r" t="t"/>
                <a:pathLst>
                  <a:path extrusionOk="0" h="843" w="842">
                    <a:moveTo>
                      <a:pt x="421" y="0"/>
                    </a:moveTo>
                    <a:cubicBezTo>
                      <a:pt x="188" y="0"/>
                      <a:pt x="0" y="189"/>
                      <a:pt x="0" y="421"/>
                    </a:cubicBezTo>
                    <a:cubicBezTo>
                      <a:pt x="0" y="654"/>
                      <a:pt x="188" y="843"/>
                      <a:pt x="421" y="843"/>
                    </a:cubicBezTo>
                    <a:cubicBezTo>
                      <a:pt x="654" y="843"/>
                      <a:pt x="842" y="654"/>
                      <a:pt x="842" y="421"/>
                    </a:cubicBezTo>
                    <a:cubicBezTo>
                      <a:pt x="842" y="189"/>
                      <a:pt x="654" y="0"/>
                      <a:pt x="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79"/>
              <p:cNvSpPr/>
              <p:nvPr/>
            </p:nvSpPr>
            <p:spPr>
              <a:xfrm>
                <a:off x="6848275" y="724019"/>
                <a:ext cx="40944" cy="40993"/>
              </a:xfrm>
              <a:custGeom>
                <a:rect b="b" l="l" r="r" t="t"/>
                <a:pathLst>
                  <a:path extrusionOk="0" h="843" w="842">
                    <a:moveTo>
                      <a:pt x="421" y="1"/>
                    </a:moveTo>
                    <a:cubicBezTo>
                      <a:pt x="188" y="1"/>
                      <a:pt x="0" y="189"/>
                      <a:pt x="0" y="422"/>
                    </a:cubicBezTo>
                    <a:cubicBezTo>
                      <a:pt x="0" y="654"/>
                      <a:pt x="188" y="843"/>
                      <a:pt x="421" y="843"/>
                    </a:cubicBezTo>
                    <a:cubicBezTo>
                      <a:pt x="654" y="843"/>
                      <a:pt x="842" y="654"/>
                      <a:pt x="842" y="422"/>
                    </a:cubicBezTo>
                    <a:cubicBezTo>
                      <a:pt x="842" y="189"/>
                      <a:pt x="654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79"/>
              <p:cNvSpPr/>
              <p:nvPr/>
            </p:nvSpPr>
            <p:spPr>
              <a:xfrm>
                <a:off x="8236737" y="371607"/>
                <a:ext cx="62165" cy="62089"/>
              </a:xfrm>
              <a:custGeom>
                <a:rect b="b" l="l" r="r" t="t"/>
                <a:pathLst>
                  <a:path extrusionOk="0" h="843" w="844">
                    <a:moveTo>
                      <a:pt x="424" y="0"/>
                    </a:moveTo>
                    <a:cubicBezTo>
                      <a:pt x="423" y="0"/>
                      <a:pt x="422" y="0"/>
                      <a:pt x="422" y="0"/>
                    </a:cubicBezTo>
                    <a:cubicBezTo>
                      <a:pt x="190" y="0"/>
                      <a:pt x="1" y="189"/>
                      <a:pt x="1" y="421"/>
                    </a:cubicBezTo>
                    <a:cubicBezTo>
                      <a:pt x="1" y="654"/>
                      <a:pt x="190" y="843"/>
                      <a:pt x="422" y="843"/>
                    </a:cubicBezTo>
                    <a:cubicBezTo>
                      <a:pt x="654" y="843"/>
                      <a:pt x="844" y="654"/>
                      <a:pt x="844" y="421"/>
                    </a:cubicBezTo>
                    <a:cubicBezTo>
                      <a:pt x="844" y="188"/>
                      <a:pt x="655" y="0"/>
                      <a:pt x="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79"/>
              <p:cNvSpPr/>
              <p:nvPr/>
            </p:nvSpPr>
            <p:spPr>
              <a:xfrm>
                <a:off x="7946280" y="4175658"/>
                <a:ext cx="41042" cy="41042"/>
              </a:xfrm>
              <a:custGeom>
                <a:rect b="b" l="l" r="r" t="t"/>
                <a:pathLst>
                  <a:path extrusionOk="0" h="844" w="844">
                    <a:moveTo>
                      <a:pt x="421" y="1"/>
                    </a:moveTo>
                    <a:cubicBezTo>
                      <a:pt x="188" y="1"/>
                      <a:pt x="0" y="190"/>
                      <a:pt x="0" y="422"/>
                    </a:cubicBezTo>
                    <a:cubicBezTo>
                      <a:pt x="0" y="655"/>
                      <a:pt x="188" y="843"/>
                      <a:pt x="421" y="843"/>
                    </a:cubicBezTo>
                    <a:cubicBezTo>
                      <a:pt x="654" y="843"/>
                      <a:pt x="843" y="655"/>
                      <a:pt x="843" y="422"/>
                    </a:cubicBezTo>
                    <a:cubicBezTo>
                      <a:pt x="843" y="190"/>
                      <a:pt x="654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79"/>
              <p:cNvSpPr/>
              <p:nvPr/>
            </p:nvSpPr>
            <p:spPr>
              <a:xfrm>
                <a:off x="1759033" y="4903242"/>
                <a:ext cx="40944" cy="41042"/>
              </a:xfrm>
              <a:custGeom>
                <a:rect b="b" l="l" r="r" t="t"/>
                <a:pathLst>
                  <a:path extrusionOk="0" h="844" w="842">
                    <a:moveTo>
                      <a:pt x="421" y="1"/>
                    </a:moveTo>
                    <a:cubicBezTo>
                      <a:pt x="188" y="1"/>
                      <a:pt x="0" y="190"/>
                      <a:pt x="0" y="423"/>
                    </a:cubicBezTo>
                    <a:cubicBezTo>
                      <a:pt x="0" y="655"/>
                      <a:pt x="188" y="843"/>
                      <a:pt x="421" y="843"/>
                    </a:cubicBezTo>
                    <a:cubicBezTo>
                      <a:pt x="654" y="843"/>
                      <a:pt x="842" y="655"/>
                      <a:pt x="842" y="423"/>
                    </a:cubicBezTo>
                    <a:cubicBezTo>
                      <a:pt x="842" y="190"/>
                      <a:pt x="652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79"/>
              <p:cNvSpPr/>
              <p:nvPr/>
            </p:nvSpPr>
            <p:spPr>
              <a:xfrm>
                <a:off x="3060936" y="3860376"/>
                <a:ext cx="41042" cy="40993"/>
              </a:xfrm>
              <a:custGeom>
                <a:rect b="b" l="l" r="r" t="t"/>
                <a:pathLst>
                  <a:path extrusionOk="0" h="843" w="844">
                    <a:moveTo>
                      <a:pt x="421" y="1"/>
                    </a:moveTo>
                    <a:cubicBezTo>
                      <a:pt x="190" y="1"/>
                      <a:pt x="0" y="189"/>
                      <a:pt x="0" y="422"/>
                    </a:cubicBezTo>
                    <a:cubicBezTo>
                      <a:pt x="0" y="654"/>
                      <a:pt x="190" y="843"/>
                      <a:pt x="421" y="843"/>
                    </a:cubicBezTo>
                    <a:cubicBezTo>
                      <a:pt x="654" y="843"/>
                      <a:pt x="843" y="654"/>
                      <a:pt x="843" y="422"/>
                    </a:cubicBezTo>
                    <a:cubicBezTo>
                      <a:pt x="843" y="189"/>
                      <a:pt x="654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79"/>
              <p:cNvSpPr/>
              <p:nvPr/>
            </p:nvSpPr>
            <p:spPr>
              <a:xfrm>
                <a:off x="5770728" y="4852008"/>
                <a:ext cx="40944" cy="41042"/>
              </a:xfrm>
              <a:custGeom>
                <a:rect b="b" l="l" r="r" t="t"/>
                <a:pathLst>
                  <a:path extrusionOk="0" h="844" w="842">
                    <a:moveTo>
                      <a:pt x="421" y="1"/>
                    </a:moveTo>
                    <a:cubicBezTo>
                      <a:pt x="188" y="1"/>
                      <a:pt x="0" y="190"/>
                      <a:pt x="0" y="422"/>
                    </a:cubicBezTo>
                    <a:cubicBezTo>
                      <a:pt x="0" y="654"/>
                      <a:pt x="188" y="843"/>
                      <a:pt x="421" y="843"/>
                    </a:cubicBezTo>
                    <a:cubicBezTo>
                      <a:pt x="654" y="843"/>
                      <a:pt x="842" y="654"/>
                      <a:pt x="842" y="422"/>
                    </a:cubicBezTo>
                    <a:cubicBezTo>
                      <a:pt x="842" y="190"/>
                      <a:pt x="654" y="2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79"/>
              <p:cNvSpPr/>
              <p:nvPr/>
            </p:nvSpPr>
            <p:spPr>
              <a:xfrm>
                <a:off x="5257690" y="330558"/>
                <a:ext cx="40944" cy="41042"/>
              </a:xfrm>
              <a:custGeom>
                <a:rect b="b" l="l" r="r" t="t"/>
                <a:pathLst>
                  <a:path extrusionOk="0" h="844" w="842">
                    <a:moveTo>
                      <a:pt x="421" y="1"/>
                    </a:moveTo>
                    <a:cubicBezTo>
                      <a:pt x="188" y="1"/>
                      <a:pt x="0" y="190"/>
                      <a:pt x="0" y="422"/>
                    </a:cubicBezTo>
                    <a:cubicBezTo>
                      <a:pt x="0" y="654"/>
                      <a:pt x="188" y="843"/>
                      <a:pt x="421" y="843"/>
                    </a:cubicBezTo>
                    <a:cubicBezTo>
                      <a:pt x="654" y="843"/>
                      <a:pt x="842" y="654"/>
                      <a:pt x="842" y="422"/>
                    </a:cubicBezTo>
                    <a:cubicBezTo>
                      <a:pt x="842" y="190"/>
                      <a:pt x="654" y="2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836" name="Shape 4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7" name="Google Shape;4837;p8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838" name="Google Shape;4838;p8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8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0" name="Google Shape;4840;p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41" name="Google Shape;4841;p8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42" name="Google Shape;484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9"/>
          <p:cNvGrpSpPr/>
          <p:nvPr/>
        </p:nvGrpSpPr>
        <p:grpSpPr>
          <a:xfrm flipH="1" rot="10800000">
            <a:off x="5290553" y="-146109"/>
            <a:ext cx="5114035" cy="5534486"/>
            <a:chOff x="6767903" y="-255543"/>
            <a:chExt cx="5114035" cy="5534486"/>
          </a:xfrm>
        </p:grpSpPr>
        <p:grpSp>
          <p:nvGrpSpPr>
            <p:cNvPr id="539" name="Google Shape;539;p9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540" name="Google Shape;540;p9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541" name="Google Shape;541;p9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9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9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9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9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9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9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9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9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9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2" name="Google Shape;552;p9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553" name="Google Shape;553;p9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9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9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9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9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9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9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9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63" name="Google Shape;563;p9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9"/>
          <p:cNvGrpSpPr/>
          <p:nvPr/>
        </p:nvGrpSpPr>
        <p:grpSpPr>
          <a:xfrm flipH="1" rot="10800000">
            <a:off x="3924288" y="-255543"/>
            <a:ext cx="6555100" cy="5633352"/>
            <a:chOff x="3990925" y="-142875"/>
            <a:chExt cx="6555100" cy="5633352"/>
          </a:xfrm>
        </p:grpSpPr>
        <p:pic>
          <p:nvPicPr>
            <p:cNvPr id="565" name="Google Shape;5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7" name="Google Shape;567;p9"/>
          <p:cNvGrpSpPr/>
          <p:nvPr/>
        </p:nvGrpSpPr>
        <p:grpSpPr>
          <a:xfrm flipH="1">
            <a:off x="-4183547" y="-146059"/>
            <a:ext cx="5114035" cy="5534486"/>
            <a:chOff x="6767903" y="-255543"/>
            <a:chExt cx="5114035" cy="5534486"/>
          </a:xfrm>
        </p:grpSpPr>
        <p:grpSp>
          <p:nvGrpSpPr>
            <p:cNvPr id="568" name="Google Shape;568;p9"/>
            <p:cNvGrpSpPr/>
            <p:nvPr/>
          </p:nvGrpSpPr>
          <p:grpSpPr>
            <a:xfrm flipH="1" rot="-4038418">
              <a:off x="4998064" y="2450282"/>
              <a:ext cx="5947520" cy="122837"/>
              <a:chOff x="3489074" y="-244923"/>
              <a:chExt cx="5947424" cy="244923"/>
            </a:xfrm>
          </p:grpSpPr>
          <p:grpSp>
            <p:nvGrpSpPr>
              <p:cNvPr id="569" name="Google Shape;569;p9"/>
              <p:cNvGrpSpPr/>
              <p:nvPr/>
            </p:nvGrpSpPr>
            <p:grpSpPr>
              <a:xfrm>
                <a:off x="3489074" y="-244923"/>
                <a:ext cx="3115321" cy="244923"/>
                <a:chOff x="3776175" y="-493200"/>
                <a:chExt cx="6273300" cy="493200"/>
              </a:xfrm>
            </p:grpSpPr>
            <p:sp>
              <p:nvSpPr>
                <p:cNvPr id="570" name="Google Shape;570;p9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9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9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9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9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9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9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9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9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9"/>
                <p:cNvSpPr/>
                <p:nvPr/>
              </p:nvSpPr>
              <p:spPr>
                <a:xfrm>
                  <a:off x="8908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9"/>
                <p:cNvSpPr/>
                <p:nvPr/>
              </p:nvSpPr>
              <p:spPr>
                <a:xfrm>
                  <a:off x="9479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9"/>
              <p:cNvGrpSpPr/>
              <p:nvPr/>
            </p:nvGrpSpPr>
            <p:grpSpPr>
              <a:xfrm>
                <a:off x="6604388" y="-244923"/>
                <a:ext cx="2832110" cy="244923"/>
                <a:chOff x="3205875" y="-493200"/>
                <a:chExt cx="5703000" cy="493200"/>
              </a:xfrm>
            </p:grpSpPr>
            <p:sp>
              <p:nvSpPr>
                <p:cNvPr id="582" name="Google Shape;582;p9"/>
                <p:cNvSpPr/>
                <p:nvPr/>
              </p:nvSpPr>
              <p:spPr>
                <a:xfrm>
                  <a:off x="32058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9"/>
                <p:cNvSpPr/>
                <p:nvPr/>
              </p:nvSpPr>
              <p:spPr>
                <a:xfrm>
                  <a:off x="37761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9"/>
                <p:cNvSpPr/>
                <p:nvPr/>
              </p:nvSpPr>
              <p:spPr>
                <a:xfrm>
                  <a:off x="43464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9"/>
                <p:cNvSpPr/>
                <p:nvPr/>
              </p:nvSpPr>
              <p:spPr>
                <a:xfrm>
                  <a:off x="49167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9"/>
                <p:cNvSpPr/>
                <p:nvPr/>
              </p:nvSpPr>
              <p:spPr>
                <a:xfrm>
                  <a:off x="54870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9"/>
                <p:cNvSpPr/>
                <p:nvPr/>
              </p:nvSpPr>
              <p:spPr>
                <a:xfrm>
                  <a:off x="60573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9"/>
                <p:cNvSpPr/>
                <p:nvPr/>
              </p:nvSpPr>
              <p:spPr>
                <a:xfrm>
                  <a:off x="66276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9"/>
                <p:cNvSpPr/>
                <p:nvPr/>
              </p:nvSpPr>
              <p:spPr>
                <a:xfrm>
                  <a:off x="71979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9"/>
                <p:cNvSpPr/>
                <p:nvPr/>
              </p:nvSpPr>
              <p:spPr>
                <a:xfrm>
                  <a:off x="77682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9"/>
                <p:cNvSpPr/>
                <p:nvPr/>
              </p:nvSpPr>
              <p:spPr>
                <a:xfrm>
                  <a:off x="8338575" y="-493200"/>
                  <a:ext cx="570300" cy="4932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2" name="Google Shape;592;p9"/>
            <p:cNvSpPr/>
            <p:nvPr/>
          </p:nvSpPr>
          <p:spPr>
            <a:xfrm flipH="1">
              <a:off x="6913529" y="-57321"/>
              <a:ext cx="4968408" cy="5258135"/>
            </a:xfrm>
            <a:custGeom>
              <a:rect b="b" l="l" r="r" t="t"/>
              <a:pathLst>
                <a:path extrusionOk="0" h="28650" w="27071">
                  <a:moveTo>
                    <a:pt x="1" y="1"/>
                  </a:moveTo>
                  <a:lnTo>
                    <a:pt x="1" y="28649"/>
                  </a:lnTo>
                  <a:lnTo>
                    <a:pt x="27071" y="28649"/>
                  </a:lnTo>
                  <a:lnTo>
                    <a:pt x="15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9"/>
          <p:cNvGrpSpPr/>
          <p:nvPr/>
        </p:nvGrpSpPr>
        <p:grpSpPr>
          <a:xfrm flipH="1" rot="10800000">
            <a:off x="-4941400" y="-255543"/>
            <a:ext cx="6555100" cy="5633352"/>
            <a:chOff x="3990925" y="-142875"/>
            <a:chExt cx="6555100" cy="5633352"/>
          </a:xfrm>
        </p:grpSpPr>
        <p:pic>
          <p:nvPicPr>
            <p:cNvPr id="594" name="Google Shape;594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614772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2755875" y="1092176"/>
              <a:ext cx="5633352" cy="3163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9"/>
          <p:cNvGrpSpPr/>
          <p:nvPr/>
        </p:nvGrpSpPr>
        <p:grpSpPr>
          <a:xfrm rot="-900000">
            <a:off x="-1764528" y="273636"/>
            <a:ext cx="4243515" cy="869871"/>
            <a:chOff x="2620125" y="3312050"/>
            <a:chExt cx="1760100" cy="360800"/>
          </a:xfrm>
        </p:grpSpPr>
        <p:sp>
          <p:nvSpPr>
            <p:cNvPr id="597" name="Google Shape;597;p9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9"/>
          <p:cNvGrpSpPr/>
          <p:nvPr/>
        </p:nvGrpSpPr>
        <p:grpSpPr>
          <a:xfrm rot="1191372">
            <a:off x="6350955" y="419163"/>
            <a:ext cx="4243486" cy="869865"/>
            <a:chOff x="2620125" y="3312050"/>
            <a:chExt cx="1760100" cy="360800"/>
          </a:xfrm>
        </p:grpSpPr>
        <p:sp>
          <p:nvSpPr>
            <p:cNvPr id="621" name="Google Shape;621;p9"/>
            <p:cNvSpPr/>
            <p:nvPr/>
          </p:nvSpPr>
          <p:spPr>
            <a:xfrm>
              <a:off x="2641825" y="3331650"/>
              <a:ext cx="155650" cy="175225"/>
            </a:xfrm>
            <a:custGeom>
              <a:rect b="b" l="l" r="r" t="t"/>
              <a:pathLst>
                <a:path extrusionOk="0" h="7009" w="6226">
                  <a:moveTo>
                    <a:pt x="0" y="0"/>
                  </a:moveTo>
                  <a:lnTo>
                    <a:pt x="201" y="4023"/>
                  </a:lnTo>
                  <a:lnTo>
                    <a:pt x="360" y="7009"/>
                  </a:lnTo>
                  <a:lnTo>
                    <a:pt x="2975" y="5315"/>
                  </a:lnTo>
                  <a:lnTo>
                    <a:pt x="6225" y="3197"/>
                  </a:lnTo>
                  <a:cubicBezTo>
                    <a:pt x="5960" y="3081"/>
                    <a:pt x="5685" y="2964"/>
                    <a:pt x="5431" y="2848"/>
                  </a:cubicBezTo>
                  <a:cubicBezTo>
                    <a:pt x="3123" y="1842"/>
                    <a:pt x="1313" y="8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2646825" y="3402850"/>
              <a:ext cx="150650" cy="104025"/>
            </a:xfrm>
            <a:custGeom>
              <a:rect b="b" l="l" r="r" t="t"/>
              <a:pathLst>
                <a:path extrusionOk="0" h="4161" w="6026">
                  <a:moveTo>
                    <a:pt x="5231" y="0"/>
                  </a:moveTo>
                  <a:cubicBezTo>
                    <a:pt x="4511" y="614"/>
                    <a:pt x="3654" y="1059"/>
                    <a:pt x="2722" y="1260"/>
                  </a:cubicBezTo>
                  <a:cubicBezTo>
                    <a:pt x="2330" y="1334"/>
                    <a:pt x="1939" y="1377"/>
                    <a:pt x="1547" y="1377"/>
                  </a:cubicBezTo>
                  <a:cubicBezTo>
                    <a:pt x="1028" y="1377"/>
                    <a:pt x="509" y="1313"/>
                    <a:pt x="1" y="1175"/>
                  </a:cubicBezTo>
                  <a:lnTo>
                    <a:pt x="1" y="1175"/>
                  </a:lnTo>
                  <a:lnTo>
                    <a:pt x="160" y="4161"/>
                  </a:lnTo>
                  <a:lnTo>
                    <a:pt x="2775" y="2467"/>
                  </a:lnTo>
                  <a:lnTo>
                    <a:pt x="6025" y="349"/>
                  </a:lnTo>
                  <a:cubicBezTo>
                    <a:pt x="5760" y="233"/>
                    <a:pt x="5485" y="116"/>
                    <a:pt x="5231" y="0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2620125" y="3312050"/>
              <a:ext cx="1760100" cy="213100"/>
            </a:xfrm>
            <a:custGeom>
              <a:rect b="b" l="l" r="r" t="t"/>
              <a:pathLst>
                <a:path extrusionOk="0" h="8524" w="70404">
                  <a:moveTo>
                    <a:pt x="70404" y="1"/>
                  </a:moveTo>
                  <a:lnTo>
                    <a:pt x="69863" y="12"/>
                  </a:lnTo>
                  <a:cubicBezTo>
                    <a:pt x="65226" y="2701"/>
                    <a:pt x="54798" y="7295"/>
                    <a:pt x="36493" y="8153"/>
                  </a:cubicBezTo>
                  <a:cubicBezTo>
                    <a:pt x="35060" y="8221"/>
                    <a:pt x="33670" y="8253"/>
                    <a:pt x="32322" y="8253"/>
                  </a:cubicBezTo>
                  <a:cubicBezTo>
                    <a:pt x="15007" y="8253"/>
                    <a:pt x="4672" y="2943"/>
                    <a:pt x="497" y="212"/>
                  </a:cubicBezTo>
                  <a:lnTo>
                    <a:pt x="0" y="212"/>
                  </a:lnTo>
                  <a:cubicBezTo>
                    <a:pt x="254" y="393"/>
                    <a:pt x="551" y="583"/>
                    <a:pt x="868" y="784"/>
                  </a:cubicBezTo>
                  <a:cubicBezTo>
                    <a:pt x="2181" y="1621"/>
                    <a:pt x="3991" y="2626"/>
                    <a:pt x="6299" y="3632"/>
                  </a:cubicBezTo>
                  <a:cubicBezTo>
                    <a:pt x="6553" y="3748"/>
                    <a:pt x="6828" y="3865"/>
                    <a:pt x="7093" y="3981"/>
                  </a:cubicBezTo>
                  <a:cubicBezTo>
                    <a:pt x="7199" y="4024"/>
                    <a:pt x="7294" y="4066"/>
                    <a:pt x="7400" y="4098"/>
                  </a:cubicBezTo>
                  <a:cubicBezTo>
                    <a:pt x="7898" y="4310"/>
                    <a:pt x="8427" y="4511"/>
                    <a:pt x="8988" y="4712"/>
                  </a:cubicBezTo>
                  <a:cubicBezTo>
                    <a:pt x="10491" y="5273"/>
                    <a:pt x="12218" y="5823"/>
                    <a:pt x="14176" y="6332"/>
                  </a:cubicBezTo>
                  <a:lnTo>
                    <a:pt x="14187" y="6321"/>
                  </a:lnTo>
                  <a:lnTo>
                    <a:pt x="14547" y="6427"/>
                  </a:lnTo>
                  <a:cubicBezTo>
                    <a:pt x="15648" y="6703"/>
                    <a:pt x="16812" y="6967"/>
                    <a:pt x="18051" y="7211"/>
                  </a:cubicBezTo>
                  <a:lnTo>
                    <a:pt x="23810" y="8079"/>
                  </a:lnTo>
                  <a:cubicBezTo>
                    <a:pt x="24360" y="8131"/>
                    <a:pt x="24922" y="8185"/>
                    <a:pt x="25494" y="8237"/>
                  </a:cubicBezTo>
                  <a:cubicBezTo>
                    <a:pt x="27388" y="8396"/>
                    <a:pt x="29400" y="8502"/>
                    <a:pt x="31528" y="8524"/>
                  </a:cubicBezTo>
                  <a:lnTo>
                    <a:pt x="32618" y="8524"/>
                  </a:lnTo>
                  <a:cubicBezTo>
                    <a:pt x="33074" y="8524"/>
                    <a:pt x="33529" y="8524"/>
                    <a:pt x="33994" y="8513"/>
                  </a:cubicBezTo>
                  <a:cubicBezTo>
                    <a:pt x="34820" y="8491"/>
                    <a:pt x="35657" y="8470"/>
                    <a:pt x="36504" y="8428"/>
                  </a:cubicBezTo>
                  <a:cubicBezTo>
                    <a:pt x="38060" y="8354"/>
                    <a:pt x="39563" y="8248"/>
                    <a:pt x="41003" y="8131"/>
                  </a:cubicBezTo>
                  <a:cubicBezTo>
                    <a:pt x="41871" y="8058"/>
                    <a:pt x="42708" y="7973"/>
                    <a:pt x="43534" y="7888"/>
                  </a:cubicBezTo>
                  <a:cubicBezTo>
                    <a:pt x="45821" y="7634"/>
                    <a:pt x="47959" y="7327"/>
                    <a:pt x="49949" y="6978"/>
                  </a:cubicBezTo>
                  <a:cubicBezTo>
                    <a:pt x="50733" y="6840"/>
                    <a:pt x="51495" y="6692"/>
                    <a:pt x="52236" y="6543"/>
                  </a:cubicBezTo>
                  <a:cubicBezTo>
                    <a:pt x="54375" y="6099"/>
                    <a:pt x="56323" y="5623"/>
                    <a:pt x="58101" y="5115"/>
                  </a:cubicBezTo>
                  <a:cubicBezTo>
                    <a:pt x="58387" y="5030"/>
                    <a:pt x="58673" y="4945"/>
                    <a:pt x="58937" y="4860"/>
                  </a:cubicBezTo>
                  <a:cubicBezTo>
                    <a:pt x="59753" y="4628"/>
                    <a:pt x="60515" y="4373"/>
                    <a:pt x="61245" y="4130"/>
                  </a:cubicBezTo>
                  <a:cubicBezTo>
                    <a:pt x="63564" y="3336"/>
                    <a:pt x="65501" y="2531"/>
                    <a:pt x="67089" y="1769"/>
                  </a:cubicBezTo>
                  <a:cubicBezTo>
                    <a:pt x="68434" y="1134"/>
                    <a:pt x="69535" y="530"/>
                    <a:pt x="7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3257450" y="3517975"/>
              <a:ext cx="174425" cy="154875"/>
            </a:xfrm>
            <a:custGeom>
              <a:rect b="b" l="l" r="r" t="t"/>
              <a:pathLst>
                <a:path extrusionOk="0" h="6195" w="6977">
                  <a:moveTo>
                    <a:pt x="1" y="0"/>
                  </a:moveTo>
                  <a:lnTo>
                    <a:pt x="1874" y="3526"/>
                  </a:lnTo>
                  <a:lnTo>
                    <a:pt x="3293" y="6194"/>
                  </a:lnTo>
                  <a:lnTo>
                    <a:pt x="6977" y="287"/>
                  </a:lnTo>
                  <a:lnTo>
                    <a:pt x="6035" y="287"/>
                  </a:lnTo>
                  <a:cubicBezTo>
                    <a:pt x="3907" y="265"/>
                    <a:pt x="1895" y="15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3469975" y="3515325"/>
              <a:ext cx="175250" cy="156450"/>
            </a:xfrm>
            <a:custGeom>
              <a:rect b="b" l="l" r="r" t="t"/>
              <a:pathLst>
                <a:path extrusionOk="0" h="6258" w="7010">
                  <a:moveTo>
                    <a:pt x="7009" y="0"/>
                  </a:moveTo>
                  <a:lnTo>
                    <a:pt x="7009" y="0"/>
                  </a:lnTo>
                  <a:cubicBezTo>
                    <a:pt x="5569" y="117"/>
                    <a:pt x="4066" y="223"/>
                    <a:pt x="2510" y="297"/>
                  </a:cubicBezTo>
                  <a:cubicBezTo>
                    <a:pt x="1663" y="339"/>
                    <a:pt x="826" y="360"/>
                    <a:pt x="0" y="382"/>
                  </a:cubicBezTo>
                  <a:lnTo>
                    <a:pt x="1663" y="2955"/>
                  </a:lnTo>
                  <a:lnTo>
                    <a:pt x="2054" y="3558"/>
                  </a:lnTo>
                  <a:lnTo>
                    <a:pt x="3759" y="6204"/>
                  </a:lnTo>
                  <a:lnTo>
                    <a:pt x="3802" y="6258"/>
                  </a:lnTo>
                  <a:lnTo>
                    <a:pt x="6300" y="1377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3042000" y="3487800"/>
              <a:ext cx="176025" cy="165700"/>
            </a:xfrm>
            <a:custGeom>
              <a:rect b="b" l="l" r="r" t="t"/>
              <a:pathLst>
                <a:path extrusionOk="0" h="6628" w="7041">
                  <a:moveTo>
                    <a:pt x="1" y="0"/>
                  </a:moveTo>
                  <a:lnTo>
                    <a:pt x="1303" y="3315"/>
                  </a:lnTo>
                  <a:lnTo>
                    <a:pt x="1462" y="3727"/>
                  </a:lnTo>
                  <a:lnTo>
                    <a:pt x="2605" y="6628"/>
                  </a:lnTo>
                  <a:lnTo>
                    <a:pt x="5114" y="3473"/>
                  </a:lnTo>
                  <a:lnTo>
                    <a:pt x="7041" y="1059"/>
                  </a:lnTo>
                  <a:lnTo>
                    <a:pt x="6935" y="1049"/>
                  </a:lnTo>
                  <a:lnTo>
                    <a:pt x="1176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2833975" y="3426675"/>
              <a:ext cx="169950" cy="173375"/>
            </a:xfrm>
            <a:custGeom>
              <a:rect b="b" l="l" r="r" t="t"/>
              <a:pathLst>
                <a:path extrusionOk="0" h="6935" w="6798">
                  <a:moveTo>
                    <a:pt x="0" y="0"/>
                  </a:moveTo>
                  <a:lnTo>
                    <a:pt x="942" y="4129"/>
                  </a:lnTo>
                  <a:lnTo>
                    <a:pt x="1577" y="6934"/>
                  </a:lnTo>
                  <a:lnTo>
                    <a:pt x="6797" y="2085"/>
                  </a:lnTo>
                  <a:lnTo>
                    <a:pt x="5993" y="1842"/>
                  </a:lnTo>
                  <a:lnTo>
                    <a:pt x="5633" y="1736"/>
                  </a:lnTo>
                  <a:lnTo>
                    <a:pt x="5622" y="1747"/>
                  </a:lnTo>
                  <a:cubicBezTo>
                    <a:pt x="3664" y="1238"/>
                    <a:pt x="1937" y="688"/>
                    <a:pt x="434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3708450" y="3484375"/>
              <a:ext cx="175500" cy="164650"/>
            </a:xfrm>
            <a:custGeom>
              <a:rect b="b" l="l" r="r" t="t"/>
              <a:pathLst>
                <a:path extrusionOk="0" h="6586" w="7020">
                  <a:moveTo>
                    <a:pt x="7020" y="0"/>
                  </a:moveTo>
                  <a:lnTo>
                    <a:pt x="6416" y="85"/>
                  </a:lnTo>
                  <a:cubicBezTo>
                    <a:pt x="4426" y="434"/>
                    <a:pt x="2288" y="741"/>
                    <a:pt x="1" y="995"/>
                  </a:cubicBezTo>
                  <a:lnTo>
                    <a:pt x="1991" y="3568"/>
                  </a:lnTo>
                  <a:lnTo>
                    <a:pt x="4320" y="6585"/>
                  </a:lnTo>
                  <a:lnTo>
                    <a:pt x="5664" y="3313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3921500" y="3433550"/>
              <a:ext cx="172075" cy="170475"/>
            </a:xfrm>
            <a:custGeom>
              <a:rect b="b" l="l" r="r" t="t"/>
              <a:pathLst>
                <a:path extrusionOk="0" h="6819" w="6883">
                  <a:moveTo>
                    <a:pt x="6882" y="0"/>
                  </a:moveTo>
                  <a:lnTo>
                    <a:pt x="6882" y="0"/>
                  </a:lnTo>
                  <a:cubicBezTo>
                    <a:pt x="6618" y="85"/>
                    <a:pt x="6332" y="170"/>
                    <a:pt x="6046" y="255"/>
                  </a:cubicBezTo>
                  <a:cubicBezTo>
                    <a:pt x="4268" y="763"/>
                    <a:pt x="2320" y="1239"/>
                    <a:pt x="181" y="1683"/>
                  </a:cubicBezTo>
                  <a:lnTo>
                    <a:pt x="1" y="1726"/>
                  </a:lnTo>
                  <a:lnTo>
                    <a:pt x="2881" y="4680"/>
                  </a:lnTo>
                  <a:lnTo>
                    <a:pt x="4967" y="6818"/>
                  </a:lnTo>
                  <a:lnTo>
                    <a:pt x="5814" y="3822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133775" y="3356275"/>
              <a:ext cx="163600" cy="173900"/>
            </a:xfrm>
            <a:custGeom>
              <a:rect b="b" l="l" r="r" t="t"/>
              <a:pathLst>
                <a:path extrusionOk="0" h="6956" w="6544">
                  <a:moveTo>
                    <a:pt x="6543" y="0"/>
                  </a:moveTo>
                  <a:lnTo>
                    <a:pt x="6543" y="0"/>
                  </a:lnTo>
                  <a:cubicBezTo>
                    <a:pt x="4955" y="762"/>
                    <a:pt x="3018" y="1567"/>
                    <a:pt x="699" y="2361"/>
                  </a:cubicBezTo>
                  <a:lnTo>
                    <a:pt x="1" y="2647"/>
                  </a:lnTo>
                  <a:lnTo>
                    <a:pt x="3706" y="5463"/>
                  </a:lnTo>
                  <a:lnTo>
                    <a:pt x="5675" y="6955"/>
                  </a:lnTo>
                  <a:lnTo>
                    <a:pt x="6385" y="13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3758225" y="3573550"/>
              <a:ext cx="58250" cy="75475"/>
            </a:xfrm>
            <a:custGeom>
              <a:rect b="b" l="l" r="r" t="t"/>
              <a:pathLst>
                <a:path extrusionOk="0" h="3019" w="2330">
                  <a:moveTo>
                    <a:pt x="0" y="1"/>
                  </a:moveTo>
                  <a:lnTo>
                    <a:pt x="2329" y="3018"/>
                  </a:lnTo>
                  <a:lnTo>
                    <a:pt x="2329" y="30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3758225" y="3567200"/>
              <a:ext cx="91850" cy="81825"/>
            </a:xfrm>
            <a:custGeom>
              <a:rect b="b" l="l" r="r" t="t"/>
              <a:pathLst>
                <a:path extrusionOk="0" h="3273" w="3674">
                  <a:moveTo>
                    <a:pt x="3673" y="0"/>
                  </a:moveTo>
                  <a:lnTo>
                    <a:pt x="3673" y="0"/>
                  </a:lnTo>
                  <a:cubicBezTo>
                    <a:pt x="3282" y="191"/>
                    <a:pt x="2880" y="329"/>
                    <a:pt x="2445" y="414"/>
                  </a:cubicBezTo>
                  <a:cubicBezTo>
                    <a:pt x="2149" y="477"/>
                    <a:pt x="1852" y="498"/>
                    <a:pt x="1556" y="498"/>
                  </a:cubicBezTo>
                  <a:cubicBezTo>
                    <a:pt x="1027" y="498"/>
                    <a:pt x="497" y="414"/>
                    <a:pt x="0" y="255"/>
                  </a:cubicBezTo>
                  <a:lnTo>
                    <a:pt x="0" y="255"/>
                  </a:lnTo>
                  <a:lnTo>
                    <a:pt x="2329" y="3272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3993500" y="3433550"/>
              <a:ext cx="100075" cy="170475"/>
            </a:xfrm>
            <a:custGeom>
              <a:rect b="b" l="l" r="r" t="t"/>
              <a:pathLst>
                <a:path extrusionOk="0" h="6819" w="4003">
                  <a:moveTo>
                    <a:pt x="4002" y="0"/>
                  </a:moveTo>
                  <a:lnTo>
                    <a:pt x="4002" y="0"/>
                  </a:lnTo>
                  <a:cubicBezTo>
                    <a:pt x="3738" y="85"/>
                    <a:pt x="3452" y="170"/>
                    <a:pt x="3166" y="255"/>
                  </a:cubicBezTo>
                  <a:cubicBezTo>
                    <a:pt x="3050" y="1218"/>
                    <a:pt x="2690" y="2160"/>
                    <a:pt x="2097" y="2954"/>
                  </a:cubicBezTo>
                  <a:cubicBezTo>
                    <a:pt x="1546" y="3685"/>
                    <a:pt x="816" y="4278"/>
                    <a:pt x="1" y="4680"/>
                  </a:cubicBezTo>
                  <a:lnTo>
                    <a:pt x="2087" y="6818"/>
                  </a:lnTo>
                  <a:lnTo>
                    <a:pt x="2934" y="3822"/>
                  </a:lnTo>
                  <a:lnTo>
                    <a:pt x="4002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3076950" y="3576725"/>
              <a:ext cx="30200" cy="76775"/>
            </a:xfrm>
            <a:custGeom>
              <a:rect b="b" l="l" r="r" t="t"/>
              <a:pathLst>
                <a:path extrusionOk="0" h="3071" w="1208">
                  <a:moveTo>
                    <a:pt x="0" y="1"/>
                  </a:moveTo>
                  <a:lnTo>
                    <a:pt x="64" y="170"/>
                  </a:lnTo>
                  <a:lnTo>
                    <a:pt x="1207" y="3071"/>
                  </a:lnTo>
                  <a:lnTo>
                    <a:pt x="1207" y="3071"/>
                  </a:lnTo>
                  <a:lnTo>
                    <a:pt x="64" y="170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3074550" y="3570650"/>
              <a:ext cx="95300" cy="82850"/>
            </a:xfrm>
            <a:custGeom>
              <a:rect b="b" l="l" r="r" t="t"/>
              <a:pathLst>
                <a:path extrusionOk="0" h="3314" w="3812">
                  <a:moveTo>
                    <a:pt x="1" y="1"/>
                  </a:moveTo>
                  <a:lnTo>
                    <a:pt x="96" y="244"/>
                  </a:lnTo>
                  <a:lnTo>
                    <a:pt x="160" y="413"/>
                  </a:lnTo>
                  <a:lnTo>
                    <a:pt x="1303" y="3314"/>
                  </a:lnTo>
                  <a:lnTo>
                    <a:pt x="3812" y="159"/>
                  </a:lnTo>
                  <a:lnTo>
                    <a:pt x="3812" y="159"/>
                  </a:lnTo>
                  <a:cubicBezTo>
                    <a:pt x="3283" y="286"/>
                    <a:pt x="2732" y="349"/>
                    <a:pt x="2181" y="349"/>
                  </a:cubicBezTo>
                  <a:cubicBezTo>
                    <a:pt x="1451" y="349"/>
                    <a:pt x="710" y="233"/>
                    <a:pt x="1" y="1"/>
                  </a:cubicBez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2857525" y="3470075"/>
              <a:ext cx="146400" cy="129975"/>
            </a:xfrm>
            <a:custGeom>
              <a:rect b="b" l="l" r="r" t="t"/>
              <a:pathLst>
                <a:path extrusionOk="0" h="5199" w="5856">
                  <a:moveTo>
                    <a:pt x="4691" y="0"/>
                  </a:moveTo>
                  <a:lnTo>
                    <a:pt x="4680" y="11"/>
                  </a:lnTo>
                  <a:cubicBezTo>
                    <a:pt x="3463" y="1313"/>
                    <a:pt x="1811" y="2181"/>
                    <a:pt x="0" y="2393"/>
                  </a:cubicBezTo>
                  <a:lnTo>
                    <a:pt x="635" y="5198"/>
                  </a:lnTo>
                  <a:lnTo>
                    <a:pt x="5855" y="349"/>
                  </a:lnTo>
                  <a:lnTo>
                    <a:pt x="5051" y="106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4265325" y="3389325"/>
              <a:ext cx="28075" cy="140850"/>
            </a:xfrm>
            <a:custGeom>
              <a:rect b="b" l="l" r="r" t="t"/>
              <a:pathLst>
                <a:path extrusionOk="0" h="5634" w="1123">
                  <a:moveTo>
                    <a:pt x="1" y="5316"/>
                  </a:moveTo>
                  <a:lnTo>
                    <a:pt x="413" y="5633"/>
                  </a:lnTo>
                  <a:lnTo>
                    <a:pt x="413" y="5633"/>
                  </a:lnTo>
                  <a:lnTo>
                    <a:pt x="1" y="5316"/>
                  </a:lnTo>
                  <a:close/>
                  <a:moveTo>
                    <a:pt x="1123" y="1"/>
                  </a:moveTo>
                  <a:lnTo>
                    <a:pt x="1123" y="1"/>
                  </a:lnTo>
                  <a:lnTo>
                    <a:pt x="1070" y="424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4226425" y="3389325"/>
              <a:ext cx="66975" cy="140850"/>
            </a:xfrm>
            <a:custGeom>
              <a:rect b="b" l="l" r="r" t="t"/>
              <a:pathLst>
                <a:path extrusionOk="0" h="5634" w="2679">
                  <a:moveTo>
                    <a:pt x="2679" y="1"/>
                  </a:moveTo>
                  <a:lnTo>
                    <a:pt x="2679" y="1"/>
                  </a:lnTo>
                  <a:cubicBezTo>
                    <a:pt x="1969" y="1494"/>
                    <a:pt x="1059" y="2881"/>
                    <a:pt x="0" y="4141"/>
                  </a:cubicBezTo>
                  <a:lnTo>
                    <a:pt x="1557" y="5316"/>
                  </a:lnTo>
                  <a:lnTo>
                    <a:pt x="1969" y="5633"/>
                  </a:lnTo>
                  <a:lnTo>
                    <a:pt x="2626" y="424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3511550" y="3589175"/>
              <a:ext cx="53475" cy="82600"/>
            </a:xfrm>
            <a:custGeom>
              <a:rect b="b" l="l" r="r" t="t"/>
              <a:pathLst>
                <a:path extrusionOk="0" h="3304" w="2139">
                  <a:moveTo>
                    <a:pt x="688" y="1069"/>
                  </a:moveTo>
                  <a:lnTo>
                    <a:pt x="2096" y="3250"/>
                  </a:lnTo>
                  <a:lnTo>
                    <a:pt x="2139" y="3304"/>
                  </a:lnTo>
                  <a:lnTo>
                    <a:pt x="2139" y="3304"/>
                  </a:lnTo>
                  <a:lnTo>
                    <a:pt x="2096" y="3250"/>
                  </a:lnTo>
                  <a:lnTo>
                    <a:pt x="688" y="1069"/>
                  </a:lnTo>
                  <a:close/>
                  <a:moveTo>
                    <a:pt x="0" y="1"/>
                  </a:moveTo>
                  <a:lnTo>
                    <a:pt x="370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6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3511550" y="3549725"/>
              <a:ext cx="115950" cy="122050"/>
            </a:xfrm>
            <a:custGeom>
              <a:rect b="b" l="l" r="r" t="t"/>
              <a:pathLst>
                <a:path extrusionOk="0" h="4882" w="4638">
                  <a:moveTo>
                    <a:pt x="4637" y="1"/>
                  </a:moveTo>
                  <a:lnTo>
                    <a:pt x="4637" y="1"/>
                  </a:lnTo>
                  <a:cubicBezTo>
                    <a:pt x="4414" y="212"/>
                    <a:pt x="4160" y="403"/>
                    <a:pt x="3906" y="583"/>
                  </a:cubicBezTo>
                  <a:cubicBezTo>
                    <a:pt x="2901" y="1250"/>
                    <a:pt x="1704" y="1600"/>
                    <a:pt x="518" y="1600"/>
                  </a:cubicBezTo>
                  <a:cubicBezTo>
                    <a:pt x="339" y="1600"/>
                    <a:pt x="169" y="1589"/>
                    <a:pt x="0" y="1579"/>
                  </a:cubicBezTo>
                  <a:lnTo>
                    <a:pt x="0" y="1579"/>
                  </a:lnTo>
                  <a:lnTo>
                    <a:pt x="370" y="2150"/>
                  </a:lnTo>
                  <a:lnTo>
                    <a:pt x="391" y="2182"/>
                  </a:lnTo>
                  <a:lnTo>
                    <a:pt x="688" y="2647"/>
                  </a:lnTo>
                  <a:lnTo>
                    <a:pt x="2096" y="4828"/>
                  </a:lnTo>
                  <a:lnTo>
                    <a:pt x="2139" y="4882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3304300" y="3525125"/>
              <a:ext cx="127575" cy="147725"/>
            </a:xfrm>
            <a:custGeom>
              <a:rect b="b" l="l" r="r" t="t"/>
              <a:pathLst>
                <a:path extrusionOk="0" h="5909" w="5103">
                  <a:moveTo>
                    <a:pt x="4161" y="1"/>
                  </a:moveTo>
                  <a:cubicBezTo>
                    <a:pt x="3166" y="1483"/>
                    <a:pt x="1684" y="2647"/>
                    <a:pt x="0" y="3240"/>
                  </a:cubicBezTo>
                  <a:lnTo>
                    <a:pt x="1419" y="5908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4C436F">
                <a:alpha val="2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2974500" y="3470075"/>
              <a:ext cx="9300" cy="2675"/>
            </a:xfrm>
            <a:custGeom>
              <a:rect b="b" l="l" r="r" t="t"/>
              <a:pathLst>
                <a:path extrusionOk="0" h="107" w="372">
                  <a:moveTo>
                    <a:pt x="12" y="0"/>
                  </a:moveTo>
                  <a:lnTo>
                    <a:pt x="1" y="11"/>
                  </a:lnTo>
                  <a:cubicBezTo>
                    <a:pt x="128" y="43"/>
                    <a:pt x="245" y="74"/>
                    <a:pt x="372" y="10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3071375" y="3492300"/>
              <a:ext cx="144000" cy="21725"/>
            </a:xfrm>
            <a:custGeom>
              <a:rect b="b" l="l" r="r" t="t"/>
              <a:pathLst>
                <a:path extrusionOk="0" h="869" w="5760">
                  <a:moveTo>
                    <a:pt x="1" y="1"/>
                  </a:moveTo>
                  <a:cubicBezTo>
                    <a:pt x="1779" y="340"/>
                    <a:pt x="3696" y="636"/>
                    <a:pt x="5760" y="8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B2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9"/>
          <p:cNvGrpSpPr/>
          <p:nvPr/>
        </p:nvGrpSpPr>
        <p:grpSpPr>
          <a:xfrm rot="2457711">
            <a:off x="1133743" y="4749285"/>
            <a:ext cx="668492" cy="603896"/>
            <a:chOff x="4995550" y="356125"/>
            <a:chExt cx="893626" cy="807275"/>
          </a:xfrm>
        </p:grpSpPr>
        <p:sp>
          <p:nvSpPr>
            <p:cNvPr id="645" name="Google Shape;645;p9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9"/>
          <p:cNvGrpSpPr/>
          <p:nvPr/>
        </p:nvGrpSpPr>
        <p:grpSpPr>
          <a:xfrm rot="2457711">
            <a:off x="2873118" y="-339390"/>
            <a:ext cx="668492" cy="603896"/>
            <a:chOff x="4995550" y="356125"/>
            <a:chExt cx="893626" cy="807275"/>
          </a:xfrm>
        </p:grpSpPr>
        <p:sp>
          <p:nvSpPr>
            <p:cNvPr id="655" name="Google Shape;655;p9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9"/>
          <p:cNvGrpSpPr/>
          <p:nvPr/>
        </p:nvGrpSpPr>
        <p:grpSpPr>
          <a:xfrm rot="2457711">
            <a:off x="8138443" y="3977660"/>
            <a:ext cx="668492" cy="603896"/>
            <a:chOff x="4995550" y="356125"/>
            <a:chExt cx="893626" cy="807275"/>
          </a:xfrm>
        </p:grpSpPr>
        <p:sp>
          <p:nvSpPr>
            <p:cNvPr id="665" name="Google Shape;665;p9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Google Shape;674;p9"/>
          <p:cNvSpPr txBox="1"/>
          <p:nvPr>
            <p:ph type="title"/>
          </p:nvPr>
        </p:nvSpPr>
        <p:spPr>
          <a:xfrm>
            <a:off x="720000" y="1220038"/>
            <a:ext cx="4264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5" name="Google Shape;675;p9"/>
          <p:cNvSpPr txBox="1"/>
          <p:nvPr>
            <p:ph idx="1" type="subTitle"/>
          </p:nvPr>
        </p:nvSpPr>
        <p:spPr>
          <a:xfrm>
            <a:off x="720000" y="2241663"/>
            <a:ext cx="42648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"/>
          <p:cNvSpPr/>
          <p:nvPr>
            <p:ph idx="2" type="pic"/>
          </p:nvPr>
        </p:nvSpPr>
        <p:spPr>
          <a:xfrm>
            <a:off x="0" y="-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10"/>
          <p:cNvSpPr txBox="1"/>
          <p:nvPr>
            <p:ph type="title"/>
          </p:nvPr>
        </p:nvSpPr>
        <p:spPr>
          <a:xfrm>
            <a:off x="3524962" y="3397949"/>
            <a:ext cx="4810500" cy="11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uckiest Guy"/>
              <a:buNone/>
              <a:defRPr sz="35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uckiest Guy"/>
              <a:buNone/>
              <a:defRPr sz="35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uckiest Guy"/>
              <a:buNone/>
              <a:defRPr sz="35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uckiest Guy"/>
              <a:buNone/>
              <a:defRPr sz="35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uckiest Guy"/>
              <a:buNone/>
              <a:defRPr sz="35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uckiest Guy"/>
              <a:buNone/>
              <a:defRPr sz="35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uckiest Guy"/>
              <a:buNone/>
              <a:defRPr sz="35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uckiest Guy"/>
              <a:buNone/>
              <a:defRPr sz="35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uckiest Guy"/>
              <a:buNone/>
              <a:defRPr sz="35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Char char="●"/>
              <a:defRPr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238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Char char="○"/>
              <a:defRPr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Char char="■"/>
              <a:defRPr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238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Char char="●"/>
              <a:defRPr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238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Char char="○"/>
              <a:defRPr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238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Char char="■"/>
              <a:defRPr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238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Char char="●"/>
              <a:defRPr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238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Char char="○"/>
              <a:defRPr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238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Cabin"/>
              <a:buChar char="■"/>
              <a:defRPr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4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iconne"/>
              <a:buNone/>
              <a:defRPr sz="40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iconne"/>
              <a:buNone/>
              <a:defRPr sz="40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iconne"/>
              <a:buNone/>
              <a:defRPr sz="40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iconne"/>
              <a:buNone/>
              <a:defRPr sz="40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iconne"/>
              <a:buNone/>
              <a:defRPr sz="40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iconne"/>
              <a:buNone/>
              <a:defRPr sz="40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iconne"/>
              <a:buNone/>
              <a:defRPr sz="40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iconne"/>
              <a:buNone/>
              <a:defRPr sz="40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iconne"/>
              <a:buNone/>
              <a:defRPr sz="40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defRPr>
            </a:lvl9pPr>
          </a:lstStyle>
          <a:p/>
        </p:txBody>
      </p:sp>
      <p:sp>
        <p:nvSpPr>
          <p:cNvPr id="3534" name="Google Shape;3534;p4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IKznbHvPFwc" TargetMode="External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6" name="Shape 4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7" name="Google Shape;4847;p81"/>
          <p:cNvSpPr/>
          <p:nvPr/>
        </p:nvSpPr>
        <p:spPr>
          <a:xfrm rot="153778">
            <a:off x="5543611" y="3679786"/>
            <a:ext cx="2878079" cy="4756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8" name="Google Shape;4848;p81"/>
          <p:cNvSpPr txBox="1"/>
          <p:nvPr>
            <p:ph type="ctrTitle"/>
          </p:nvPr>
        </p:nvSpPr>
        <p:spPr>
          <a:xfrm>
            <a:off x="2496600" y="971539"/>
            <a:ext cx="5934300" cy="25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¿Cuántos años </a:t>
            </a:r>
            <a:r>
              <a:rPr lang="en">
                <a:solidFill>
                  <a:schemeClr val="accent3"/>
                </a:solidFill>
              </a:rPr>
              <a:t>tienes?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849" name="Google Shape;4849;p81"/>
          <p:cNvSpPr txBox="1"/>
          <p:nvPr>
            <p:ph idx="1" type="subTitle"/>
          </p:nvPr>
        </p:nvSpPr>
        <p:spPr>
          <a:xfrm>
            <a:off x="5910525" y="3669075"/>
            <a:ext cx="25203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7° Grado </a:t>
            </a:r>
            <a:endParaRPr sz="2800"/>
          </a:p>
        </p:txBody>
      </p:sp>
      <p:grpSp>
        <p:nvGrpSpPr>
          <p:cNvPr id="4850" name="Google Shape;4850;p81"/>
          <p:cNvGrpSpPr/>
          <p:nvPr/>
        </p:nvGrpSpPr>
        <p:grpSpPr>
          <a:xfrm>
            <a:off x="1849402" y="4171942"/>
            <a:ext cx="557444" cy="503578"/>
            <a:chOff x="4995550" y="356125"/>
            <a:chExt cx="893626" cy="807275"/>
          </a:xfrm>
        </p:grpSpPr>
        <p:sp>
          <p:nvSpPr>
            <p:cNvPr id="4851" name="Google Shape;4851;p81"/>
            <p:cNvSpPr/>
            <p:nvPr/>
          </p:nvSpPr>
          <p:spPr>
            <a:xfrm>
              <a:off x="5366004" y="717266"/>
              <a:ext cx="68475" cy="198965"/>
            </a:xfrm>
            <a:custGeom>
              <a:rect b="b" l="l" r="r" t="t"/>
              <a:pathLst>
                <a:path extrusionOk="0" h="1325" w="456">
                  <a:moveTo>
                    <a:pt x="276" y="0"/>
                  </a:moveTo>
                  <a:cubicBezTo>
                    <a:pt x="170" y="0"/>
                    <a:pt x="86" y="74"/>
                    <a:pt x="75" y="180"/>
                  </a:cubicBezTo>
                  <a:lnTo>
                    <a:pt x="11" y="1123"/>
                  </a:lnTo>
                  <a:cubicBezTo>
                    <a:pt x="1" y="1229"/>
                    <a:pt x="86" y="1323"/>
                    <a:pt x="181" y="1323"/>
                  </a:cubicBezTo>
                  <a:cubicBezTo>
                    <a:pt x="187" y="1324"/>
                    <a:pt x="194" y="1325"/>
                    <a:pt x="201" y="1325"/>
                  </a:cubicBezTo>
                  <a:cubicBezTo>
                    <a:pt x="299" y="1325"/>
                    <a:pt x="382" y="1253"/>
                    <a:pt x="382" y="1154"/>
                  </a:cubicBezTo>
                  <a:lnTo>
                    <a:pt x="456" y="201"/>
                  </a:lnTo>
                  <a:lnTo>
                    <a:pt x="456" y="170"/>
                  </a:lnTo>
                  <a:cubicBezTo>
                    <a:pt x="435" y="74"/>
                    <a:pt x="371" y="11"/>
                    <a:pt x="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81"/>
            <p:cNvSpPr/>
            <p:nvPr/>
          </p:nvSpPr>
          <p:spPr>
            <a:xfrm>
              <a:off x="5544099" y="880794"/>
              <a:ext cx="119381" cy="188904"/>
            </a:xfrm>
            <a:custGeom>
              <a:rect b="b" l="l" r="r" t="t"/>
              <a:pathLst>
                <a:path extrusionOk="0" h="1258" w="795">
                  <a:moveTo>
                    <a:pt x="205" y="0"/>
                  </a:moveTo>
                  <a:cubicBezTo>
                    <a:pt x="197" y="0"/>
                    <a:pt x="189" y="1"/>
                    <a:pt x="180" y="2"/>
                  </a:cubicBezTo>
                  <a:cubicBezTo>
                    <a:pt x="170" y="13"/>
                    <a:pt x="159" y="13"/>
                    <a:pt x="138" y="23"/>
                  </a:cubicBezTo>
                  <a:cubicBezTo>
                    <a:pt x="43" y="65"/>
                    <a:pt x="1" y="171"/>
                    <a:pt x="43" y="267"/>
                  </a:cubicBezTo>
                  <a:lnTo>
                    <a:pt x="403" y="1145"/>
                  </a:lnTo>
                  <a:cubicBezTo>
                    <a:pt x="434" y="1215"/>
                    <a:pt x="506" y="1257"/>
                    <a:pt x="579" y="1257"/>
                  </a:cubicBezTo>
                  <a:cubicBezTo>
                    <a:pt x="605" y="1257"/>
                    <a:pt x="632" y="1252"/>
                    <a:pt x="657" y="1241"/>
                  </a:cubicBezTo>
                  <a:cubicBezTo>
                    <a:pt x="752" y="1198"/>
                    <a:pt x="794" y="1092"/>
                    <a:pt x="752" y="997"/>
                  </a:cubicBezTo>
                  <a:lnTo>
                    <a:pt x="392" y="118"/>
                  </a:lnTo>
                  <a:cubicBezTo>
                    <a:pt x="354" y="42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81"/>
            <p:cNvSpPr/>
            <p:nvPr/>
          </p:nvSpPr>
          <p:spPr>
            <a:xfrm>
              <a:off x="5361199" y="402375"/>
              <a:ext cx="68625" cy="199115"/>
            </a:xfrm>
            <a:custGeom>
              <a:rect b="b" l="l" r="r" t="t"/>
              <a:pathLst>
                <a:path extrusionOk="0" h="1326" w="457">
                  <a:moveTo>
                    <a:pt x="258" y="0"/>
                  </a:moveTo>
                  <a:cubicBezTo>
                    <a:pt x="160" y="0"/>
                    <a:pt x="85" y="81"/>
                    <a:pt x="75" y="181"/>
                  </a:cubicBezTo>
                  <a:lnTo>
                    <a:pt x="1" y="1123"/>
                  </a:lnTo>
                  <a:cubicBezTo>
                    <a:pt x="1" y="1229"/>
                    <a:pt x="75" y="1314"/>
                    <a:pt x="181" y="1324"/>
                  </a:cubicBezTo>
                  <a:cubicBezTo>
                    <a:pt x="187" y="1325"/>
                    <a:pt x="194" y="1325"/>
                    <a:pt x="200" y="1325"/>
                  </a:cubicBezTo>
                  <a:cubicBezTo>
                    <a:pt x="297" y="1325"/>
                    <a:pt x="372" y="1245"/>
                    <a:pt x="382" y="1155"/>
                  </a:cubicBezTo>
                  <a:lnTo>
                    <a:pt x="445" y="202"/>
                  </a:lnTo>
                  <a:cubicBezTo>
                    <a:pt x="456" y="192"/>
                    <a:pt x="456" y="181"/>
                    <a:pt x="445" y="160"/>
                  </a:cubicBezTo>
                  <a:cubicBezTo>
                    <a:pt x="435" y="75"/>
                    <a:pt x="361" y="11"/>
                    <a:pt x="276" y="1"/>
                  </a:cubicBezTo>
                  <a:cubicBezTo>
                    <a:pt x="270" y="1"/>
                    <a:pt x="264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81"/>
            <p:cNvSpPr/>
            <p:nvPr/>
          </p:nvSpPr>
          <p:spPr>
            <a:xfrm>
              <a:off x="4995550" y="725075"/>
              <a:ext cx="200470" cy="67123"/>
            </a:xfrm>
            <a:custGeom>
              <a:rect b="b" l="l" r="r" t="t"/>
              <a:pathLst>
                <a:path extrusionOk="0" h="447" w="1335">
                  <a:moveTo>
                    <a:pt x="1142" y="0"/>
                  </a:moveTo>
                  <a:cubicBezTo>
                    <a:pt x="1136" y="0"/>
                    <a:pt x="1130" y="0"/>
                    <a:pt x="1123" y="1"/>
                  </a:cubicBezTo>
                  <a:lnTo>
                    <a:pt x="181" y="65"/>
                  </a:lnTo>
                  <a:cubicBezTo>
                    <a:pt x="75" y="76"/>
                    <a:pt x="1" y="170"/>
                    <a:pt x="12" y="266"/>
                  </a:cubicBezTo>
                  <a:cubicBezTo>
                    <a:pt x="12" y="366"/>
                    <a:pt x="96" y="447"/>
                    <a:pt x="194" y="447"/>
                  </a:cubicBezTo>
                  <a:cubicBezTo>
                    <a:pt x="200" y="447"/>
                    <a:pt x="206" y="446"/>
                    <a:pt x="213" y="446"/>
                  </a:cubicBezTo>
                  <a:lnTo>
                    <a:pt x="1155" y="372"/>
                  </a:lnTo>
                  <a:lnTo>
                    <a:pt x="1165" y="372"/>
                  </a:lnTo>
                  <a:cubicBezTo>
                    <a:pt x="1271" y="361"/>
                    <a:pt x="1335" y="266"/>
                    <a:pt x="1335" y="170"/>
                  </a:cubicBezTo>
                  <a:cubicBezTo>
                    <a:pt x="1325" y="71"/>
                    <a:pt x="1240" y="0"/>
                    <a:pt x="1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81"/>
            <p:cNvSpPr/>
            <p:nvPr/>
          </p:nvSpPr>
          <p:spPr>
            <a:xfrm>
              <a:off x="5251579" y="975697"/>
              <a:ext cx="119381" cy="187703"/>
            </a:xfrm>
            <a:custGeom>
              <a:rect b="b" l="l" r="r" t="t"/>
              <a:pathLst>
                <a:path extrusionOk="0" h="1250" w="795">
                  <a:moveTo>
                    <a:pt x="226" y="0"/>
                  </a:moveTo>
                  <a:cubicBezTo>
                    <a:pt x="214" y="0"/>
                    <a:pt x="202" y="2"/>
                    <a:pt x="191" y="5"/>
                  </a:cubicBezTo>
                  <a:cubicBezTo>
                    <a:pt x="170" y="5"/>
                    <a:pt x="159" y="5"/>
                    <a:pt x="138" y="16"/>
                  </a:cubicBezTo>
                  <a:cubicBezTo>
                    <a:pt x="43" y="58"/>
                    <a:pt x="1" y="164"/>
                    <a:pt x="43" y="259"/>
                  </a:cubicBezTo>
                  <a:lnTo>
                    <a:pt x="413" y="1138"/>
                  </a:lnTo>
                  <a:cubicBezTo>
                    <a:pt x="437" y="1208"/>
                    <a:pt x="506" y="1249"/>
                    <a:pt x="579" y="1249"/>
                  </a:cubicBezTo>
                  <a:cubicBezTo>
                    <a:pt x="605" y="1249"/>
                    <a:pt x="632" y="1244"/>
                    <a:pt x="657" y="1233"/>
                  </a:cubicBezTo>
                  <a:cubicBezTo>
                    <a:pt x="752" y="1201"/>
                    <a:pt x="794" y="1085"/>
                    <a:pt x="763" y="990"/>
                  </a:cubicBezTo>
                  <a:lnTo>
                    <a:pt x="392" y="111"/>
                  </a:lnTo>
                  <a:cubicBezTo>
                    <a:pt x="365" y="48"/>
                    <a:pt x="29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81"/>
            <p:cNvSpPr/>
            <p:nvPr/>
          </p:nvSpPr>
          <p:spPr>
            <a:xfrm>
              <a:off x="5116432" y="356125"/>
              <a:ext cx="189358" cy="118929"/>
            </a:xfrm>
            <a:custGeom>
              <a:rect b="b" l="l" r="r" t="t"/>
              <a:pathLst>
                <a:path extrusionOk="0" h="792" w="1261">
                  <a:moveTo>
                    <a:pt x="1071" y="0"/>
                  </a:moveTo>
                  <a:cubicBezTo>
                    <a:pt x="1043" y="0"/>
                    <a:pt x="1014" y="7"/>
                    <a:pt x="985" y="23"/>
                  </a:cubicBezTo>
                  <a:lnTo>
                    <a:pt x="127" y="436"/>
                  </a:lnTo>
                  <a:cubicBezTo>
                    <a:pt x="33" y="479"/>
                    <a:pt x="0" y="595"/>
                    <a:pt x="43" y="690"/>
                  </a:cubicBezTo>
                  <a:cubicBezTo>
                    <a:pt x="74" y="752"/>
                    <a:pt x="145" y="792"/>
                    <a:pt x="218" y="792"/>
                  </a:cubicBezTo>
                  <a:cubicBezTo>
                    <a:pt x="244" y="792"/>
                    <a:pt x="271" y="786"/>
                    <a:pt x="297" y="775"/>
                  </a:cubicBezTo>
                  <a:lnTo>
                    <a:pt x="1144" y="362"/>
                  </a:lnTo>
                  <a:cubicBezTo>
                    <a:pt x="1228" y="319"/>
                    <a:pt x="1261" y="235"/>
                    <a:pt x="1250" y="161"/>
                  </a:cubicBezTo>
                  <a:cubicBezTo>
                    <a:pt x="1250" y="140"/>
                    <a:pt x="1239" y="119"/>
                    <a:pt x="1239" y="108"/>
                  </a:cubicBezTo>
                  <a:cubicBezTo>
                    <a:pt x="1202" y="41"/>
                    <a:pt x="11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81"/>
            <p:cNvSpPr/>
            <p:nvPr/>
          </p:nvSpPr>
          <p:spPr>
            <a:xfrm>
              <a:off x="5698317" y="794300"/>
              <a:ext cx="190860" cy="119529"/>
            </a:xfrm>
            <a:custGeom>
              <a:rect b="b" l="l" r="r" t="t"/>
              <a:pathLst>
                <a:path extrusionOk="0" h="796" w="1271">
                  <a:moveTo>
                    <a:pt x="1063" y="0"/>
                  </a:moveTo>
                  <a:cubicBezTo>
                    <a:pt x="1037" y="0"/>
                    <a:pt x="1010" y="6"/>
                    <a:pt x="985" y="17"/>
                  </a:cubicBezTo>
                  <a:lnTo>
                    <a:pt x="138" y="440"/>
                  </a:lnTo>
                  <a:cubicBezTo>
                    <a:pt x="43" y="483"/>
                    <a:pt x="0" y="599"/>
                    <a:pt x="54" y="694"/>
                  </a:cubicBezTo>
                  <a:cubicBezTo>
                    <a:pt x="85" y="756"/>
                    <a:pt x="155" y="796"/>
                    <a:pt x="224" y="796"/>
                  </a:cubicBezTo>
                  <a:cubicBezTo>
                    <a:pt x="249" y="796"/>
                    <a:pt x="274" y="790"/>
                    <a:pt x="297" y="779"/>
                  </a:cubicBezTo>
                  <a:lnTo>
                    <a:pt x="1155" y="366"/>
                  </a:lnTo>
                  <a:cubicBezTo>
                    <a:pt x="1228" y="323"/>
                    <a:pt x="1271" y="239"/>
                    <a:pt x="1261" y="165"/>
                  </a:cubicBezTo>
                  <a:cubicBezTo>
                    <a:pt x="1261" y="144"/>
                    <a:pt x="1249" y="123"/>
                    <a:pt x="1239" y="112"/>
                  </a:cubicBezTo>
                  <a:cubicBezTo>
                    <a:pt x="1208" y="42"/>
                    <a:pt x="113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81"/>
            <p:cNvSpPr/>
            <p:nvPr/>
          </p:nvSpPr>
          <p:spPr>
            <a:xfrm>
              <a:off x="5566323" y="621463"/>
              <a:ext cx="191010" cy="124184"/>
            </a:xfrm>
            <a:custGeom>
              <a:rect b="b" l="l" r="r" t="t"/>
              <a:pathLst>
                <a:path extrusionOk="0" h="827" w="1272">
                  <a:moveTo>
                    <a:pt x="224" y="1"/>
                  </a:moveTo>
                  <a:cubicBezTo>
                    <a:pt x="158" y="1"/>
                    <a:pt x="91" y="39"/>
                    <a:pt x="53" y="98"/>
                  </a:cubicBezTo>
                  <a:cubicBezTo>
                    <a:pt x="1" y="194"/>
                    <a:pt x="43" y="310"/>
                    <a:pt x="128" y="352"/>
                  </a:cubicBezTo>
                  <a:lnTo>
                    <a:pt x="964" y="808"/>
                  </a:lnTo>
                  <a:cubicBezTo>
                    <a:pt x="995" y="821"/>
                    <a:pt x="1026" y="827"/>
                    <a:pt x="1056" y="827"/>
                  </a:cubicBezTo>
                  <a:cubicBezTo>
                    <a:pt x="1097" y="827"/>
                    <a:pt x="1134" y="816"/>
                    <a:pt x="1166" y="797"/>
                  </a:cubicBezTo>
                  <a:lnTo>
                    <a:pt x="1229" y="733"/>
                  </a:lnTo>
                  <a:cubicBezTo>
                    <a:pt x="1271" y="638"/>
                    <a:pt x="1239" y="522"/>
                    <a:pt x="1144" y="469"/>
                  </a:cubicBezTo>
                  <a:lnTo>
                    <a:pt x="308" y="24"/>
                  </a:lnTo>
                  <a:cubicBezTo>
                    <a:pt x="282" y="8"/>
                    <a:pt x="253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81"/>
            <p:cNvSpPr/>
            <p:nvPr/>
          </p:nvSpPr>
          <p:spPr>
            <a:xfrm>
              <a:off x="5134001" y="813070"/>
              <a:ext cx="179748" cy="137549"/>
            </a:xfrm>
            <a:custGeom>
              <a:rect b="b" l="l" r="r" t="t"/>
              <a:pathLst>
                <a:path extrusionOk="0" h="916" w="1197">
                  <a:moveTo>
                    <a:pt x="991" y="0"/>
                  </a:moveTo>
                  <a:cubicBezTo>
                    <a:pt x="956" y="0"/>
                    <a:pt x="921" y="10"/>
                    <a:pt x="890" y="29"/>
                  </a:cubicBezTo>
                  <a:lnTo>
                    <a:pt x="106" y="569"/>
                  </a:lnTo>
                  <a:cubicBezTo>
                    <a:pt x="21" y="633"/>
                    <a:pt x="0" y="749"/>
                    <a:pt x="64" y="834"/>
                  </a:cubicBezTo>
                  <a:cubicBezTo>
                    <a:pt x="97" y="887"/>
                    <a:pt x="156" y="916"/>
                    <a:pt x="217" y="916"/>
                  </a:cubicBezTo>
                  <a:cubicBezTo>
                    <a:pt x="252" y="916"/>
                    <a:pt x="287" y="906"/>
                    <a:pt x="318" y="887"/>
                  </a:cubicBezTo>
                  <a:lnTo>
                    <a:pt x="1101" y="347"/>
                  </a:lnTo>
                  <a:cubicBezTo>
                    <a:pt x="1165" y="304"/>
                    <a:pt x="1196" y="231"/>
                    <a:pt x="1186" y="156"/>
                  </a:cubicBezTo>
                  <a:cubicBezTo>
                    <a:pt x="1175" y="135"/>
                    <a:pt x="1165" y="104"/>
                    <a:pt x="1154" y="82"/>
                  </a:cubicBezTo>
                  <a:cubicBezTo>
                    <a:pt x="1114" y="29"/>
                    <a:pt x="1052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0" name="Google Shape;4860;p81"/>
          <p:cNvGrpSpPr/>
          <p:nvPr/>
        </p:nvGrpSpPr>
        <p:grpSpPr>
          <a:xfrm>
            <a:off x="2760868" y="466430"/>
            <a:ext cx="387399" cy="365927"/>
            <a:chOff x="4298621" y="5475275"/>
            <a:chExt cx="791255" cy="747399"/>
          </a:xfrm>
        </p:grpSpPr>
        <p:sp>
          <p:nvSpPr>
            <p:cNvPr id="4861" name="Google Shape;4861;p81"/>
            <p:cNvSpPr/>
            <p:nvPr/>
          </p:nvSpPr>
          <p:spPr>
            <a:xfrm>
              <a:off x="4657393" y="5900888"/>
              <a:ext cx="432483" cy="321786"/>
            </a:xfrm>
            <a:custGeom>
              <a:rect b="b" l="l" r="r" t="t"/>
              <a:pathLst>
                <a:path extrusionOk="0" h="1218" w="1637">
                  <a:moveTo>
                    <a:pt x="807" y="0"/>
                  </a:moveTo>
                  <a:cubicBezTo>
                    <a:pt x="110" y="0"/>
                    <a:pt x="1" y="1121"/>
                    <a:pt x="744" y="1212"/>
                  </a:cubicBezTo>
                  <a:cubicBezTo>
                    <a:pt x="773" y="1216"/>
                    <a:pt x="802" y="1218"/>
                    <a:pt x="830" y="1218"/>
                  </a:cubicBezTo>
                  <a:cubicBezTo>
                    <a:pt x="1527" y="1218"/>
                    <a:pt x="1636" y="97"/>
                    <a:pt x="892" y="5"/>
                  </a:cubicBezTo>
                  <a:cubicBezTo>
                    <a:pt x="863" y="2"/>
                    <a:pt x="835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81"/>
            <p:cNvSpPr/>
            <p:nvPr/>
          </p:nvSpPr>
          <p:spPr>
            <a:xfrm>
              <a:off x="4546433" y="5475275"/>
              <a:ext cx="456525" cy="338959"/>
            </a:xfrm>
            <a:custGeom>
              <a:rect b="b" l="l" r="r" t="t"/>
              <a:pathLst>
                <a:path extrusionOk="0" h="1283" w="1728">
                  <a:moveTo>
                    <a:pt x="846" y="1"/>
                  </a:moveTo>
                  <a:cubicBezTo>
                    <a:pt x="106" y="1"/>
                    <a:pt x="1" y="1176"/>
                    <a:pt x="783" y="1278"/>
                  </a:cubicBezTo>
                  <a:cubicBezTo>
                    <a:pt x="812" y="1281"/>
                    <a:pt x="841" y="1283"/>
                    <a:pt x="869" y="1283"/>
                  </a:cubicBezTo>
                  <a:cubicBezTo>
                    <a:pt x="1609" y="1283"/>
                    <a:pt x="1727" y="99"/>
                    <a:pt x="942" y="7"/>
                  </a:cubicBezTo>
                  <a:cubicBezTo>
                    <a:pt x="909" y="3"/>
                    <a:pt x="877" y="1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81"/>
            <p:cNvSpPr/>
            <p:nvPr/>
          </p:nvSpPr>
          <p:spPr>
            <a:xfrm>
              <a:off x="4298621" y="5858881"/>
              <a:ext cx="345300" cy="254417"/>
            </a:xfrm>
            <a:custGeom>
              <a:rect b="b" l="l" r="r" t="t"/>
              <a:pathLst>
                <a:path extrusionOk="0" h="963" w="1307">
                  <a:moveTo>
                    <a:pt x="639" y="1"/>
                  </a:moveTo>
                  <a:cubicBezTo>
                    <a:pt x="82" y="1"/>
                    <a:pt x="1" y="887"/>
                    <a:pt x="599" y="959"/>
                  </a:cubicBezTo>
                  <a:cubicBezTo>
                    <a:pt x="622" y="962"/>
                    <a:pt x="644" y="963"/>
                    <a:pt x="665" y="963"/>
                  </a:cubicBezTo>
                  <a:cubicBezTo>
                    <a:pt x="1220" y="963"/>
                    <a:pt x="1307" y="77"/>
                    <a:pt x="716" y="6"/>
                  </a:cubicBezTo>
                  <a:cubicBezTo>
                    <a:pt x="689" y="2"/>
                    <a:pt x="664" y="1"/>
                    <a:pt x="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81"/>
            <p:cNvSpPr/>
            <p:nvPr/>
          </p:nvSpPr>
          <p:spPr>
            <a:xfrm>
              <a:off x="4330852" y="5882659"/>
              <a:ext cx="215581" cy="162478"/>
            </a:xfrm>
            <a:custGeom>
              <a:rect b="b" l="l" r="r" t="t"/>
              <a:pathLst>
                <a:path extrusionOk="0" h="615" w="816">
                  <a:moveTo>
                    <a:pt x="403" y="1"/>
                  </a:moveTo>
                  <a:cubicBezTo>
                    <a:pt x="53" y="1"/>
                    <a:pt x="1" y="561"/>
                    <a:pt x="371" y="604"/>
                  </a:cubicBezTo>
                  <a:cubicBezTo>
                    <a:pt x="382" y="615"/>
                    <a:pt x="403" y="615"/>
                    <a:pt x="413" y="615"/>
                  </a:cubicBezTo>
                  <a:cubicBezTo>
                    <a:pt x="763" y="615"/>
                    <a:pt x="815" y="53"/>
                    <a:pt x="445" y="11"/>
                  </a:cubicBezTo>
                  <a:cubicBezTo>
                    <a:pt x="424" y="11"/>
                    <a:pt x="413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81"/>
            <p:cNvSpPr/>
            <p:nvPr/>
          </p:nvSpPr>
          <p:spPr>
            <a:xfrm>
              <a:off x="4758843" y="5972220"/>
              <a:ext cx="215581" cy="159572"/>
            </a:xfrm>
            <a:custGeom>
              <a:rect b="b" l="l" r="r" t="t"/>
              <a:pathLst>
                <a:path extrusionOk="0" h="604" w="816">
                  <a:moveTo>
                    <a:pt x="402" y="0"/>
                  </a:moveTo>
                  <a:cubicBezTo>
                    <a:pt x="53" y="0"/>
                    <a:pt x="0" y="561"/>
                    <a:pt x="371" y="603"/>
                  </a:cubicBezTo>
                  <a:lnTo>
                    <a:pt x="413" y="603"/>
                  </a:lnTo>
                  <a:cubicBezTo>
                    <a:pt x="762" y="603"/>
                    <a:pt x="816" y="53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6" name="Google Shape;4866;p81"/>
          <p:cNvGrpSpPr/>
          <p:nvPr/>
        </p:nvGrpSpPr>
        <p:grpSpPr>
          <a:xfrm flipH="1">
            <a:off x="-137725" y="712572"/>
            <a:ext cx="2920832" cy="3507011"/>
            <a:chOff x="306875" y="1720172"/>
            <a:chExt cx="2920832" cy="3507011"/>
          </a:xfrm>
        </p:grpSpPr>
        <p:sp>
          <p:nvSpPr>
            <p:cNvPr id="4867" name="Google Shape;4867;p81"/>
            <p:cNvSpPr/>
            <p:nvPr/>
          </p:nvSpPr>
          <p:spPr>
            <a:xfrm rot="1919223">
              <a:off x="936451" y="3717735"/>
              <a:ext cx="287318" cy="1551144"/>
            </a:xfrm>
            <a:custGeom>
              <a:rect b="b" l="l" r="r" t="t"/>
              <a:pathLst>
                <a:path extrusionOk="0" h="16015" w="2966">
                  <a:moveTo>
                    <a:pt x="620" y="0"/>
                  </a:moveTo>
                  <a:cubicBezTo>
                    <a:pt x="579" y="0"/>
                    <a:pt x="533" y="51"/>
                    <a:pt x="562" y="101"/>
                  </a:cubicBezTo>
                  <a:cubicBezTo>
                    <a:pt x="1240" y="1383"/>
                    <a:pt x="1896" y="2696"/>
                    <a:pt x="2299" y="4103"/>
                  </a:cubicBezTo>
                  <a:cubicBezTo>
                    <a:pt x="2690" y="5458"/>
                    <a:pt x="2849" y="6909"/>
                    <a:pt x="2563" y="8296"/>
                  </a:cubicBezTo>
                  <a:cubicBezTo>
                    <a:pt x="2415" y="8984"/>
                    <a:pt x="2161" y="9641"/>
                    <a:pt x="1812" y="10244"/>
                  </a:cubicBezTo>
                  <a:cubicBezTo>
                    <a:pt x="1483" y="10837"/>
                    <a:pt x="1092" y="11398"/>
                    <a:pt x="763" y="11980"/>
                  </a:cubicBezTo>
                  <a:cubicBezTo>
                    <a:pt x="467" y="12530"/>
                    <a:pt x="224" y="13102"/>
                    <a:pt x="118" y="13727"/>
                  </a:cubicBezTo>
                  <a:cubicBezTo>
                    <a:pt x="12" y="14278"/>
                    <a:pt x="1" y="14849"/>
                    <a:pt x="75" y="15400"/>
                  </a:cubicBezTo>
                  <a:cubicBezTo>
                    <a:pt x="107" y="15612"/>
                    <a:pt x="149" y="15812"/>
                    <a:pt x="202" y="16014"/>
                  </a:cubicBezTo>
                  <a:lnTo>
                    <a:pt x="340" y="16014"/>
                  </a:lnTo>
                  <a:cubicBezTo>
                    <a:pt x="308" y="15908"/>
                    <a:pt x="276" y="15802"/>
                    <a:pt x="255" y="15685"/>
                  </a:cubicBezTo>
                  <a:cubicBezTo>
                    <a:pt x="149" y="15125"/>
                    <a:pt x="128" y="14542"/>
                    <a:pt x="213" y="13970"/>
                  </a:cubicBezTo>
                  <a:cubicBezTo>
                    <a:pt x="297" y="13356"/>
                    <a:pt x="499" y="12785"/>
                    <a:pt x="784" y="12234"/>
                  </a:cubicBezTo>
                  <a:cubicBezTo>
                    <a:pt x="1102" y="11631"/>
                    <a:pt x="1494" y="11069"/>
                    <a:pt x="1833" y="10488"/>
                  </a:cubicBezTo>
                  <a:cubicBezTo>
                    <a:pt x="2182" y="9895"/>
                    <a:pt x="2457" y="9281"/>
                    <a:pt x="2626" y="8624"/>
                  </a:cubicBezTo>
                  <a:cubicBezTo>
                    <a:pt x="2965" y="7279"/>
                    <a:pt x="2881" y="5851"/>
                    <a:pt x="2553" y="4517"/>
                  </a:cubicBezTo>
                  <a:cubicBezTo>
                    <a:pt x="2203" y="3119"/>
                    <a:pt x="1589" y="1795"/>
                    <a:pt x="933" y="515"/>
                  </a:cubicBezTo>
                  <a:cubicBezTo>
                    <a:pt x="848" y="355"/>
                    <a:pt x="763" y="197"/>
                    <a:pt x="668" y="38"/>
                  </a:cubicBezTo>
                  <a:cubicBezTo>
                    <a:pt x="658" y="11"/>
                    <a:pt x="640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8" name="Google Shape;4868;p81"/>
            <p:cNvGrpSpPr/>
            <p:nvPr/>
          </p:nvGrpSpPr>
          <p:grpSpPr>
            <a:xfrm>
              <a:off x="306875" y="1720172"/>
              <a:ext cx="2920832" cy="3255316"/>
              <a:chOff x="306875" y="1720172"/>
              <a:chExt cx="2920832" cy="3255316"/>
            </a:xfrm>
          </p:grpSpPr>
          <p:sp>
            <p:nvSpPr>
              <p:cNvPr id="4869" name="Google Shape;4869;p81"/>
              <p:cNvSpPr/>
              <p:nvPr/>
            </p:nvSpPr>
            <p:spPr>
              <a:xfrm rot="1919223">
                <a:off x="1121601" y="2997635"/>
                <a:ext cx="287318" cy="1551144"/>
              </a:xfrm>
              <a:custGeom>
                <a:rect b="b" l="l" r="r" t="t"/>
                <a:pathLst>
                  <a:path extrusionOk="0" h="16015" w="2966">
                    <a:moveTo>
                      <a:pt x="620" y="0"/>
                    </a:moveTo>
                    <a:cubicBezTo>
                      <a:pt x="579" y="0"/>
                      <a:pt x="533" y="51"/>
                      <a:pt x="562" y="101"/>
                    </a:cubicBezTo>
                    <a:cubicBezTo>
                      <a:pt x="1240" y="1383"/>
                      <a:pt x="1896" y="2696"/>
                      <a:pt x="2299" y="4103"/>
                    </a:cubicBezTo>
                    <a:cubicBezTo>
                      <a:pt x="2690" y="5458"/>
                      <a:pt x="2849" y="6909"/>
                      <a:pt x="2563" y="8296"/>
                    </a:cubicBezTo>
                    <a:cubicBezTo>
                      <a:pt x="2415" y="8984"/>
                      <a:pt x="2161" y="9641"/>
                      <a:pt x="1812" y="10244"/>
                    </a:cubicBezTo>
                    <a:cubicBezTo>
                      <a:pt x="1483" y="10837"/>
                      <a:pt x="1092" y="11398"/>
                      <a:pt x="763" y="11980"/>
                    </a:cubicBezTo>
                    <a:cubicBezTo>
                      <a:pt x="467" y="12530"/>
                      <a:pt x="224" y="13102"/>
                      <a:pt x="118" y="13727"/>
                    </a:cubicBezTo>
                    <a:cubicBezTo>
                      <a:pt x="12" y="14278"/>
                      <a:pt x="1" y="14849"/>
                      <a:pt x="75" y="15400"/>
                    </a:cubicBezTo>
                    <a:cubicBezTo>
                      <a:pt x="107" y="15612"/>
                      <a:pt x="149" y="15812"/>
                      <a:pt x="202" y="16014"/>
                    </a:cubicBezTo>
                    <a:lnTo>
                      <a:pt x="340" y="16014"/>
                    </a:lnTo>
                    <a:cubicBezTo>
                      <a:pt x="308" y="15908"/>
                      <a:pt x="276" y="15802"/>
                      <a:pt x="255" y="15685"/>
                    </a:cubicBezTo>
                    <a:cubicBezTo>
                      <a:pt x="149" y="15125"/>
                      <a:pt x="128" y="14542"/>
                      <a:pt x="213" y="13970"/>
                    </a:cubicBezTo>
                    <a:cubicBezTo>
                      <a:pt x="297" y="13356"/>
                      <a:pt x="499" y="12785"/>
                      <a:pt x="784" y="12234"/>
                    </a:cubicBezTo>
                    <a:cubicBezTo>
                      <a:pt x="1102" y="11631"/>
                      <a:pt x="1494" y="11069"/>
                      <a:pt x="1833" y="10488"/>
                    </a:cubicBezTo>
                    <a:cubicBezTo>
                      <a:pt x="2182" y="9895"/>
                      <a:pt x="2457" y="9281"/>
                      <a:pt x="2626" y="8624"/>
                    </a:cubicBezTo>
                    <a:cubicBezTo>
                      <a:pt x="2965" y="7279"/>
                      <a:pt x="2881" y="5851"/>
                      <a:pt x="2553" y="4517"/>
                    </a:cubicBezTo>
                    <a:cubicBezTo>
                      <a:pt x="2203" y="3119"/>
                      <a:pt x="1589" y="1795"/>
                      <a:pt x="933" y="515"/>
                    </a:cubicBezTo>
                    <a:cubicBezTo>
                      <a:pt x="848" y="355"/>
                      <a:pt x="763" y="197"/>
                      <a:pt x="668" y="38"/>
                    </a:cubicBezTo>
                    <a:cubicBezTo>
                      <a:pt x="658" y="11"/>
                      <a:pt x="640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70" name="Google Shape;4870;p81"/>
              <p:cNvGrpSpPr/>
              <p:nvPr/>
            </p:nvGrpSpPr>
            <p:grpSpPr>
              <a:xfrm rot="1206212">
                <a:off x="704202" y="2003649"/>
                <a:ext cx="2126179" cy="2688362"/>
                <a:chOff x="1197475" y="518000"/>
                <a:chExt cx="3846344" cy="4864183"/>
              </a:xfrm>
            </p:grpSpPr>
            <p:sp>
              <p:nvSpPr>
                <p:cNvPr id="4871" name="Google Shape;4871;p81"/>
                <p:cNvSpPr/>
                <p:nvPr/>
              </p:nvSpPr>
              <p:spPr>
                <a:xfrm>
                  <a:off x="2349735" y="2689505"/>
                  <a:ext cx="206091" cy="210472"/>
                </a:xfrm>
                <a:custGeom>
                  <a:rect b="b" l="l" r="r" t="t"/>
                  <a:pathLst>
                    <a:path extrusionOk="0" h="1201" w="1176">
                      <a:moveTo>
                        <a:pt x="401" y="0"/>
                      </a:moveTo>
                      <a:cubicBezTo>
                        <a:pt x="394" y="0"/>
                        <a:pt x="388" y="1"/>
                        <a:pt x="382" y="2"/>
                      </a:cubicBezTo>
                      <a:cubicBezTo>
                        <a:pt x="318" y="13"/>
                        <a:pt x="286" y="76"/>
                        <a:pt x="286" y="140"/>
                      </a:cubicBezTo>
                      <a:cubicBezTo>
                        <a:pt x="297" y="203"/>
                        <a:pt x="276" y="277"/>
                        <a:pt x="255" y="341"/>
                      </a:cubicBezTo>
                      <a:cubicBezTo>
                        <a:pt x="223" y="425"/>
                        <a:pt x="180" y="500"/>
                        <a:pt x="138" y="574"/>
                      </a:cubicBezTo>
                      <a:cubicBezTo>
                        <a:pt x="64" y="733"/>
                        <a:pt x="1" y="902"/>
                        <a:pt x="22" y="1082"/>
                      </a:cubicBezTo>
                      <a:cubicBezTo>
                        <a:pt x="22" y="1139"/>
                        <a:pt x="82" y="1179"/>
                        <a:pt x="132" y="1179"/>
                      </a:cubicBezTo>
                      <a:cubicBezTo>
                        <a:pt x="138" y="1179"/>
                        <a:pt x="144" y="1178"/>
                        <a:pt x="149" y="1177"/>
                      </a:cubicBezTo>
                      <a:cubicBezTo>
                        <a:pt x="194" y="1169"/>
                        <a:pt x="238" y="1166"/>
                        <a:pt x="282" y="1166"/>
                      </a:cubicBezTo>
                      <a:cubicBezTo>
                        <a:pt x="403" y="1166"/>
                        <a:pt x="519" y="1191"/>
                        <a:pt x="636" y="1199"/>
                      </a:cubicBezTo>
                      <a:cubicBezTo>
                        <a:pt x="658" y="1200"/>
                        <a:pt x="680" y="1201"/>
                        <a:pt x="704" y="1201"/>
                      </a:cubicBezTo>
                      <a:cubicBezTo>
                        <a:pt x="853" y="1201"/>
                        <a:pt x="1032" y="1169"/>
                        <a:pt x="1123" y="1050"/>
                      </a:cubicBezTo>
                      <a:cubicBezTo>
                        <a:pt x="1175" y="966"/>
                        <a:pt x="1165" y="870"/>
                        <a:pt x="1102" y="785"/>
                      </a:cubicBezTo>
                      <a:lnTo>
                        <a:pt x="911" y="563"/>
                      </a:lnTo>
                      <a:cubicBezTo>
                        <a:pt x="773" y="404"/>
                        <a:pt x="646" y="256"/>
                        <a:pt x="519" y="98"/>
                      </a:cubicBezTo>
                      <a:cubicBezTo>
                        <a:pt x="510" y="40"/>
                        <a:pt x="457" y="0"/>
                        <a:pt x="401" y="0"/>
                      </a:cubicBezTo>
                      <a:close/>
                    </a:path>
                  </a:pathLst>
                </a:custGeom>
                <a:solidFill>
                  <a:srgbClr val="EC71A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2" name="Google Shape;4872;p81"/>
                <p:cNvSpPr/>
                <p:nvPr/>
              </p:nvSpPr>
              <p:spPr>
                <a:xfrm>
                  <a:off x="2342374" y="2686877"/>
                  <a:ext cx="159125" cy="71501"/>
                </a:xfrm>
                <a:custGeom>
                  <a:rect b="b" l="l" r="r" t="t"/>
                  <a:pathLst>
                    <a:path extrusionOk="0" h="408" w="908">
                      <a:moveTo>
                        <a:pt x="851" y="0"/>
                      </a:moveTo>
                      <a:cubicBezTo>
                        <a:pt x="828" y="0"/>
                        <a:pt x="805" y="17"/>
                        <a:pt x="805" y="17"/>
                      </a:cubicBezTo>
                      <a:lnTo>
                        <a:pt x="138" y="176"/>
                      </a:lnTo>
                      <a:cubicBezTo>
                        <a:pt x="138" y="176"/>
                        <a:pt x="0" y="303"/>
                        <a:pt x="180" y="377"/>
                      </a:cubicBezTo>
                      <a:cubicBezTo>
                        <a:pt x="221" y="398"/>
                        <a:pt x="283" y="408"/>
                        <a:pt x="353" y="408"/>
                      </a:cubicBezTo>
                      <a:cubicBezTo>
                        <a:pt x="569" y="408"/>
                        <a:pt x="865" y="312"/>
                        <a:pt x="890" y="144"/>
                      </a:cubicBezTo>
                      <a:cubicBezTo>
                        <a:pt x="907" y="26"/>
                        <a:pt x="879" y="0"/>
                        <a:pt x="851" y="0"/>
                      </a:cubicBezTo>
                      <a:close/>
                    </a:path>
                  </a:pathLst>
                </a:custGeom>
                <a:solidFill>
                  <a:srgbClr val="EA549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3" name="Google Shape;4873;p81"/>
                <p:cNvSpPr/>
                <p:nvPr/>
              </p:nvSpPr>
              <p:spPr>
                <a:xfrm>
                  <a:off x="1197475" y="522031"/>
                  <a:ext cx="2031820" cy="2198480"/>
                </a:xfrm>
                <a:custGeom>
                  <a:rect b="b" l="l" r="r" t="t"/>
                  <a:pathLst>
                    <a:path extrusionOk="0" h="12545" w="11594">
                      <a:moveTo>
                        <a:pt x="5667" y="0"/>
                      </a:moveTo>
                      <a:cubicBezTo>
                        <a:pt x="5348" y="0"/>
                        <a:pt x="5026" y="29"/>
                        <a:pt x="4701" y="89"/>
                      </a:cubicBezTo>
                      <a:cubicBezTo>
                        <a:pt x="1885" y="608"/>
                        <a:pt x="1" y="3244"/>
                        <a:pt x="393" y="6050"/>
                      </a:cubicBezTo>
                      <a:cubicBezTo>
                        <a:pt x="414" y="6156"/>
                        <a:pt x="424" y="6262"/>
                        <a:pt x="445" y="6367"/>
                      </a:cubicBezTo>
                      <a:cubicBezTo>
                        <a:pt x="499" y="6770"/>
                        <a:pt x="816" y="8358"/>
                        <a:pt x="2426" y="9977"/>
                      </a:cubicBezTo>
                      <a:cubicBezTo>
                        <a:pt x="3294" y="10867"/>
                        <a:pt x="4553" y="11756"/>
                        <a:pt x="6353" y="12466"/>
                      </a:cubicBezTo>
                      <a:cubicBezTo>
                        <a:pt x="6488" y="12519"/>
                        <a:pt x="6629" y="12544"/>
                        <a:pt x="6769" y="12544"/>
                      </a:cubicBezTo>
                      <a:cubicBezTo>
                        <a:pt x="7046" y="12544"/>
                        <a:pt x="7317" y="12443"/>
                        <a:pt x="7529" y="12254"/>
                      </a:cubicBezTo>
                      <a:cubicBezTo>
                        <a:pt x="11594" y="8559"/>
                        <a:pt x="11032" y="5065"/>
                        <a:pt x="10895" y="4451"/>
                      </a:cubicBezTo>
                      <a:cubicBezTo>
                        <a:pt x="10874" y="4356"/>
                        <a:pt x="10853" y="4250"/>
                        <a:pt x="10832" y="4144"/>
                      </a:cubicBezTo>
                      <a:cubicBezTo>
                        <a:pt x="10705" y="3583"/>
                        <a:pt x="10493" y="3053"/>
                        <a:pt x="10207" y="2577"/>
                      </a:cubicBezTo>
                      <a:cubicBezTo>
                        <a:pt x="9265" y="1002"/>
                        <a:pt x="7543" y="0"/>
                        <a:pt x="56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4" name="Google Shape;4874;p81"/>
                <p:cNvSpPr/>
                <p:nvPr/>
              </p:nvSpPr>
              <p:spPr>
                <a:xfrm>
                  <a:off x="2326251" y="2835663"/>
                  <a:ext cx="260768" cy="82016"/>
                </a:xfrm>
                <a:custGeom>
                  <a:rect b="b" l="l" r="r" t="t"/>
                  <a:pathLst>
                    <a:path extrusionOk="0" h="468" w="1488">
                      <a:moveTo>
                        <a:pt x="1323" y="1"/>
                      </a:moveTo>
                      <a:cubicBezTo>
                        <a:pt x="1291" y="1"/>
                        <a:pt x="1259" y="14"/>
                        <a:pt x="1236" y="47"/>
                      </a:cubicBezTo>
                      <a:cubicBezTo>
                        <a:pt x="1140" y="195"/>
                        <a:pt x="960" y="238"/>
                        <a:pt x="791" y="238"/>
                      </a:cubicBezTo>
                      <a:cubicBezTo>
                        <a:pt x="589" y="238"/>
                        <a:pt x="368" y="195"/>
                        <a:pt x="166" y="174"/>
                      </a:cubicBezTo>
                      <a:cubicBezTo>
                        <a:pt x="162" y="174"/>
                        <a:pt x="159" y="174"/>
                        <a:pt x="156" y="174"/>
                      </a:cubicBezTo>
                      <a:cubicBezTo>
                        <a:pt x="17" y="174"/>
                        <a:pt x="0" y="386"/>
                        <a:pt x="145" y="407"/>
                      </a:cubicBezTo>
                      <a:cubicBezTo>
                        <a:pt x="333" y="426"/>
                        <a:pt x="557" y="468"/>
                        <a:pt x="772" y="468"/>
                      </a:cubicBezTo>
                      <a:cubicBezTo>
                        <a:pt x="1028" y="468"/>
                        <a:pt x="1271" y="409"/>
                        <a:pt x="1426" y="184"/>
                      </a:cubicBezTo>
                      <a:cubicBezTo>
                        <a:pt x="1487" y="93"/>
                        <a:pt x="1405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EA549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5" name="Google Shape;4875;p81"/>
                <p:cNvSpPr/>
                <p:nvPr/>
              </p:nvSpPr>
              <p:spPr>
                <a:xfrm>
                  <a:off x="1639101" y="999583"/>
                  <a:ext cx="1465945" cy="1499242"/>
                </a:xfrm>
                <a:custGeom>
                  <a:rect b="b" l="l" r="r" t="t"/>
                  <a:pathLst>
                    <a:path extrusionOk="0" h="8555" w="8365">
                      <a:moveTo>
                        <a:pt x="7676" y="1"/>
                      </a:moveTo>
                      <a:cubicBezTo>
                        <a:pt x="7517" y="1408"/>
                        <a:pt x="7062" y="2763"/>
                        <a:pt x="6258" y="3939"/>
                      </a:cubicBezTo>
                      <a:cubicBezTo>
                        <a:pt x="5802" y="4605"/>
                        <a:pt x="5252" y="5209"/>
                        <a:pt x="4627" y="5696"/>
                      </a:cubicBezTo>
                      <a:cubicBezTo>
                        <a:pt x="4903" y="5993"/>
                        <a:pt x="5474" y="6586"/>
                        <a:pt x="5707" y="6829"/>
                      </a:cubicBezTo>
                      <a:cubicBezTo>
                        <a:pt x="5971" y="7157"/>
                        <a:pt x="6364" y="7369"/>
                        <a:pt x="6776" y="7369"/>
                      </a:cubicBezTo>
                      <a:cubicBezTo>
                        <a:pt x="7189" y="6786"/>
                        <a:pt x="7528" y="6172"/>
                        <a:pt x="7803" y="5527"/>
                      </a:cubicBezTo>
                      <a:cubicBezTo>
                        <a:pt x="7909" y="5273"/>
                        <a:pt x="8004" y="5019"/>
                        <a:pt x="8079" y="4754"/>
                      </a:cubicBezTo>
                      <a:cubicBezTo>
                        <a:pt x="8058" y="4288"/>
                        <a:pt x="8089" y="3822"/>
                        <a:pt x="8185" y="3367"/>
                      </a:cubicBezTo>
                      <a:cubicBezTo>
                        <a:pt x="8216" y="3229"/>
                        <a:pt x="8248" y="3092"/>
                        <a:pt x="8279" y="2965"/>
                      </a:cubicBezTo>
                      <a:lnTo>
                        <a:pt x="8279" y="2965"/>
                      </a:lnTo>
                      <a:cubicBezTo>
                        <a:pt x="8269" y="3028"/>
                        <a:pt x="8248" y="3092"/>
                        <a:pt x="8237" y="3166"/>
                      </a:cubicBezTo>
                      <a:cubicBezTo>
                        <a:pt x="8258" y="3092"/>
                        <a:pt x="8269" y="3017"/>
                        <a:pt x="8290" y="2944"/>
                      </a:cubicBezTo>
                      <a:cubicBezTo>
                        <a:pt x="8312" y="2838"/>
                        <a:pt x="8343" y="2732"/>
                        <a:pt x="8364" y="2636"/>
                      </a:cubicBezTo>
                      <a:cubicBezTo>
                        <a:pt x="8343" y="1726"/>
                        <a:pt x="8131" y="815"/>
                        <a:pt x="7676" y="1"/>
                      </a:cubicBezTo>
                      <a:close/>
                      <a:moveTo>
                        <a:pt x="1917" y="7062"/>
                      </a:moveTo>
                      <a:cubicBezTo>
                        <a:pt x="1409" y="7189"/>
                        <a:pt x="890" y="7263"/>
                        <a:pt x="360" y="7263"/>
                      </a:cubicBezTo>
                      <a:lnTo>
                        <a:pt x="0" y="7263"/>
                      </a:lnTo>
                      <a:cubicBezTo>
                        <a:pt x="509" y="7750"/>
                        <a:pt x="1070" y="8184"/>
                        <a:pt x="1673" y="8555"/>
                      </a:cubicBezTo>
                      <a:cubicBezTo>
                        <a:pt x="1673" y="8544"/>
                        <a:pt x="1684" y="8523"/>
                        <a:pt x="1684" y="8512"/>
                      </a:cubicBezTo>
                      <a:cubicBezTo>
                        <a:pt x="1758" y="8205"/>
                        <a:pt x="1811" y="7760"/>
                        <a:pt x="1864" y="7443"/>
                      </a:cubicBezTo>
                      <a:lnTo>
                        <a:pt x="1917" y="7062"/>
                      </a:lnTo>
                      <a:close/>
                    </a:path>
                  </a:pathLst>
                </a:custGeom>
                <a:solidFill>
                  <a:srgbClr val="4C436F">
                    <a:alpha val="125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6" name="Google Shape;4876;p81"/>
                <p:cNvSpPr/>
                <p:nvPr/>
              </p:nvSpPr>
              <p:spPr>
                <a:xfrm>
                  <a:off x="1266172" y="518000"/>
                  <a:ext cx="1924218" cy="2220561"/>
                </a:xfrm>
                <a:custGeom>
                  <a:rect b="b" l="l" r="r" t="t"/>
                  <a:pathLst>
                    <a:path extrusionOk="0" h="12671" w="10980">
                      <a:moveTo>
                        <a:pt x="1" y="6073"/>
                      </a:moveTo>
                      <a:lnTo>
                        <a:pt x="1" y="6073"/>
                      </a:lnTo>
                      <a:cubicBezTo>
                        <a:pt x="9" y="6133"/>
                        <a:pt x="17" y="6193"/>
                        <a:pt x="27" y="6252"/>
                      </a:cubicBezTo>
                      <a:lnTo>
                        <a:pt x="27" y="6252"/>
                      </a:lnTo>
                      <a:cubicBezTo>
                        <a:pt x="18" y="6193"/>
                        <a:pt x="10" y="6134"/>
                        <a:pt x="1" y="6073"/>
                      </a:cubicBezTo>
                      <a:close/>
                      <a:moveTo>
                        <a:pt x="5353" y="1"/>
                      </a:moveTo>
                      <a:cubicBezTo>
                        <a:pt x="5006" y="1"/>
                        <a:pt x="4657" y="37"/>
                        <a:pt x="4309" y="112"/>
                      </a:cubicBezTo>
                      <a:cubicBezTo>
                        <a:pt x="4591" y="63"/>
                        <a:pt x="4874" y="40"/>
                        <a:pt x="5157" y="40"/>
                      </a:cubicBezTo>
                      <a:cubicBezTo>
                        <a:pt x="7026" y="40"/>
                        <a:pt x="8864" y="1069"/>
                        <a:pt x="9783" y="2706"/>
                      </a:cubicBezTo>
                      <a:cubicBezTo>
                        <a:pt x="10746" y="4410"/>
                        <a:pt x="10683" y="6496"/>
                        <a:pt x="9931" y="8275"/>
                      </a:cubicBezTo>
                      <a:cubicBezTo>
                        <a:pt x="9296" y="9788"/>
                        <a:pt x="8248" y="11112"/>
                        <a:pt x="7041" y="12213"/>
                      </a:cubicBezTo>
                      <a:cubicBezTo>
                        <a:pt x="6852" y="12376"/>
                        <a:pt x="6611" y="12459"/>
                        <a:pt x="6367" y="12459"/>
                      </a:cubicBezTo>
                      <a:cubicBezTo>
                        <a:pt x="6214" y="12459"/>
                        <a:pt x="6061" y="12427"/>
                        <a:pt x="5919" y="12362"/>
                      </a:cubicBezTo>
                      <a:cubicBezTo>
                        <a:pt x="4193" y="11673"/>
                        <a:pt x="2552" y="10668"/>
                        <a:pt x="1398" y="9185"/>
                      </a:cubicBezTo>
                      <a:cubicBezTo>
                        <a:pt x="716" y="8342"/>
                        <a:pt x="205" y="7337"/>
                        <a:pt x="27" y="6252"/>
                      </a:cubicBezTo>
                      <a:lnTo>
                        <a:pt x="27" y="6252"/>
                      </a:lnTo>
                      <a:cubicBezTo>
                        <a:pt x="40" y="6336"/>
                        <a:pt x="52" y="6419"/>
                        <a:pt x="64" y="6506"/>
                      </a:cubicBezTo>
                      <a:cubicBezTo>
                        <a:pt x="244" y="7576"/>
                        <a:pt x="773" y="8571"/>
                        <a:pt x="1441" y="9429"/>
                      </a:cubicBezTo>
                      <a:cubicBezTo>
                        <a:pt x="2488" y="10741"/>
                        <a:pt x="3918" y="11715"/>
                        <a:pt x="5443" y="12383"/>
                      </a:cubicBezTo>
                      <a:cubicBezTo>
                        <a:pt x="5728" y="12489"/>
                        <a:pt x="5982" y="12647"/>
                        <a:pt x="6300" y="12668"/>
                      </a:cubicBezTo>
                      <a:cubicBezTo>
                        <a:pt x="6326" y="12670"/>
                        <a:pt x="6352" y="12671"/>
                        <a:pt x="6378" y="12671"/>
                      </a:cubicBezTo>
                      <a:cubicBezTo>
                        <a:pt x="6662" y="12671"/>
                        <a:pt x="6955" y="12567"/>
                        <a:pt x="7168" y="12383"/>
                      </a:cubicBezTo>
                      <a:cubicBezTo>
                        <a:pt x="8259" y="11398"/>
                        <a:pt x="9212" y="10265"/>
                        <a:pt x="9868" y="8953"/>
                      </a:cubicBezTo>
                      <a:cubicBezTo>
                        <a:pt x="10640" y="7386"/>
                        <a:pt x="10979" y="5532"/>
                        <a:pt x="10450" y="3839"/>
                      </a:cubicBezTo>
                      <a:cubicBezTo>
                        <a:pt x="9806" y="1576"/>
                        <a:pt x="7644" y="1"/>
                        <a:pt x="53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7" name="Google Shape;4877;p81"/>
                <p:cNvSpPr/>
                <p:nvPr/>
              </p:nvSpPr>
              <p:spPr>
                <a:xfrm>
                  <a:off x="1347838" y="767554"/>
                  <a:ext cx="720092" cy="950192"/>
                </a:xfrm>
                <a:custGeom>
                  <a:rect b="b" l="l" r="r" t="t"/>
                  <a:pathLst>
                    <a:path extrusionOk="0" h="5422" w="4109">
                      <a:moveTo>
                        <a:pt x="3156" y="1"/>
                      </a:moveTo>
                      <a:cubicBezTo>
                        <a:pt x="1917" y="1"/>
                        <a:pt x="1" y="1981"/>
                        <a:pt x="307" y="3654"/>
                      </a:cubicBezTo>
                      <a:cubicBezTo>
                        <a:pt x="201" y="4797"/>
                        <a:pt x="794" y="5421"/>
                        <a:pt x="1366" y="5421"/>
                      </a:cubicBezTo>
                      <a:cubicBezTo>
                        <a:pt x="1895" y="5421"/>
                        <a:pt x="2404" y="4892"/>
                        <a:pt x="2340" y="3760"/>
                      </a:cubicBezTo>
                      <a:cubicBezTo>
                        <a:pt x="2499" y="2605"/>
                        <a:pt x="4034" y="2256"/>
                        <a:pt x="4108" y="1059"/>
                      </a:cubicBezTo>
                      <a:cubicBezTo>
                        <a:pt x="4013" y="308"/>
                        <a:pt x="3643" y="1"/>
                        <a:pt x="315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8" name="Google Shape;4878;p81"/>
                <p:cNvSpPr/>
                <p:nvPr/>
              </p:nvSpPr>
              <p:spPr>
                <a:xfrm>
                  <a:off x="2496242" y="2696165"/>
                  <a:ext cx="1312078" cy="2686018"/>
                </a:xfrm>
                <a:custGeom>
                  <a:rect b="b" l="l" r="r" t="t"/>
                  <a:pathLst>
                    <a:path extrusionOk="0" h="15327" w="7487">
                      <a:moveTo>
                        <a:pt x="6842" y="1"/>
                      </a:moveTo>
                      <a:cubicBezTo>
                        <a:pt x="6797" y="1"/>
                        <a:pt x="6747" y="51"/>
                        <a:pt x="6776" y="102"/>
                      </a:cubicBezTo>
                      <a:cubicBezTo>
                        <a:pt x="7327" y="1330"/>
                        <a:pt x="7253" y="2738"/>
                        <a:pt x="6840" y="3987"/>
                      </a:cubicBezTo>
                      <a:cubicBezTo>
                        <a:pt x="6416" y="5290"/>
                        <a:pt x="5612" y="6422"/>
                        <a:pt x="4744" y="7470"/>
                      </a:cubicBezTo>
                      <a:cubicBezTo>
                        <a:pt x="3875" y="8508"/>
                        <a:pt x="2923" y="9482"/>
                        <a:pt x="2076" y="10551"/>
                      </a:cubicBezTo>
                      <a:cubicBezTo>
                        <a:pt x="1271" y="11578"/>
                        <a:pt x="551" y="12711"/>
                        <a:pt x="212" y="13992"/>
                      </a:cubicBezTo>
                      <a:cubicBezTo>
                        <a:pt x="96" y="14426"/>
                        <a:pt x="22" y="14881"/>
                        <a:pt x="1" y="15326"/>
                      </a:cubicBezTo>
                      <a:lnTo>
                        <a:pt x="139" y="15326"/>
                      </a:lnTo>
                      <a:cubicBezTo>
                        <a:pt x="149" y="14987"/>
                        <a:pt x="202" y="14648"/>
                        <a:pt x="276" y="14310"/>
                      </a:cubicBezTo>
                      <a:cubicBezTo>
                        <a:pt x="562" y="13007"/>
                        <a:pt x="1250" y="11832"/>
                        <a:pt x="2066" y="10784"/>
                      </a:cubicBezTo>
                      <a:cubicBezTo>
                        <a:pt x="2891" y="9704"/>
                        <a:pt x="3854" y="8730"/>
                        <a:pt x="4733" y="7682"/>
                      </a:cubicBezTo>
                      <a:cubicBezTo>
                        <a:pt x="5602" y="6666"/>
                        <a:pt x="6406" y="5565"/>
                        <a:pt x="6872" y="4305"/>
                      </a:cubicBezTo>
                      <a:cubicBezTo>
                        <a:pt x="7327" y="3098"/>
                        <a:pt x="7486" y="1721"/>
                        <a:pt x="7063" y="472"/>
                      </a:cubicBezTo>
                      <a:cubicBezTo>
                        <a:pt x="7020" y="324"/>
                        <a:pt x="6957" y="176"/>
                        <a:pt x="6893" y="38"/>
                      </a:cubicBezTo>
                      <a:cubicBezTo>
                        <a:pt x="6883" y="12"/>
                        <a:pt x="6863" y="1"/>
                        <a:pt x="68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9" name="Google Shape;4879;p81"/>
                <p:cNvSpPr/>
                <p:nvPr/>
              </p:nvSpPr>
              <p:spPr>
                <a:xfrm>
                  <a:off x="3629925" y="2964120"/>
                  <a:ext cx="202411" cy="227296"/>
                </a:xfrm>
                <a:custGeom>
                  <a:rect b="b" l="l" r="r" t="t"/>
                  <a:pathLst>
                    <a:path extrusionOk="0" h="1297" w="1155">
                      <a:moveTo>
                        <a:pt x="731" y="0"/>
                      </a:moveTo>
                      <a:cubicBezTo>
                        <a:pt x="670" y="0"/>
                        <a:pt x="634" y="40"/>
                        <a:pt x="615" y="97"/>
                      </a:cubicBezTo>
                      <a:cubicBezTo>
                        <a:pt x="594" y="161"/>
                        <a:pt x="551" y="224"/>
                        <a:pt x="498" y="277"/>
                      </a:cubicBezTo>
                      <a:cubicBezTo>
                        <a:pt x="445" y="341"/>
                        <a:pt x="382" y="394"/>
                        <a:pt x="318" y="446"/>
                      </a:cubicBezTo>
                      <a:cubicBezTo>
                        <a:pt x="180" y="573"/>
                        <a:pt x="64" y="700"/>
                        <a:pt x="11" y="881"/>
                      </a:cubicBezTo>
                      <a:cubicBezTo>
                        <a:pt x="1" y="933"/>
                        <a:pt x="53" y="997"/>
                        <a:pt x="107" y="1008"/>
                      </a:cubicBezTo>
                      <a:cubicBezTo>
                        <a:pt x="265" y="1050"/>
                        <a:pt x="403" y="1145"/>
                        <a:pt x="551" y="1209"/>
                      </a:cubicBezTo>
                      <a:cubicBezTo>
                        <a:pt x="648" y="1250"/>
                        <a:pt x="768" y="1297"/>
                        <a:pt x="881" y="1297"/>
                      </a:cubicBezTo>
                      <a:cubicBezTo>
                        <a:pt x="940" y="1297"/>
                        <a:pt x="997" y="1284"/>
                        <a:pt x="1048" y="1251"/>
                      </a:cubicBezTo>
                      <a:cubicBezTo>
                        <a:pt x="1144" y="1187"/>
                        <a:pt x="1154" y="1093"/>
                        <a:pt x="1133" y="997"/>
                      </a:cubicBezTo>
                      <a:lnTo>
                        <a:pt x="1038" y="711"/>
                      </a:lnTo>
                      <a:cubicBezTo>
                        <a:pt x="964" y="521"/>
                        <a:pt x="900" y="330"/>
                        <a:pt x="837" y="140"/>
                      </a:cubicBezTo>
                      <a:cubicBezTo>
                        <a:pt x="858" y="86"/>
                        <a:pt x="805" y="13"/>
                        <a:pt x="752" y="2"/>
                      </a:cubicBezTo>
                      <a:cubicBezTo>
                        <a:pt x="745" y="1"/>
                        <a:pt x="738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0" name="Google Shape;4880;p81"/>
                <p:cNvSpPr/>
                <p:nvPr/>
              </p:nvSpPr>
              <p:spPr>
                <a:xfrm>
                  <a:off x="3672511" y="2973759"/>
                  <a:ext cx="170165" cy="60986"/>
                </a:xfrm>
                <a:custGeom>
                  <a:rect b="b" l="l" r="r" t="t"/>
                  <a:pathLst>
                    <a:path extrusionOk="0" h="348" w="971">
                      <a:moveTo>
                        <a:pt x="181" y="0"/>
                      </a:moveTo>
                      <a:cubicBezTo>
                        <a:pt x="181" y="0"/>
                        <a:pt x="1" y="64"/>
                        <a:pt x="139" y="201"/>
                      </a:cubicBezTo>
                      <a:cubicBezTo>
                        <a:pt x="222" y="278"/>
                        <a:pt x="442" y="347"/>
                        <a:pt x="626" y="347"/>
                      </a:cubicBezTo>
                      <a:cubicBezTo>
                        <a:pt x="745" y="347"/>
                        <a:pt x="848" y="318"/>
                        <a:pt x="890" y="243"/>
                      </a:cubicBezTo>
                      <a:cubicBezTo>
                        <a:pt x="971" y="111"/>
                        <a:pt x="925" y="91"/>
                        <a:pt x="889" y="91"/>
                      </a:cubicBezTo>
                      <a:cubicBezTo>
                        <a:pt x="873" y="91"/>
                        <a:pt x="859" y="95"/>
                        <a:pt x="859" y="95"/>
                      </a:cubicBez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7964A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1" name="Google Shape;4881;p81"/>
                <p:cNvSpPr/>
                <p:nvPr/>
              </p:nvSpPr>
              <p:spPr>
                <a:xfrm>
                  <a:off x="2997278" y="798923"/>
                  <a:ext cx="1940866" cy="2194975"/>
                </a:xfrm>
                <a:custGeom>
                  <a:rect b="b" l="l" r="r" t="t"/>
                  <a:pathLst>
                    <a:path extrusionOk="0" h="12525" w="11075">
                      <a:moveTo>
                        <a:pt x="5700" y="0"/>
                      </a:moveTo>
                      <a:cubicBezTo>
                        <a:pt x="3279" y="0"/>
                        <a:pt x="1108" y="1660"/>
                        <a:pt x="540" y="4089"/>
                      </a:cubicBezTo>
                      <a:cubicBezTo>
                        <a:pt x="508" y="4195"/>
                        <a:pt x="487" y="4289"/>
                        <a:pt x="466" y="4395"/>
                      </a:cubicBezTo>
                      <a:cubicBezTo>
                        <a:pt x="360" y="4851"/>
                        <a:pt x="0" y="6936"/>
                        <a:pt x="1525" y="9519"/>
                      </a:cubicBezTo>
                      <a:cubicBezTo>
                        <a:pt x="2033" y="10377"/>
                        <a:pt x="2753" y="11298"/>
                        <a:pt x="3759" y="12230"/>
                      </a:cubicBezTo>
                      <a:cubicBezTo>
                        <a:pt x="3973" y="12423"/>
                        <a:pt x="4250" y="12524"/>
                        <a:pt x="4531" y="12524"/>
                      </a:cubicBezTo>
                      <a:cubicBezTo>
                        <a:pt x="4666" y="12524"/>
                        <a:pt x="4803" y="12501"/>
                        <a:pt x="4934" y="12452"/>
                      </a:cubicBezTo>
                      <a:cubicBezTo>
                        <a:pt x="10058" y="10493"/>
                        <a:pt x="10810" y="7032"/>
                        <a:pt x="10905" y="6418"/>
                      </a:cubicBezTo>
                      <a:cubicBezTo>
                        <a:pt x="10916" y="6312"/>
                        <a:pt x="10937" y="6206"/>
                        <a:pt x="10947" y="6100"/>
                      </a:cubicBezTo>
                      <a:cubicBezTo>
                        <a:pt x="11074" y="5274"/>
                        <a:pt x="11000" y="4459"/>
                        <a:pt x="10767" y="3708"/>
                      </a:cubicBezTo>
                      <a:cubicBezTo>
                        <a:pt x="10196" y="1908"/>
                        <a:pt x="8692" y="478"/>
                        <a:pt x="6712" y="97"/>
                      </a:cubicBezTo>
                      <a:cubicBezTo>
                        <a:pt x="6373" y="32"/>
                        <a:pt x="6034" y="0"/>
                        <a:pt x="57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2" name="Google Shape;4882;p81"/>
                <p:cNvSpPr/>
                <p:nvPr/>
              </p:nvSpPr>
              <p:spPr>
                <a:xfrm>
                  <a:off x="3601535" y="3104494"/>
                  <a:ext cx="260593" cy="101994"/>
                </a:xfrm>
                <a:custGeom>
                  <a:rect b="b" l="l" r="r" t="t"/>
                  <a:pathLst>
                    <a:path extrusionOk="0" h="582" w="1487">
                      <a:moveTo>
                        <a:pt x="158" y="1"/>
                      </a:moveTo>
                      <a:cubicBezTo>
                        <a:pt x="55" y="1"/>
                        <a:pt x="1" y="163"/>
                        <a:pt x="109" y="217"/>
                      </a:cubicBezTo>
                      <a:cubicBezTo>
                        <a:pt x="378" y="363"/>
                        <a:pt x="713" y="581"/>
                        <a:pt x="1035" y="581"/>
                      </a:cubicBezTo>
                      <a:cubicBezTo>
                        <a:pt x="1157" y="581"/>
                        <a:pt x="1277" y="550"/>
                        <a:pt x="1391" y="471"/>
                      </a:cubicBezTo>
                      <a:cubicBezTo>
                        <a:pt x="1486" y="401"/>
                        <a:pt x="1417" y="259"/>
                        <a:pt x="1324" y="259"/>
                      </a:cubicBezTo>
                      <a:cubicBezTo>
                        <a:pt x="1305" y="259"/>
                        <a:pt x="1284" y="266"/>
                        <a:pt x="1264" y="281"/>
                      </a:cubicBezTo>
                      <a:cubicBezTo>
                        <a:pt x="1190" y="328"/>
                        <a:pt x="1107" y="347"/>
                        <a:pt x="1024" y="347"/>
                      </a:cubicBezTo>
                      <a:cubicBezTo>
                        <a:pt x="941" y="347"/>
                        <a:pt x="856" y="328"/>
                        <a:pt x="777" y="302"/>
                      </a:cubicBezTo>
                      <a:cubicBezTo>
                        <a:pt x="586" y="228"/>
                        <a:pt x="396" y="111"/>
                        <a:pt x="215" y="16"/>
                      </a:cubicBezTo>
                      <a:cubicBezTo>
                        <a:pt x="195" y="5"/>
                        <a:pt x="176" y="1"/>
                        <a:pt x="1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3" name="Google Shape;4883;p81"/>
                <p:cNvSpPr/>
                <p:nvPr/>
              </p:nvSpPr>
              <p:spPr>
                <a:xfrm>
                  <a:off x="3436977" y="1487475"/>
                  <a:ext cx="1486274" cy="1490129"/>
                </a:xfrm>
                <a:custGeom>
                  <a:rect b="b" l="l" r="r" t="t"/>
                  <a:pathLst>
                    <a:path extrusionOk="0" h="8503" w="8481">
                      <a:moveTo>
                        <a:pt x="8237" y="0"/>
                      </a:moveTo>
                      <a:lnTo>
                        <a:pt x="8174" y="382"/>
                      </a:lnTo>
                      <a:cubicBezTo>
                        <a:pt x="7941" y="1578"/>
                        <a:pt x="7348" y="2679"/>
                        <a:pt x="6532" y="3569"/>
                      </a:cubicBezTo>
                      <a:cubicBezTo>
                        <a:pt x="5198" y="5040"/>
                        <a:pt x="3229" y="6025"/>
                        <a:pt x="1229" y="6025"/>
                      </a:cubicBezTo>
                      <a:cubicBezTo>
                        <a:pt x="942" y="6025"/>
                        <a:pt x="667" y="6004"/>
                        <a:pt x="382" y="5961"/>
                      </a:cubicBezTo>
                      <a:cubicBezTo>
                        <a:pt x="318" y="6279"/>
                        <a:pt x="149" y="6554"/>
                        <a:pt x="1" y="6830"/>
                      </a:cubicBezTo>
                      <a:cubicBezTo>
                        <a:pt x="297" y="7189"/>
                        <a:pt x="615" y="7538"/>
                        <a:pt x="953" y="7867"/>
                      </a:cubicBezTo>
                      <a:cubicBezTo>
                        <a:pt x="1260" y="8195"/>
                        <a:pt x="1578" y="8502"/>
                        <a:pt x="2012" y="8502"/>
                      </a:cubicBezTo>
                      <a:cubicBezTo>
                        <a:pt x="2118" y="8502"/>
                        <a:pt x="2224" y="8481"/>
                        <a:pt x="2351" y="8439"/>
                      </a:cubicBezTo>
                      <a:cubicBezTo>
                        <a:pt x="4966" y="7433"/>
                        <a:pt x="7560" y="5538"/>
                        <a:pt x="8247" y="2690"/>
                      </a:cubicBezTo>
                      <a:cubicBezTo>
                        <a:pt x="8480" y="1769"/>
                        <a:pt x="8459" y="847"/>
                        <a:pt x="8237" y="0"/>
                      </a:cubicBezTo>
                      <a:close/>
                    </a:path>
                  </a:pathLst>
                </a:custGeom>
                <a:solidFill>
                  <a:srgbClr val="4C436F">
                    <a:alpha val="243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4" name="Google Shape;4884;p81"/>
                <p:cNvSpPr/>
                <p:nvPr/>
              </p:nvSpPr>
              <p:spPr>
                <a:xfrm>
                  <a:off x="3038111" y="815747"/>
                  <a:ext cx="2005708" cy="2196903"/>
                </a:xfrm>
                <a:custGeom>
                  <a:rect b="b" l="l" r="r" t="t"/>
                  <a:pathLst>
                    <a:path extrusionOk="0" h="12536" w="11445">
                      <a:moveTo>
                        <a:pt x="6479" y="1"/>
                      </a:moveTo>
                      <a:lnTo>
                        <a:pt x="6479" y="1"/>
                      </a:lnTo>
                      <a:cubicBezTo>
                        <a:pt x="9455" y="636"/>
                        <a:pt x="11254" y="3579"/>
                        <a:pt x="10523" y="6523"/>
                      </a:cubicBezTo>
                      <a:cubicBezTo>
                        <a:pt x="9836" y="9371"/>
                        <a:pt x="7242" y="11266"/>
                        <a:pt x="4627" y="12272"/>
                      </a:cubicBezTo>
                      <a:cubicBezTo>
                        <a:pt x="4504" y="12314"/>
                        <a:pt x="4390" y="12333"/>
                        <a:pt x="4283" y="12333"/>
                      </a:cubicBezTo>
                      <a:cubicBezTo>
                        <a:pt x="3856" y="12333"/>
                        <a:pt x="3542" y="12030"/>
                        <a:pt x="3229" y="11700"/>
                      </a:cubicBezTo>
                      <a:cubicBezTo>
                        <a:pt x="2001" y="10493"/>
                        <a:pt x="964" y="9053"/>
                        <a:pt x="466" y="7402"/>
                      </a:cubicBezTo>
                      <a:cubicBezTo>
                        <a:pt x="138" y="6301"/>
                        <a:pt x="21" y="5115"/>
                        <a:pt x="307" y="3993"/>
                      </a:cubicBezTo>
                      <a:lnTo>
                        <a:pt x="307" y="3993"/>
                      </a:lnTo>
                      <a:cubicBezTo>
                        <a:pt x="265" y="4130"/>
                        <a:pt x="233" y="4268"/>
                        <a:pt x="202" y="4416"/>
                      </a:cubicBezTo>
                      <a:cubicBezTo>
                        <a:pt x="0" y="5411"/>
                        <a:pt x="96" y="6449"/>
                        <a:pt x="360" y="7433"/>
                      </a:cubicBezTo>
                      <a:cubicBezTo>
                        <a:pt x="837" y="9117"/>
                        <a:pt x="1853" y="10609"/>
                        <a:pt x="3081" y="11848"/>
                      </a:cubicBezTo>
                      <a:cubicBezTo>
                        <a:pt x="3303" y="12049"/>
                        <a:pt x="3494" y="12282"/>
                        <a:pt x="3769" y="12420"/>
                      </a:cubicBezTo>
                      <a:cubicBezTo>
                        <a:pt x="3932" y="12498"/>
                        <a:pt x="4111" y="12535"/>
                        <a:pt x="4291" y="12535"/>
                      </a:cubicBezTo>
                      <a:cubicBezTo>
                        <a:pt x="4427" y="12535"/>
                        <a:pt x="4563" y="12514"/>
                        <a:pt x="4690" y="12472"/>
                      </a:cubicBezTo>
                      <a:cubicBezTo>
                        <a:pt x="7390" y="11467"/>
                        <a:pt x="10036" y="9498"/>
                        <a:pt x="10725" y="6565"/>
                      </a:cubicBezTo>
                      <a:cubicBezTo>
                        <a:pt x="11445" y="3579"/>
                        <a:pt x="9528" y="520"/>
                        <a:pt x="64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5" name="Google Shape;4885;p81"/>
                <p:cNvSpPr/>
                <p:nvPr/>
              </p:nvSpPr>
              <p:spPr>
                <a:xfrm>
                  <a:off x="3121529" y="921598"/>
                  <a:ext cx="1048506" cy="918647"/>
                </a:xfrm>
                <a:custGeom>
                  <a:rect b="b" l="l" r="r" t="t"/>
                  <a:pathLst>
                    <a:path extrusionOk="0" h="5242" w="5983">
                      <a:moveTo>
                        <a:pt x="4066" y="1"/>
                      </a:moveTo>
                      <a:cubicBezTo>
                        <a:pt x="2881" y="1"/>
                        <a:pt x="1557" y="700"/>
                        <a:pt x="1070" y="1663"/>
                      </a:cubicBezTo>
                      <a:cubicBezTo>
                        <a:pt x="1" y="3568"/>
                        <a:pt x="763" y="5241"/>
                        <a:pt x="1726" y="5241"/>
                      </a:cubicBezTo>
                      <a:cubicBezTo>
                        <a:pt x="2213" y="5241"/>
                        <a:pt x="2742" y="4818"/>
                        <a:pt x="3113" y="3791"/>
                      </a:cubicBezTo>
                      <a:cubicBezTo>
                        <a:pt x="3368" y="2065"/>
                        <a:pt x="5982" y="2827"/>
                        <a:pt x="5961" y="1144"/>
                      </a:cubicBezTo>
                      <a:cubicBezTo>
                        <a:pt x="5622" y="329"/>
                        <a:pt x="4881" y="1"/>
                        <a:pt x="4066" y="1"/>
                      </a:cubicBezTo>
                      <a:close/>
                    </a:path>
                  </a:pathLst>
                </a:custGeom>
                <a:solidFill>
                  <a:srgbClr val="4C436F">
                    <a:alpha val="243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6" name="Google Shape;4886;p81"/>
                <p:cNvSpPr/>
                <p:nvPr/>
              </p:nvSpPr>
              <p:spPr>
                <a:xfrm rot="804672">
                  <a:off x="3117229" y="2475049"/>
                  <a:ext cx="1102157" cy="2525262"/>
                </a:xfrm>
                <a:custGeom>
                  <a:rect b="b" l="l" r="r" t="t"/>
                  <a:pathLst>
                    <a:path extrusionOk="0" h="14410" w="6289">
                      <a:moveTo>
                        <a:pt x="5696" y="383"/>
                      </a:moveTo>
                      <a:cubicBezTo>
                        <a:pt x="5792" y="383"/>
                        <a:pt x="5855" y="404"/>
                        <a:pt x="5908" y="446"/>
                      </a:cubicBezTo>
                      <a:cubicBezTo>
                        <a:pt x="6003" y="531"/>
                        <a:pt x="5992" y="700"/>
                        <a:pt x="5940" y="816"/>
                      </a:cubicBezTo>
                      <a:cubicBezTo>
                        <a:pt x="5865" y="964"/>
                        <a:pt x="5717" y="1081"/>
                        <a:pt x="5580" y="1176"/>
                      </a:cubicBezTo>
                      <a:cubicBezTo>
                        <a:pt x="4722" y="1801"/>
                        <a:pt x="3748" y="2246"/>
                        <a:pt x="2795" y="2669"/>
                      </a:cubicBezTo>
                      <a:cubicBezTo>
                        <a:pt x="3303" y="1600"/>
                        <a:pt x="4288" y="753"/>
                        <a:pt x="5432" y="425"/>
                      </a:cubicBezTo>
                      <a:cubicBezTo>
                        <a:pt x="5538" y="393"/>
                        <a:pt x="5622" y="383"/>
                        <a:pt x="5696" y="383"/>
                      </a:cubicBezTo>
                      <a:close/>
                      <a:moveTo>
                        <a:pt x="1493" y="266"/>
                      </a:moveTo>
                      <a:cubicBezTo>
                        <a:pt x="1578" y="266"/>
                        <a:pt x="1663" y="298"/>
                        <a:pt x="1715" y="340"/>
                      </a:cubicBezTo>
                      <a:cubicBezTo>
                        <a:pt x="1842" y="435"/>
                        <a:pt x="1927" y="583"/>
                        <a:pt x="2001" y="721"/>
                      </a:cubicBezTo>
                      <a:cubicBezTo>
                        <a:pt x="2308" y="1335"/>
                        <a:pt x="2467" y="2013"/>
                        <a:pt x="2456" y="2691"/>
                      </a:cubicBezTo>
                      <a:cubicBezTo>
                        <a:pt x="1874" y="2383"/>
                        <a:pt x="1567" y="1663"/>
                        <a:pt x="1334" y="997"/>
                      </a:cubicBezTo>
                      <a:cubicBezTo>
                        <a:pt x="1260" y="795"/>
                        <a:pt x="1176" y="435"/>
                        <a:pt x="1366" y="308"/>
                      </a:cubicBezTo>
                      <a:cubicBezTo>
                        <a:pt x="1409" y="277"/>
                        <a:pt x="1451" y="266"/>
                        <a:pt x="1493" y="266"/>
                      </a:cubicBezTo>
                      <a:close/>
                      <a:moveTo>
                        <a:pt x="1990" y="11446"/>
                      </a:moveTo>
                      <a:cubicBezTo>
                        <a:pt x="1990" y="11457"/>
                        <a:pt x="1980" y="11467"/>
                        <a:pt x="1969" y="11478"/>
                      </a:cubicBezTo>
                      <a:cubicBezTo>
                        <a:pt x="1769" y="11657"/>
                        <a:pt x="1503" y="11784"/>
                        <a:pt x="1228" y="11817"/>
                      </a:cubicBezTo>
                      <a:cubicBezTo>
                        <a:pt x="1440" y="11594"/>
                        <a:pt x="1715" y="11457"/>
                        <a:pt x="1990" y="11446"/>
                      </a:cubicBezTo>
                      <a:close/>
                      <a:moveTo>
                        <a:pt x="1498" y="0"/>
                      </a:moveTo>
                      <a:cubicBezTo>
                        <a:pt x="1402" y="0"/>
                        <a:pt x="1304" y="26"/>
                        <a:pt x="1218" y="86"/>
                      </a:cubicBezTo>
                      <a:cubicBezTo>
                        <a:pt x="1038" y="202"/>
                        <a:pt x="868" y="467"/>
                        <a:pt x="1080" y="1081"/>
                      </a:cubicBezTo>
                      <a:cubicBezTo>
                        <a:pt x="1355" y="1854"/>
                        <a:pt x="1705" y="2691"/>
                        <a:pt x="2477" y="2997"/>
                      </a:cubicBezTo>
                      <a:cubicBezTo>
                        <a:pt x="2488" y="3008"/>
                        <a:pt x="2488" y="3018"/>
                        <a:pt x="2499" y="3018"/>
                      </a:cubicBezTo>
                      <a:cubicBezTo>
                        <a:pt x="2522" y="3034"/>
                        <a:pt x="2545" y="3044"/>
                        <a:pt x="2568" y="3044"/>
                      </a:cubicBezTo>
                      <a:cubicBezTo>
                        <a:pt x="2577" y="3044"/>
                        <a:pt x="2586" y="3042"/>
                        <a:pt x="2594" y="3040"/>
                      </a:cubicBezTo>
                      <a:cubicBezTo>
                        <a:pt x="2679" y="3072"/>
                        <a:pt x="2753" y="3093"/>
                        <a:pt x="2827" y="3114"/>
                      </a:cubicBezTo>
                      <a:cubicBezTo>
                        <a:pt x="2964" y="3145"/>
                        <a:pt x="3081" y="3178"/>
                        <a:pt x="3197" y="3220"/>
                      </a:cubicBezTo>
                      <a:cubicBezTo>
                        <a:pt x="3441" y="3336"/>
                        <a:pt x="3632" y="3569"/>
                        <a:pt x="3717" y="3865"/>
                      </a:cubicBezTo>
                      <a:cubicBezTo>
                        <a:pt x="3801" y="4162"/>
                        <a:pt x="3759" y="4458"/>
                        <a:pt x="3611" y="4691"/>
                      </a:cubicBezTo>
                      <a:cubicBezTo>
                        <a:pt x="3494" y="4860"/>
                        <a:pt x="3324" y="4988"/>
                        <a:pt x="3155" y="5136"/>
                      </a:cubicBezTo>
                      <a:cubicBezTo>
                        <a:pt x="3049" y="5210"/>
                        <a:pt x="2943" y="5295"/>
                        <a:pt x="2848" y="5390"/>
                      </a:cubicBezTo>
                      <a:cubicBezTo>
                        <a:pt x="2583" y="5655"/>
                        <a:pt x="2329" y="6100"/>
                        <a:pt x="2531" y="6491"/>
                      </a:cubicBezTo>
                      <a:cubicBezTo>
                        <a:pt x="2637" y="6724"/>
                        <a:pt x="2859" y="6851"/>
                        <a:pt x="3070" y="6968"/>
                      </a:cubicBezTo>
                      <a:cubicBezTo>
                        <a:pt x="3208" y="7041"/>
                        <a:pt x="3346" y="7116"/>
                        <a:pt x="3441" y="7222"/>
                      </a:cubicBezTo>
                      <a:cubicBezTo>
                        <a:pt x="3611" y="7412"/>
                        <a:pt x="3642" y="7719"/>
                        <a:pt x="3536" y="7994"/>
                      </a:cubicBezTo>
                      <a:cubicBezTo>
                        <a:pt x="3451" y="8238"/>
                        <a:pt x="3261" y="8460"/>
                        <a:pt x="2975" y="8651"/>
                      </a:cubicBezTo>
                      <a:cubicBezTo>
                        <a:pt x="2668" y="8852"/>
                        <a:pt x="2329" y="8989"/>
                        <a:pt x="1969" y="9127"/>
                      </a:cubicBezTo>
                      <a:cubicBezTo>
                        <a:pt x="1842" y="9180"/>
                        <a:pt x="1715" y="9233"/>
                        <a:pt x="1578" y="9286"/>
                      </a:cubicBezTo>
                      <a:cubicBezTo>
                        <a:pt x="1186" y="9455"/>
                        <a:pt x="614" y="9752"/>
                        <a:pt x="297" y="10271"/>
                      </a:cubicBezTo>
                      <a:cubicBezTo>
                        <a:pt x="11" y="10747"/>
                        <a:pt x="0" y="11467"/>
                        <a:pt x="477" y="11859"/>
                      </a:cubicBezTo>
                      <a:cubicBezTo>
                        <a:pt x="562" y="11933"/>
                        <a:pt x="656" y="11986"/>
                        <a:pt x="752" y="12017"/>
                      </a:cubicBezTo>
                      <a:cubicBezTo>
                        <a:pt x="614" y="12293"/>
                        <a:pt x="551" y="12589"/>
                        <a:pt x="583" y="12875"/>
                      </a:cubicBezTo>
                      <a:cubicBezTo>
                        <a:pt x="668" y="13680"/>
                        <a:pt x="1398" y="14346"/>
                        <a:pt x="2234" y="14400"/>
                      </a:cubicBezTo>
                      <a:cubicBezTo>
                        <a:pt x="2266" y="14400"/>
                        <a:pt x="2308" y="14410"/>
                        <a:pt x="2340" y="14410"/>
                      </a:cubicBezTo>
                      <a:cubicBezTo>
                        <a:pt x="3081" y="14410"/>
                        <a:pt x="3822" y="13934"/>
                        <a:pt x="4171" y="13235"/>
                      </a:cubicBezTo>
                      <a:lnTo>
                        <a:pt x="3938" y="13118"/>
                      </a:lnTo>
                      <a:cubicBezTo>
                        <a:pt x="3635" y="13724"/>
                        <a:pt x="2986" y="14138"/>
                        <a:pt x="2338" y="14138"/>
                      </a:cubicBezTo>
                      <a:cubicBezTo>
                        <a:pt x="2307" y="14138"/>
                        <a:pt x="2276" y="14137"/>
                        <a:pt x="2245" y="14135"/>
                      </a:cubicBezTo>
                      <a:cubicBezTo>
                        <a:pt x="1546" y="14092"/>
                        <a:pt x="922" y="13511"/>
                        <a:pt x="847" y="12854"/>
                      </a:cubicBezTo>
                      <a:cubicBezTo>
                        <a:pt x="826" y="12589"/>
                        <a:pt x="889" y="12325"/>
                        <a:pt x="1027" y="12081"/>
                      </a:cubicBezTo>
                      <a:cubicBezTo>
                        <a:pt x="1067" y="12085"/>
                        <a:pt x="1107" y="12087"/>
                        <a:pt x="1146" y="12087"/>
                      </a:cubicBezTo>
                      <a:cubicBezTo>
                        <a:pt x="1512" y="12087"/>
                        <a:pt x="1882" y="11917"/>
                        <a:pt x="2150" y="11668"/>
                      </a:cubicBezTo>
                      <a:cubicBezTo>
                        <a:pt x="2181" y="11636"/>
                        <a:pt x="2277" y="11541"/>
                        <a:pt x="2277" y="11403"/>
                      </a:cubicBezTo>
                      <a:cubicBezTo>
                        <a:pt x="2277" y="11351"/>
                        <a:pt x="2256" y="11287"/>
                        <a:pt x="2213" y="11245"/>
                      </a:cubicBezTo>
                      <a:cubicBezTo>
                        <a:pt x="2139" y="11170"/>
                        <a:pt x="2023" y="11170"/>
                        <a:pt x="1980" y="11170"/>
                      </a:cubicBezTo>
                      <a:cubicBezTo>
                        <a:pt x="1609" y="11192"/>
                        <a:pt x="1239" y="11393"/>
                        <a:pt x="964" y="11700"/>
                      </a:cubicBezTo>
                      <a:cubicBezTo>
                        <a:pt x="943" y="11732"/>
                        <a:pt x="922" y="11763"/>
                        <a:pt x="900" y="11784"/>
                      </a:cubicBezTo>
                      <a:cubicBezTo>
                        <a:pt x="805" y="11763"/>
                        <a:pt x="720" y="11721"/>
                        <a:pt x="646" y="11657"/>
                      </a:cubicBezTo>
                      <a:cubicBezTo>
                        <a:pt x="286" y="11361"/>
                        <a:pt x="308" y="10779"/>
                        <a:pt x="529" y="10408"/>
                      </a:cubicBezTo>
                      <a:cubicBezTo>
                        <a:pt x="805" y="9953"/>
                        <a:pt x="1324" y="9688"/>
                        <a:pt x="1684" y="9530"/>
                      </a:cubicBezTo>
                      <a:cubicBezTo>
                        <a:pt x="1811" y="9476"/>
                        <a:pt x="1938" y="9424"/>
                        <a:pt x="2075" y="9382"/>
                      </a:cubicBezTo>
                      <a:cubicBezTo>
                        <a:pt x="2425" y="9233"/>
                        <a:pt x="2795" y="9095"/>
                        <a:pt x="3124" y="8873"/>
                      </a:cubicBezTo>
                      <a:cubicBezTo>
                        <a:pt x="3451" y="8651"/>
                        <a:pt x="3674" y="8386"/>
                        <a:pt x="3790" y="8090"/>
                      </a:cubicBezTo>
                      <a:cubicBezTo>
                        <a:pt x="3938" y="7719"/>
                        <a:pt x="3875" y="7307"/>
                        <a:pt x="3642" y="7052"/>
                      </a:cubicBezTo>
                      <a:cubicBezTo>
                        <a:pt x="3515" y="6904"/>
                        <a:pt x="3357" y="6820"/>
                        <a:pt x="3197" y="6735"/>
                      </a:cubicBezTo>
                      <a:cubicBezTo>
                        <a:pt x="3018" y="6629"/>
                        <a:pt x="2848" y="6533"/>
                        <a:pt x="2764" y="6375"/>
                      </a:cubicBezTo>
                      <a:cubicBezTo>
                        <a:pt x="2647" y="6121"/>
                        <a:pt x="2816" y="5792"/>
                        <a:pt x="3039" y="5580"/>
                      </a:cubicBezTo>
                      <a:cubicBezTo>
                        <a:pt x="3124" y="5496"/>
                        <a:pt x="3219" y="5422"/>
                        <a:pt x="3314" y="5337"/>
                      </a:cubicBezTo>
                      <a:cubicBezTo>
                        <a:pt x="3505" y="5199"/>
                        <a:pt x="3695" y="5041"/>
                        <a:pt x="3833" y="4839"/>
                      </a:cubicBezTo>
                      <a:cubicBezTo>
                        <a:pt x="4023" y="4543"/>
                        <a:pt x="4077" y="4162"/>
                        <a:pt x="3981" y="3792"/>
                      </a:cubicBezTo>
                      <a:cubicBezTo>
                        <a:pt x="3875" y="3421"/>
                        <a:pt x="3632" y="3124"/>
                        <a:pt x="3314" y="2976"/>
                      </a:cubicBezTo>
                      <a:cubicBezTo>
                        <a:pt x="3208" y="2934"/>
                        <a:pt x="3103" y="2902"/>
                        <a:pt x="2997" y="2870"/>
                      </a:cubicBezTo>
                      <a:cubicBezTo>
                        <a:pt x="3938" y="2458"/>
                        <a:pt x="4891" y="2013"/>
                        <a:pt x="5738" y="1399"/>
                      </a:cubicBezTo>
                      <a:cubicBezTo>
                        <a:pt x="5897" y="1282"/>
                        <a:pt x="6077" y="1145"/>
                        <a:pt x="6183" y="933"/>
                      </a:cubicBezTo>
                      <a:cubicBezTo>
                        <a:pt x="6279" y="732"/>
                        <a:pt x="6289" y="425"/>
                        <a:pt x="6088" y="245"/>
                      </a:cubicBezTo>
                      <a:cubicBezTo>
                        <a:pt x="5973" y="140"/>
                        <a:pt x="5830" y="108"/>
                        <a:pt x="5699" y="108"/>
                      </a:cubicBezTo>
                      <a:cubicBezTo>
                        <a:pt x="5552" y="108"/>
                        <a:pt x="5419" y="148"/>
                        <a:pt x="5357" y="171"/>
                      </a:cubicBezTo>
                      <a:cubicBezTo>
                        <a:pt x="4246" y="488"/>
                        <a:pt x="3282" y="1261"/>
                        <a:pt x="2710" y="2256"/>
                      </a:cubicBezTo>
                      <a:cubicBezTo>
                        <a:pt x="2658" y="1684"/>
                        <a:pt x="2499" y="1124"/>
                        <a:pt x="2245" y="605"/>
                      </a:cubicBezTo>
                      <a:cubicBezTo>
                        <a:pt x="2160" y="435"/>
                        <a:pt x="2044" y="245"/>
                        <a:pt x="1874" y="129"/>
                      </a:cubicBezTo>
                      <a:cubicBezTo>
                        <a:pt x="1774" y="53"/>
                        <a:pt x="1637" y="0"/>
                        <a:pt x="149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7" name="Google Shape;4887;p81"/>
                <p:cNvSpPr/>
                <p:nvPr/>
              </p:nvSpPr>
              <p:spPr>
                <a:xfrm>
                  <a:off x="2663254" y="3703669"/>
                  <a:ext cx="228523" cy="231677"/>
                </a:xfrm>
                <a:custGeom>
                  <a:rect b="b" l="l" r="r" t="t"/>
                  <a:pathLst>
                    <a:path extrusionOk="0" h="1322" w="1304">
                      <a:moveTo>
                        <a:pt x="338" y="1"/>
                      </a:moveTo>
                      <a:cubicBezTo>
                        <a:pt x="328" y="1"/>
                        <a:pt x="317" y="3"/>
                        <a:pt x="308" y="6"/>
                      </a:cubicBezTo>
                      <a:cubicBezTo>
                        <a:pt x="233" y="28"/>
                        <a:pt x="202" y="101"/>
                        <a:pt x="223" y="165"/>
                      </a:cubicBezTo>
                      <a:cubicBezTo>
                        <a:pt x="233" y="228"/>
                        <a:pt x="223" y="313"/>
                        <a:pt x="202" y="398"/>
                      </a:cubicBezTo>
                      <a:cubicBezTo>
                        <a:pt x="181" y="482"/>
                        <a:pt x="149" y="578"/>
                        <a:pt x="117" y="663"/>
                      </a:cubicBezTo>
                      <a:cubicBezTo>
                        <a:pt x="54" y="853"/>
                        <a:pt x="0" y="1033"/>
                        <a:pt x="43" y="1234"/>
                      </a:cubicBezTo>
                      <a:cubicBezTo>
                        <a:pt x="61" y="1290"/>
                        <a:pt x="121" y="1321"/>
                        <a:pt x="178" y="1321"/>
                      </a:cubicBezTo>
                      <a:cubicBezTo>
                        <a:pt x="186" y="1321"/>
                        <a:pt x="194" y="1320"/>
                        <a:pt x="202" y="1319"/>
                      </a:cubicBezTo>
                      <a:cubicBezTo>
                        <a:pt x="382" y="1266"/>
                        <a:pt x="562" y="1287"/>
                        <a:pt x="742" y="1277"/>
                      </a:cubicBezTo>
                      <a:cubicBezTo>
                        <a:pt x="911" y="1266"/>
                        <a:pt x="1144" y="1223"/>
                        <a:pt x="1240" y="1054"/>
                      </a:cubicBezTo>
                      <a:cubicBezTo>
                        <a:pt x="1303" y="948"/>
                        <a:pt x="1261" y="842"/>
                        <a:pt x="1186" y="769"/>
                      </a:cubicBezTo>
                      <a:cubicBezTo>
                        <a:pt x="1113" y="694"/>
                        <a:pt x="1028" y="620"/>
                        <a:pt x="943" y="546"/>
                      </a:cubicBezTo>
                      <a:lnTo>
                        <a:pt x="466" y="101"/>
                      </a:lnTo>
                      <a:lnTo>
                        <a:pt x="466" y="91"/>
                      </a:lnTo>
                      <a:cubicBezTo>
                        <a:pt x="449" y="39"/>
                        <a:pt x="388" y="1"/>
                        <a:pt x="338" y="1"/>
                      </a:cubicBezTo>
                      <a:close/>
                    </a:path>
                  </a:pathLst>
                </a:custGeom>
                <a:solidFill>
                  <a:srgbClr val="FAB4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8" name="Google Shape;4888;p81"/>
                <p:cNvSpPr/>
                <p:nvPr/>
              </p:nvSpPr>
              <p:spPr>
                <a:xfrm>
                  <a:off x="2640998" y="3691402"/>
                  <a:ext cx="168238" cy="91129"/>
                </a:xfrm>
                <a:custGeom>
                  <a:rect b="b" l="l" r="r" t="t"/>
                  <a:pathLst>
                    <a:path extrusionOk="0" h="520" w="960">
                      <a:moveTo>
                        <a:pt x="899" y="0"/>
                      </a:moveTo>
                      <a:cubicBezTo>
                        <a:pt x="873" y="0"/>
                        <a:pt x="847" y="23"/>
                        <a:pt x="847" y="23"/>
                      </a:cubicBezTo>
                      <a:lnTo>
                        <a:pt x="138" y="288"/>
                      </a:lnTo>
                      <a:cubicBezTo>
                        <a:pt x="138" y="288"/>
                        <a:pt x="0" y="447"/>
                        <a:pt x="212" y="510"/>
                      </a:cubicBezTo>
                      <a:cubicBezTo>
                        <a:pt x="237" y="517"/>
                        <a:pt x="268" y="520"/>
                        <a:pt x="302" y="520"/>
                      </a:cubicBezTo>
                      <a:cubicBezTo>
                        <a:pt x="541" y="520"/>
                        <a:pt x="953" y="365"/>
                        <a:pt x="953" y="161"/>
                      </a:cubicBezTo>
                      <a:cubicBezTo>
                        <a:pt x="959" y="31"/>
                        <a:pt x="928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9" name="Google Shape;4889;p81"/>
                <p:cNvSpPr/>
                <p:nvPr/>
              </p:nvSpPr>
              <p:spPr>
                <a:xfrm>
                  <a:off x="2642925" y="3844744"/>
                  <a:ext cx="279695" cy="105674"/>
                </a:xfrm>
                <a:custGeom>
                  <a:rect b="b" l="l" r="r" t="t"/>
                  <a:pathLst>
                    <a:path extrusionOk="0" h="603" w="1596">
                      <a:moveTo>
                        <a:pt x="1428" y="1"/>
                      </a:moveTo>
                      <a:cubicBezTo>
                        <a:pt x="1388" y="1"/>
                        <a:pt x="1348" y="21"/>
                        <a:pt x="1323" y="70"/>
                      </a:cubicBezTo>
                      <a:cubicBezTo>
                        <a:pt x="1229" y="239"/>
                        <a:pt x="1038" y="313"/>
                        <a:pt x="869" y="334"/>
                      </a:cubicBezTo>
                      <a:cubicBezTo>
                        <a:pt x="750" y="345"/>
                        <a:pt x="628" y="347"/>
                        <a:pt x="506" y="347"/>
                      </a:cubicBezTo>
                      <a:cubicBezTo>
                        <a:pt x="390" y="347"/>
                        <a:pt x="273" y="345"/>
                        <a:pt x="159" y="345"/>
                      </a:cubicBezTo>
                      <a:cubicBezTo>
                        <a:pt x="0" y="355"/>
                        <a:pt x="11" y="599"/>
                        <a:pt x="170" y="599"/>
                      </a:cubicBezTo>
                      <a:cubicBezTo>
                        <a:pt x="278" y="599"/>
                        <a:pt x="397" y="603"/>
                        <a:pt x="518" y="603"/>
                      </a:cubicBezTo>
                      <a:cubicBezTo>
                        <a:pt x="919" y="603"/>
                        <a:pt x="1351" y="559"/>
                        <a:pt x="1546" y="186"/>
                      </a:cubicBezTo>
                      <a:cubicBezTo>
                        <a:pt x="1596" y="86"/>
                        <a:pt x="1512" y="1"/>
                        <a:pt x="14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0" name="Google Shape;4890;p81"/>
                <p:cNvSpPr/>
                <p:nvPr/>
              </p:nvSpPr>
              <p:spPr>
                <a:xfrm>
                  <a:off x="1314541" y="1904041"/>
                  <a:ext cx="2231251" cy="2204263"/>
                </a:xfrm>
                <a:custGeom>
                  <a:rect b="b" l="l" r="r" t="t"/>
                  <a:pathLst>
                    <a:path extrusionOk="0" h="12578" w="12732">
                      <a:moveTo>
                        <a:pt x="5272" y="0"/>
                      </a:moveTo>
                      <a:cubicBezTo>
                        <a:pt x="4644" y="0"/>
                        <a:pt x="4036" y="435"/>
                        <a:pt x="3927" y="1149"/>
                      </a:cubicBezTo>
                      <a:lnTo>
                        <a:pt x="3610" y="3140"/>
                      </a:lnTo>
                      <a:cubicBezTo>
                        <a:pt x="3536" y="3573"/>
                        <a:pt x="3261" y="3955"/>
                        <a:pt x="2859" y="4145"/>
                      </a:cubicBezTo>
                      <a:lnTo>
                        <a:pt x="1038" y="5013"/>
                      </a:lnTo>
                      <a:cubicBezTo>
                        <a:pt x="21" y="5500"/>
                        <a:pt x="0" y="6940"/>
                        <a:pt x="1005" y="7459"/>
                      </a:cubicBezTo>
                      <a:lnTo>
                        <a:pt x="2795" y="8370"/>
                      </a:lnTo>
                      <a:cubicBezTo>
                        <a:pt x="3197" y="8570"/>
                        <a:pt x="3473" y="8952"/>
                        <a:pt x="3525" y="9396"/>
                      </a:cubicBezTo>
                      <a:lnTo>
                        <a:pt x="3737" y="10953"/>
                      </a:lnTo>
                      <a:lnTo>
                        <a:pt x="3790" y="11398"/>
                      </a:lnTo>
                      <a:cubicBezTo>
                        <a:pt x="3888" y="12127"/>
                        <a:pt x="4509" y="12578"/>
                        <a:pt x="5149" y="12578"/>
                      </a:cubicBezTo>
                      <a:cubicBezTo>
                        <a:pt x="5484" y="12578"/>
                        <a:pt x="5825" y="12454"/>
                        <a:pt x="6098" y="12181"/>
                      </a:cubicBezTo>
                      <a:lnTo>
                        <a:pt x="7527" y="10751"/>
                      </a:lnTo>
                      <a:cubicBezTo>
                        <a:pt x="7785" y="10502"/>
                        <a:pt x="8127" y="10358"/>
                        <a:pt x="8485" y="10358"/>
                      </a:cubicBezTo>
                      <a:cubicBezTo>
                        <a:pt x="8567" y="10358"/>
                        <a:pt x="8651" y="10365"/>
                        <a:pt x="8734" y="10381"/>
                      </a:cubicBezTo>
                      <a:lnTo>
                        <a:pt x="10714" y="10741"/>
                      </a:lnTo>
                      <a:cubicBezTo>
                        <a:pt x="10804" y="10758"/>
                        <a:pt x="10891" y="10767"/>
                        <a:pt x="10977" y="10767"/>
                      </a:cubicBezTo>
                      <a:cubicBezTo>
                        <a:pt x="11947" y="10767"/>
                        <a:pt x="12642" y="9717"/>
                        <a:pt x="12175" y="8793"/>
                      </a:cubicBezTo>
                      <a:lnTo>
                        <a:pt x="11254" y="7004"/>
                      </a:lnTo>
                      <a:cubicBezTo>
                        <a:pt x="11211" y="6909"/>
                        <a:pt x="11180" y="6813"/>
                        <a:pt x="11148" y="6718"/>
                      </a:cubicBezTo>
                      <a:cubicBezTo>
                        <a:pt x="11063" y="6390"/>
                        <a:pt x="11105" y="6041"/>
                        <a:pt x="11275" y="5733"/>
                      </a:cubicBezTo>
                      <a:lnTo>
                        <a:pt x="12239" y="3966"/>
                      </a:lnTo>
                      <a:cubicBezTo>
                        <a:pt x="12732" y="3048"/>
                        <a:pt x="12049" y="1957"/>
                        <a:pt x="11047" y="1957"/>
                      </a:cubicBezTo>
                      <a:cubicBezTo>
                        <a:pt x="10973" y="1957"/>
                        <a:pt x="10897" y="1963"/>
                        <a:pt x="10820" y="1975"/>
                      </a:cubicBezTo>
                      <a:lnTo>
                        <a:pt x="10206" y="2070"/>
                      </a:lnTo>
                      <a:lnTo>
                        <a:pt x="8840" y="2293"/>
                      </a:lnTo>
                      <a:cubicBezTo>
                        <a:pt x="8772" y="2302"/>
                        <a:pt x="8705" y="2307"/>
                        <a:pt x="8638" y="2307"/>
                      </a:cubicBezTo>
                      <a:cubicBezTo>
                        <a:pt x="8263" y="2307"/>
                        <a:pt x="7904" y="2158"/>
                        <a:pt x="7644" y="1879"/>
                      </a:cubicBezTo>
                      <a:lnTo>
                        <a:pt x="6257" y="429"/>
                      </a:lnTo>
                      <a:cubicBezTo>
                        <a:pt x="5977" y="134"/>
                        <a:pt x="5621" y="0"/>
                        <a:pt x="52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1" name="Google Shape;4891;p81"/>
                <p:cNvSpPr/>
                <p:nvPr/>
              </p:nvSpPr>
              <p:spPr>
                <a:xfrm>
                  <a:off x="1976806" y="2266806"/>
                  <a:ext cx="1512386" cy="1829409"/>
                </a:xfrm>
                <a:custGeom>
                  <a:rect b="b" l="l" r="r" t="t"/>
                  <a:pathLst>
                    <a:path extrusionOk="0" h="10439" w="8630">
                      <a:moveTo>
                        <a:pt x="7284" y="0"/>
                      </a:moveTo>
                      <a:cubicBezTo>
                        <a:pt x="7242" y="0"/>
                        <a:pt x="7210" y="0"/>
                        <a:pt x="7178" y="11"/>
                      </a:cubicBezTo>
                      <a:cubicBezTo>
                        <a:pt x="7105" y="11"/>
                        <a:pt x="6861" y="42"/>
                        <a:pt x="6787" y="53"/>
                      </a:cubicBezTo>
                      <a:cubicBezTo>
                        <a:pt x="6702" y="75"/>
                        <a:pt x="6585" y="85"/>
                        <a:pt x="6448" y="106"/>
                      </a:cubicBezTo>
                      <a:cubicBezTo>
                        <a:pt x="6469" y="202"/>
                        <a:pt x="6479" y="296"/>
                        <a:pt x="6491" y="392"/>
                      </a:cubicBezTo>
                      <a:cubicBezTo>
                        <a:pt x="6522" y="710"/>
                        <a:pt x="6501" y="1027"/>
                        <a:pt x="6437" y="1345"/>
                      </a:cubicBezTo>
                      <a:cubicBezTo>
                        <a:pt x="6363" y="1652"/>
                        <a:pt x="6236" y="1938"/>
                        <a:pt x="6131" y="2234"/>
                      </a:cubicBezTo>
                      <a:cubicBezTo>
                        <a:pt x="6025" y="2499"/>
                        <a:pt x="5940" y="2764"/>
                        <a:pt x="5919" y="3049"/>
                      </a:cubicBezTo>
                      <a:cubicBezTo>
                        <a:pt x="5908" y="3346"/>
                        <a:pt x="5992" y="3621"/>
                        <a:pt x="6131" y="3875"/>
                      </a:cubicBezTo>
                      <a:cubicBezTo>
                        <a:pt x="6300" y="4171"/>
                        <a:pt x="6585" y="4510"/>
                        <a:pt x="6670" y="4849"/>
                      </a:cubicBezTo>
                      <a:cubicBezTo>
                        <a:pt x="6734" y="5061"/>
                        <a:pt x="6712" y="5262"/>
                        <a:pt x="6575" y="5474"/>
                      </a:cubicBezTo>
                      <a:cubicBezTo>
                        <a:pt x="6289" y="5886"/>
                        <a:pt x="5707" y="6035"/>
                        <a:pt x="5241" y="6035"/>
                      </a:cubicBezTo>
                      <a:cubicBezTo>
                        <a:pt x="4786" y="6035"/>
                        <a:pt x="4341" y="5950"/>
                        <a:pt x="3896" y="5950"/>
                      </a:cubicBezTo>
                      <a:cubicBezTo>
                        <a:pt x="3685" y="5950"/>
                        <a:pt x="3484" y="5971"/>
                        <a:pt x="3272" y="6024"/>
                      </a:cubicBezTo>
                      <a:cubicBezTo>
                        <a:pt x="2637" y="6183"/>
                        <a:pt x="2202" y="6691"/>
                        <a:pt x="1842" y="7210"/>
                      </a:cubicBezTo>
                      <a:cubicBezTo>
                        <a:pt x="1419" y="7834"/>
                        <a:pt x="1028" y="8597"/>
                        <a:pt x="254" y="8830"/>
                      </a:cubicBezTo>
                      <a:cubicBezTo>
                        <a:pt x="170" y="8862"/>
                        <a:pt x="85" y="8872"/>
                        <a:pt x="0" y="8883"/>
                      </a:cubicBezTo>
                      <a:cubicBezTo>
                        <a:pt x="32" y="9116"/>
                        <a:pt x="75" y="9338"/>
                        <a:pt x="106" y="9507"/>
                      </a:cubicBezTo>
                      <a:cubicBezTo>
                        <a:pt x="265" y="10048"/>
                        <a:pt x="795" y="10439"/>
                        <a:pt x="1355" y="10439"/>
                      </a:cubicBezTo>
                      <a:cubicBezTo>
                        <a:pt x="1398" y="10439"/>
                        <a:pt x="1451" y="10439"/>
                        <a:pt x="1504" y="10429"/>
                      </a:cubicBezTo>
                      <a:cubicBezTo>
                        <a:pt x="1853" y="10396"/>
                        <a:pt x="2150" y="10196"/>
                        <a:pt x="2383" y="9931"/>
                      </a:cubicBezTo>
                      <a:lnTo>
                        <a:pt x="3145" y="9158"/>
                      </a:lnTo>
                      <a:lnTo>
                        <a:pt x="3526" y="8766"/>
                      </a:lnTo>
                      <a:cubicBezTo>
                        <a:pt x="3823" y="8427"/>
                        <a:pt x="4246" y="8184"/>
                        <a:pt x="4701" y="8184"/>
                      </a:cubicBezTo>
                      <a:lnTo>
                        <a:pt x="4786" y="8184"/>
                      </a:lnTo>
                      <a:cubicBezTo>
                        <a:pt x="5294" y="8248"/>
                        <a:pt x="6183" y="8438"/>
                        <a:pt x="6681" y="8512"/>
                      </a:cubicBezTo>
                      <a:cubicBezTo>
                        <a:pt x="6839" y="8544"/>
                        <a:pt x="7041" y="8587"/>
                        <a:pt x="7210" y="8587"/>
                      </a:cubicBezTo>
                      <a:cubicBezTo>
                        <a:pt x="7253" y="8587"/>
                        <a:pt x="7284" y="8587"/>
                        <a:pt x="7316" y="8576"/>
                      </a:cubicBezTo>
                      <a:cubicBezTo>
                        <a:pt x="7952" y="8512"/>
                        <a:pt x="8449" y="7930"/>
                        <a:pt x="8427" y="7295"/>
                      </a:cubicBezTo>
                      <a:cubicBezTo>
                        <a:pt x="8406" y="6945"/>
                        <a:pt x="8216" y="6649"/>
                        <a:pt x="8057" y="6331"/>
                      </a:cubicBezTo>
                      <a:cubicBezTo>
                        <a:pt x="7877" y="5982"/>
                        <a:pt x="7475" y="5220"/>
                        <a:pt x="7316" y="4870"/>
                      </a:cubicBezTo>
                      <a:cubicBezTo>
                        <a:pt x="7115" y="4415"/>
                        <a:pt x="7199" y="3875"/>
                        <a:pt x="7465" y="3462"/>
                      </a:cubicBezTo>
                      <a:lnTo>
                        <a:pt x="7592" y="3229"/>
                      </a:lnTo>
                      <a:lnTo>
                        <a:pt x="8110" y="2277"/>
                      </a:lnTo>
                      <a:cubicBezTo>
                        <a:pt x="8375" y="1832"/>
                        <a:pt x="8629" y="1355"/>
                        <a:pt x="8427" y="837"/>
                      </a:cubicBezTo>
                      <a:cubicBezTo>
                        <a:pt x="8269" y="360"/>
                        <a:pt x="7792" y="0"/>
                        <a:pt x="72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2" name="Google Shape;4892;p81"/>
                <p:cNvSpPr/>
                <p:nvPr/>
              </p:nvSpPr>
              <p:spPr>
                <a:xfrm>
                  <a:off x="1804361" y="1892825"/>
                  <a:ext cx="1712519" cy="2226695"/>
                </a:xfrm>
                <a:custGeom>
                  <a:rect b="b" l="l" r="r" t="t"/>
                  <a:pathLst>
                    <a:path extrusionOk="0" h="12706" w="9772">
                      <a:moveTo>
                        <a:pt x="2472" y="0"/>
                      </a:moveTo>
                      <a:cubicBezTo>
                        <a:pt x="2165" y="0"/>
                        <a:pt x="1856" y="97"/>
                        <a:pt x="1598" y="303"/>
                      </a:cubicBezTo>
                      <a:cubicBezTo>
                        <a:pt x="1302" y="536"/>
                        <a:pt x="1111" y="906"/>
                        <a:pt x="1069" y="1266"/>
                      </a:cubicBezTo>
                      <a:lnTo>
                        <a:pt x="921" y="2346"/>
                      </a:lnTo>
                      <a:cubicBezTo>
                        <a:pt x="868" y="2663"/>
                        <a:pt x="815" y="3108"/>
                        <a:pt x="741" y="3415"/>
                      </a:cubicBezTo>
                      <a:cubicBezTo>
                        <a:pt x="635" y="3754"/>
                        <a:pt x="381" y="4051"/>
                        <a:pt x="64" y="4209"/>
                      </a:cubicBezTo>
                      <a:cubicBezTo>
                        <a:pt x="391" y="4061"/>
                        <a:pt x="656" y="3775"/>
                        <a:pt x="784" y="3426"/>
                      </a:cubicBezTo>
                      <a:cubicBezTo>
                        <a:pt x="878" y="3119"/>
                        <a:pt x="921" y="2674"/>
                        <a:pt x="984" y="2357"/>
                      </a:cubicBezTo>
                      <a:cubicBezTo>
                        <a:pt x="1038" y="2092"/>
                        <a:pt x="1154" y="1139"/>
                        <a:pt x="1271" y="906"/>
                      </a:cubicBezTo>
                      <a:cubicBezTo>
                        <a:pt x="1474" y="420"/>
                        <a:pt x="1983" y="138"/>
                        <a:pt x="2487" y="138"/>
                      </a:cubicBezTo>
                      <a:cubicBezTo>
                        <a:pt x="2795" y="138"/>
                        <a:pt x="3102" y="243"/>
                        <a:pt x="3335" y="472"/>
                      </a:cubicBezTo>
                      <a:cubicBezTo>
                        <a:pt x="3451" y="578"/>
                        <a:pt x="4139" y="1340"/>
                        <a:pt x="4256" y="1456"/>
                      </a:cubicBezTo>
                      <a:lnTo>
                        <a:pt x="4626" y="1859"/>
                      </a:lnTo>
                      <a:cubicBezTo>
                        <a:pt x="4924" y="2235"/>
                        <a:pt x="5380" y="2474"/>
                        <a:pt x="5858" y="2474"/>
                      </a:cubicBezTo>
                      <a:cubicBezTo>
                        <a:pt x="5959" y="2474"/>
                        <a:pt x="6060" y="2464"/>
                        <a:pt x="6162" y="2441"/>
                      </a:cubicBezTo>
                      <a:cubicBezTo>
                        <a:pt x="6511" y="2388"/>
                        <a:pt x="7432" y="2240"/>
                        <a:pt x="7771" y="2187"/>
                      </a:cubicBezTo>
                      <a:cubicBezTo>
                        <a:pt x="7845" y="2176"/>
                        <a:pt x="8089" y="2145"/>
                        <a:pt x="8162" y="2145"/>
                      </a:cubicBezTo>
                      <a:cubicBezTo>
                        <a:pt x="8198" y="2142"/>
                        <a:pt x="8233" y="2140"/>
                        <a:pt x="8268" y="2140"/>
                      </a:cubicBezTo>
                      <a:cubicBezTo>
                        <a:pt x="8779" y="2140"/>
                        <a:pt x="9253" y="2495"/>
                        <a:pt x="9411" y="2971"/>
                      </a:cubicBezTo>
                      <a:cubicBezTo>
                        <a:pt x="9613" y="3489"/>
                        <a:pt x="9359" y="3966"/>
                        <a:pt x="9094" y="4411"/>
                      </a:cubicBezTo>
                      <a:lnTo>
                        <a:pt x="8576" y="5363"/>
                      </a:lnTo>
                      <a:lnTo>
                        <a:pt x="8449" y="5596"/>
                      </a:lnTo>
                      <a:cubicBezTo>
                        <a:pt x="8183" y="6009"/>
                        <a:pt x="8099" y="6549"/>
                        <a:pt x="8300" y="7004"/>
                      </a:cubicBezTo>
                      <a:cubicBezTo>
                        <a:pt x="8459" y="7354"/>
                        <a:pt x="8861" y="8116"/>
                        <a:pt x="9041" y="8465"/>
                      </a:cubicBezTo>
                      <a:cubicBezTo>
                        <a:pt x="9200" y="8783"/>
                        <a:pt x="9390" y="9079"/>
                        <a:pt x="9411" y="9429"/>
                      </a:cubicBezTo>
                      <a:cubicBezTo>
                        <a:pt x="9433" y="10064"/>
                        <a:pt x="8936" y="10646"/>
                        <a:pt x="8300" y="10710"/>
                      </a:cubicBezTo>
                      <a:cubicBezTo>
                        <a:pt x="8263" y="10713"/>
                        <a:pt x="8225" y="10715"/>
                        <a:pt x="8186" y="10715"/>
                      </a:cubicBezTo>
                      <a:cubicBezTo>
                        <a:pt x="8011" y="10715"/>
                        <a:pt x="7821" y="10681"/>
                        <a:pt x="7665" y="10646"/>
                      </a:cubicBezTo>
                      <a:cubicBezTo>
                        <a:pt x="7167" y="10572"/>
                        <a:pt x="6278" y="10382"/>
                        <a:pt x="5770" y="10318"/>
                      </a:cubicBezTo>
                      <a:cubicBezTo>
                        <a:pt x="5742" y="10316"/>
                        <a:pt x="5714" y="10315"/>
                        <a:pt x="5686" y="10315"/>
                      </a:cubicBezTo>
                      <a:cubicBezTo>
                        <a:pt x="5231" y="10315"/>
                        <a:pt x="4810" y="10561"/>
                        <a:pt x="4510" y="10900"/>
                      </a:cubicBezTo>
                      <a:lnTo>
                        <a:pt x="4129" y="11292"/>
                      </a:lnTo>
                      <a:lnTo>
                        <a:pt x="3367" y="12065"/>
                      </a:lnTo>
                      <a:cubicBezTo>
                        <a:pt x="3134" y="12330"/>
                        <a:pt x="2837" y="12530"/>
                        <a:pt x="2488" y="12563"/>
                      </a:cubicBezTo>
                      <a:cubicBezTo>
                        <a:pt x="2440" y="12568"/>
                        <a:pt x="2392" y="12571"/>
                        <a:pt x="2344" y="12571"/>
                      </a:cubicBezTo>
                      <a:cubicBezTo>
                        <a:pt x="1788" y="12571"/>
                        <a:pt x="1246" y="12187"/>
                        <a:pt x="1090" y="11641"/>
                      </a:cubicBezTo>
                      <a:cubicBezTo>
                        <a:pt x="984" y="11165"/>
                        <a:pt x="878" y="10255"/>
                        <a:pt x="805" y="9768"/>
                      </a:cubicBezTo>
                      <a:cubicBezTo>
                        <a:pt x="773" y="9598"/>
                        <a:pt x="762" y="9408"/>
                        <a:pt x="699" y="9238"/>
                      </a:cubicBezTo>
                      <a:cubicBezTo>
                        <a:pt x="593" y="8889"/>
                        <a:pt x="328" y="8592"/>
                        <a:pt x="0" y="8434"/>
                      </a:cubicBezTo>
                      <a:lnTo>
                        <a:pt x="0" y="8434"/>
                      </a:lnTo>
                      <a:cubicBezTo>
                        <a:pt x="328" y="8603"/>
                        <a:pt x="572" y="8900"/>
                        <a:pt x="667" y="9248"/>
                      </a:cubicBezTo>
                      <a:cubicBezTo>
                        <a:pt x="741" y="9556"/>
                        <a:pt x="762" y="10001"/>
                        <a:pt x="815" y="10318"/>
                      </a:cubicBezTo>
                      <a:lnTo>
                        <a:pt x="942" y="11398"/>
                      </a:lnTo>
                      <a:cubicBezTo>
                        <a:pt x="974" y="11768"/>
                        <a:pt x="1154" y="12139"/>
                        <a:pt x="1440" y="12372"/>
                      </a:cubicBezTo>
                      <a:cubicBezTo>
                        <a:pt x="1704" y="12600"/>
                        <a:pt x="2025" y="12706"/>
                        <a:pt x="2345" y="12706"/>
                      </a:cubicBezTo>
                      <a:cubicBezTo>
                        <a:pt x="2770" y="12706"/>
                        <a:pt x="3193" y="12519"/>
                        <a:pt x="3483" y="12182"/>
                      </a:cubicBezTo>
                      <a:cubicBezTo>
                        <a:pt x="3748" y="11927"/>
                        <a:pt x="4393" y="11292"/>
                        <a:pt x="4647" y="11038"/>
                      </a:cubicBezTo>
                      <a:cubicBezTo>
                        <a:pt x="4913" y="10723"/>
                        <a:pt x="5289" y="10525"/>
                        <a:pt x="5683" y="10525"/>
                      </a:cubicBezTo>
                      <a:cubicBezTo>
                        <a:pt x="5792" y="10525"/>
                        <a:pt x="5903" y="10540"/>
                        <a:pt x="6014" y="10572"/>
                      </a:cubicBezTo>
                      <a:lnTo>
                        <a:pt x="7082" y="10773"/>
                      </a:lnTo>
                      <a:cubicBezTo>
                        <a:pt x="7252" y="10805"/>
                        <a:pt x="7729" y="10890"/>
                        <a:pt x="7887" y="10921"/>
                      </a:cubicBezTo>
                      <a:cubicBezTo>
                        <a:pt x="7980" y="10939"/>
                        <a:pt x="8072" y="10948"/>
                        <a:pt x="8163" y="10948"/>
                      </a:cubicBezTo>
                      <a:cubicBezTo>
                        <a:pt x="8974" y="10948"/>
                        <a:pt x="9673" y="10256"/>
                        <a:pt x="9644" y="9418"/>
                      </a:cubicBezTo>
                      <a:cubicBezTo>
                        <a:pt x="9634" y="9027"/>
                        <a:pt x="9423" y="8688"/>
                        <a:pt x="9263" y="8359"/>
                      </a:cubicBezTo>
                      <a:cubicBezTo>
                        <a:pt x="9168" y="8180"/>
                        <a:pt x="8734" y="7311"/>
                        <a:pt x="8649" y="7142"/>
                      </a:cubicBezTo>
                      <a:cubicBezTo>
                        <a:pt x="8374" y="6697"/>
                        <a:pt x="8374" y="6157"/>
                        <a:pt x="8660" y="5723"/>
                      </a:cubicBezTo>
                      <a:lnTo>
                        <a:pt x="8787" y="5480"/>
                      </a:lnTo>
                      <a:lnTo>
                        <a:pt x="9306" y="4527"/>
                      </a:lnTo>
                      <a:cubicBezTo>
                        <a:pt x="9486" y="4199"/>
                        <a:pt x="9698" y="3860"/>
                        <a:pt x="9719" y="3479"/>
                      </a:cubicBezTo>
                      <a:cubicBezTo>
                        <a:pt x="9771" y="2674"/>
                        <a:pt x="9105" y="1912"/>
                        <a:pt x="8289" y="1912"/>
                      </a:cubicBezTo>
                      <a:cubicBezTo>
                        <a:pt x="8275" y="1911"/>
                        <a:pt x="8259" y="1911"/>
                        <a:pt x="8244" y="1911"/>
                      </a:cubicBezTo>
                      <a:cubicBezTo>
                        <a:pt x="8087" y="1911"/>
                        <a:pt x="7873" y="1956"/>
                        <a:pt x="7739" y="1976"/>
                      </a:cubicBezTo>
                      <a:cubicBezTo>
                        <a:pt x="7390" y="2028"/>
                        <a:pt x="6479" y="2176"/>
                        <a:pt x="6130" y="2230"/>
                      </a:cubicBezTo>
                      <a:cubicBezTo>
                        <a:pt x="6029" y="2254"/>
                        <a:pt x="5929" y="2265"/>
                        <a:pt x="5831" y="2265"/>
                      </a:cubicBezTo>
                      <a:cubicBezTo>
                        <a:pt x="5413" y="2265"/>
                        <a:pt x="5030" y="2057"/>
                        <a:pt x="4764" y="1732"/>
                      </a:cubicBezTo>
                      <a:cubicBezTo>
                        <a:pt x="4520" y="1467"/>
                        <a:pt x="3896" y="821"/>
                        <a:pt x="3631" y="557"/>
                      </a:cubicBezTo>
                      <a:cubicBezTo>
                        <a:pt x="3345" y="196"/>
                        <a:pt x="2910" y="0"/>
                        <a:pt x="24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3" name="Google Shape;4893;p81"/>
                <p:cNvSpPr/>
                <p:nvPr/>
              </p:nvSpPr>
              <p:spPr>
                <a:xfrm>
                  <a:off x="1653998" y="2220365"/>
                  <a:ext cx="872207" cy="931616"/>
                </a:xfrm>
                <a:custGeom>
                  <a:rect b="b" l="l" r="r" t="t"/>
                  <a:pathLst>
                    <a:path extrusionOk="0" h="5316" w="4977">
                      <a:moveTo>
                        <a:pt x="2912" y="1"/>
                      </a:moveTo>
                      <a:cubicBezTo>
                        <a:pt x="2361" y="1"/>
                        <a:pt x="1990" y="583"/>
                        <a:pt x="2456" y="1832"/>
                      </a:cubicBezTo>
                      <a:cubicBezTo>
                        <a:pt x="2340" y="2944"/>
                        <a:pt x="995" y="3102"/>
                        <a:pt x="413" y="3865"/>
                      </a:cubicBezTo>
                      <a:cubicBezTo>
                        <a:pt x="0" y="4384"/>
                        <a:pt x="286" y="5156"/>
                        <a:pt x="922" y="5304"/>
                      </a:cubicBezTo>
                      <a:cubicBezTo>
                        <a:pt x="1016" y="5315"/>
                        <a:pt x="1101" y="5315"/>
                        <a:pt x="1197" y="5315"/>
                      </a:cubicBezTo>
                      <a:cubicBezTo>
                        <a:pt x="3060" y="5315"/>
                        <a:pt x="4976" y="3240"/>
                        <a:pt x="4383" y="1366"/>
                      </a:cubicBezTo>
                      <a:cubicBezTo>
                        <a:pt x="4066" y="477"/>
                        <a:pt x="3409" y="1"/>
                        <a:pt x="29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894" name="Google Shape;4894;p81"/>
          <p:cNvGrpSpPr/>
          <p:nvPr/>
        </p:nvGrpSpPr>
        <p:grpSpPr>
          <a:xfrm rot="344046">
            <a:off x="2174903" y="2831392"/>
            <a:ext cx="1103237" cy="1336412"/>
            <a:chOff x="2326050" y="4130900"/>
            <a:chExt cx="238225" cy="288575"/>
          </a:xfrm>
        </p:grpSpPr>
        <p:sp>
          <p:nvSpPr>
            <p:cNvPr id="4895" name="Google Shape;4895;p81"/>
            <p:cNvSpPr/>
            <p:nvPr/>
          </p:nvSpPr>
          <p:spPr>
            <a:xfrm>
              <a:off x="2326050" y="4187350"/>
              <a:ext cx="101650" cy="232125"/>
            </a:xfrm>
            <a:custGeom>
              <a:rect b="b" l="l" r="r" t="t"/>
              <a:pathLst>
                <a:path extrusionOk="0" h="9285" w="4066">
                  <a:moveTo>
                    <a:pt x="805" y="0"/>
                  </a:moveTo>
                  <a:cubicBezTo>
                    <a:pt x="541" y="2424"/>
                    <a:pt x="266" y="4859"/>
                    <a:pt x="1" y="7284"/>
                  </a:cubicBezTo>
                  <a:cubicBezTo>
                    <a:pt x="699" y="7929"/>
                    <a:pt x="1388" y="8597"/>
                    <a:pt x="2054" y="9285"/>
                  </a:cubicBezTo>
                  <a:lnTo>
                    <a:pt x="4066" y="2393"/>
                  </a:lnTo>
                  <a:cubicBezTo>
                    <a:pt x="4045" y="2382"/>
                    <a:pt x="4024" y="2372"/>
                    <a:pt x="4002" y="2351"/>
                  </a:cubicBezTo>
                  <a:cubicBezTo>
                    <a:pt x="3675" y="2901"/>
                    <a:pt x="3410" y="3430"/>
                    <a:pt x="3410" y="3430"/>
                  </a:cubicBezTo>
                  <a:cubicBezTo>
                    <a:pt x="2901" y="3483"/>
                    <a:pt x="2436" y="3610"/>
                    <a:pt x="2097" y="3727"/>
                  </a:cubicBezTo>
                  <a:cubicBezTo>
                    <a:pt x="1800" y="3822"/>
                    <a:pt x="1610" y="3906"/>
                    <a:pt x="1610" y="3906"/>
                  </a:cubicBezTo>
                  <a:cubicBezTo>
                    <a:pt x="1673" y="3695"/>
                    <a:pt x="1758" y="3494"/>
                    <a:pt x="1864" y="3303"/>
                  </a:cubicBezTo>
                  <a:cubicBezTo>
                    <a:pt x="1991" y="3059"/>
                    <a:pt x="2150" y="2838"/>
                    <a:pt x="2320" y="2636"/>
                  </a:cubicBezTo>
                  <a:cubicBezTo>
                    <a:pt x="2605" y="2287"/>
                    <a:pt x="2934" y="2012"/>
                    <a:pt x="3240" y="1779"/>
                  </a:cubicBezTo>
                  <a:cubicBezTo>
                    <a:pt x="3028" y="1620"/>
                    <a:pt x="2807" y="1461"/>
                    <a:pt x="2595" y="1302"/>
                  </a:cubicBezTo>
                  <a:lnTo>
                    <a:pt x="2341" y="1111"/>
                  </a:lnTo>
                  <a:cubicBezTo>
                    <a:pt x="2012" y="1038"/>
                    <a:pt x="1811" y="890"/>
                    <a:pt x="1727" y="667"/>
                  </a:cubicBezTo>
                  <a:cubicBezTo>
                    <a:pt x="1673" y="624"/>
                    <a:pt x="1631" y="593"/>
                    <a:pt x="1589" y="561"/>
                  </a:cubicBezTo>
                  <a:cubicBezTo>
                    <a:pt x="1324" y="370"/>
                    <a:pt x="1070" y="191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81"/>
            <p:cNvSpPr/>
            <p:nvPr/>
          </p:nvSpPr>
          <p:spPr>
            <a:xfrm>
              <a:off x="2377400" y="4247150"/>
              <a:ext cx="186625" cy="172325"/>
            </a:xfrm>
            <a:custGeom>
              <a:rect b="b" l="l" r="r" t="t"/>
              <a:pathLst>
                <a:path extrusionOk="0" h="6893" w="7465">
                  <a:moveTo>
                    <a:pt x="2012" y="1"/>
                  </a:moveTo>
                  <a:lnTo>
                    <a:pt x="0" y="6893"/>
                  </a:lnTo>
                  <a:cubicBezTo>
                    <a:pt x="1047" y="6849"/>
                    <a:pt x="2094" y="6827"/>
                    <a:pt x="3141" y="6827"/>
                  </a:cubicBezTo>
                  <a:cubicBezTo>
                    <a:pt x="3343" y="6827"/>
                    <a:pt x="3546" y="6827"/>
                    <a:pt x="3748" y="6829"/>
                  </a:cubicBezTo>
                  <a:lnTo>
                    <a:pt x="7465" y="509"/>
                  </a:lnTo>
                  <a:cubicBezTo>
                    <a:pt x="7232" y="488"/>
                    <a:pt x="6999" y="467"/>
                    <a:pt x="6755" y="435"/>
                  </a:cubicBezTo>
                  <a:cubicBezTo>
                    <a:pt x="6649" y="424"/>
                    <a:pt x="6554" y="413"/>
                    <a:pt x="6448" y="403"/>
                  </a:cubicBezTo>
                  <a:lnTo>
                    <a:pt x="6406" y="403"/>
                  </a:lnTo>
                  <a:cubicBezTo>
                    <a:pt x="6395" y="403"/>
                    <a:pt x="6395" y="413"/>
                    <a:pt x="6395" y="413"/>
                  </a:cubicBezTo>
                  <a:cubicBezTo>
                    <a:pt x="6374" y="424"/>
                    <a:pt x="6353" y="435"/>
                    <a:pt x="6342" y="456"/>
                  </a:cubicBezTo>
                  <a:cubicBezTo>
                    <a:pt x="6240" y="522"/>
                    <a:pt x="6126" y="557"/>
                    <a:pt x="5997" y="557"/>
                  </a:cubicBezTo>
                  <a:cubicBezTo>
                    <a:pt x="5858" y="557"/>
                    <a:pt x="5702" y="517"/>
                    <a:pt x="5527" y="435"/>
                  </a:cubicBezTo>
                  <a:cubicBezTo>
                    <a:pt x="5527" y="424"/>
                    <a:pt x="5538" y="424"/>
                    <a:pt x="5538" y="413"/>
                  </a:cubicBezTo>
                  <a:lnTo>
                    <a:pt x="5453" y="403"/>
                  </a:lnTo>
                  <a:cubicBezTo>
                    <a:pt x="5400" y="382"/>
                    <a:pt x="5336" y="340"/>
                    <a:pt x="5273" y="308"/>
                  </a:cubicBezTo>
                  <a:lnTo>
                    <a:pt x="5252" y="286"/>
                  </a:lnTo>
                  <a:lnTo>
                    <a:pt x="5209" y="286"/>
                  </a:lnTo>
                  <a:cubicBezTo>
                    <a:pt x="5125" y="276"/>
                    <a:pt x="5040" y="265"/>
                    <a:pt x="4955" y="265"/>
                  </a:cubicBezTo>
                  <a:lnTo>
                    <a:pt x="4934" y="265"/>
                  </a:lnTo>
                  <a:cubicBezTo>
                    <a:pt x="4903" y="255"/>
                    <a:pt x="4870" y="255"/>
                    <a:pt x="4828" y="255"/>
                  </a:cubicBezTo>
                  <a:lnTo>
                    <a:pt x="4479" y="223"/>
                  </a:lnTo>
                  <a:cubicBezTo>
                    <a:pt x="4447" y="213"/>
                    <a:pt x="4405" y="213"/>
                    <a:pt x="4373" y="213"/>
                  </a:cubicBezTo>
                  <a:lnTo>
                    <a:pt x="4373" y="223"/>
                  </a:lnTo>
                  <a:cubicBezTo>
                    <a:pt x="4373" y="234"/>
                    <a:pt x="4383" y="244"/>
                    <a:pt x="4383" y="255"/>
                  </a:cubicBezTo>
                  <a:cubicBezTo>
                    <a:pt x="4394" y="276"/>
                    <a:pt x="4394" y="297"/>
                    <a:pt x="4405" y="319"/>
                  </a:cubicBezTo>
                  <a:cubicBezTo>
                    <a:pt x="4405" y="329"/>
                    <a:pt x="4416" y="340"/>
                    <a:pt x="4416" y="350"/>
                  </a:cubicBezTo>
                  <a:lnTo>
                    <a:pt x="4416" y="361"/>
                  </a:lnTo>
                  <a:cubicBezTo>
                    <a:pt x="4437" y="435"/>
                    <a:pt x="4458" y="498"/>
                    <a:pt x="4479" y="573"/>
                  </a:cubicBezTo>
                  <a:cubicBezTo>
                    <a:pt x="4489" y="604"/>
                    <a:pt x="4500" y="646"/>
                    <a:pt x="4511" y="678"/>
                  </a:cubicBezTo>
                  <a:cubicBezTo>
                    <a:pt x="4522" y="721"/>
                    <a:pt x="4522" y="752"/>
                    <a:pt x="4532" y="795"/>
                  </a:cubicBezTo>
                  <a:cubicBezTo>
                    <a:pt x="4543" y="837"/>
                    <a:pt x="4553" y="890"/>
                    <a:pt x="4564" y="933"/>
                  </a:cubicBezTo>
                  <a:cubicBezTo>
                    <a:pt x="4564" y="943"/>
                    <a:pt x="4574" y="964"/>
                    <a:pt x="4574" y="975"/>
                  </a:cubicBezTo>
                  <a:cubicBezTo>
                    <a:pt x="4585" y="1049"/>
                    <a:pt x="4606" y="1123"/>
                    <a:pt x="4616" y="1208"/>
                  </a:cubicBezTo>
                  <a:cubicBezTo>
                    <a:pt x="4616" y="1250"/>
                    <a:pt x="4627" y="1282"/>
                    <a:pt x="4627" y="1324"/>
                  </a:cubicBezTo>
                  <a:cubicBezTo>
                    <a:pt x="4638" y="1366"/>
                    <a:pt x="4638" y="1398"/>
                    <a:pt x="4649" y="1441"/>
                  </a:cubicBezTo>
                  <a:lnTo>
                    <a:pt x="4649" y="1504"/>
                  </a:lnTo>
                  <a:cubicBezTo>
                    <a:pt x="4659" y="1525"/>
                    <a:pt x="4659" y="1547"/>
                    <a:pt x="4659" y="1568"/>
                  </a:cubicBezTo>
                  <a:lnTo>
                    <a:pt x="4659" y="1578"/>
                  </a:lnTo>
                  <a:lnTo>
                    <a:pt x="4659" y="1589"/>
                  </a:lnTo>
                  <a:lnTo>
                    <a:pt x="4659" y="1599"/>
                  </a:lnTo>
                  <a:lnTo>
                    <a:pt x="4659" y="1610"/>
                  </a:lnTo>
                  <a:lnTo>
                    <a:pt x="4659" y="1620"/>
                  </a:lnTo>
                  <a:cubicBezTo>
                    <a:pt x="4659" y="1631"/>
                    <a:pt x="4670" y="1652"/>
                    <a:pt x="4670" y="1663"/>
                  </a:cubicBezTo>
                  <a:lnTo>
                    <a:pt x="4670" y="1716"/>
                  </a:lnTo>
                  <a:cubicBezTo>
                    <a:pt x="4680" y="1885"/>
                    <a:pt x="4680" y="2044"/>
                    <a:pt x="4659" y="2213"/>
                  </a:cubicBezTo>
                  <a:lnTo>
                    <a:pt x="4670" y="2213"/>
                  </a:lnTo>
                  <a:cubicBezTo>
                    <a:pt x="4638" y="2521"/>
                    <a:pt x="4585" y="2838"/>
                    <a:pt x="4468" y="3135"/>
                  </a:cubicBezTo>
                  <a:cubicBezTo>
                    <a:pt x="4468" y="3135"/>
                    <a:pt x="4426" y="3039"/>
                    <a:pt x="4331" y="2902"/>
                  </a:cubicBezTo>
                  <a:cubicBezTo>
                    <a:pt x="4204" y="2700"/>
                    <a:pt x="3981" y="2383"/>
                    <a:pt x="3696" y="2055"/>
                  </a:cubicBezTo>
                  <a:cubicBezTo>
                    <a:pt x="3579" y="1928"/>
                    <a:pt x="3452" y="1801"/>
                    <a:pt x="3315" y="1674"/>
                  </a:cubicBezTo>
                  <a:cubicBezTo>
                    <a:pt x="3315" y="1674"/>
                    <a:pt x="3442" y="985"/>
                    <a:pt x="3494" y="308"/>
                  </a:cubicBezTo>
                  <a:cubicBezTo>
                    <a:pt x="3494" y="255"/>
                    <a:pt x="3505" y="202"/>
                    <a:pt x="3505" y="149"/>
                  </a:cubicBezTo>
                  <a:lnTo>
                    <a:pt x="3505" y="128"/>
                  </a:lnTo>
                  <a:cubicBezTo>
                    <a:pt x="3409" y="117"/>
                    <a:pt x="3315" y="117"/>
                    <a:pt x="3219" y="107"/>
                  </a:cubicBezTo>
                  <a:lnTo>
                    <a:pt x="3177" y="107"/>
                  </a:lnTo>
                  <a:cubicBezTo>
                    <a:pt x="3155" y="96"/>
                    <a:pt x="3124" y="96"/>
                    <a:pt x="3103" y="96"/>
                  </a:cubicBezTo>
                  <a:cubicBezTo>
                    <a:pt x="3028" y="86"/>
                    <a:pt x="2944" y="86"/>
                    <a:pt x="2859" y="75"/>
                  </a:cubicBezTo>
                  <a:cubicBezTo>
                    <a:pt x="2722" y="64"/>
                    <a:pt x="2584" y="53"/>
                    <a:pt x="2435" y="43"/>
                  </a:cubicBezTo>
                  <a:cubicBezTo>
                    <a:pt x="2298" y="32"/>
                    <a:pt x="2150" y="11"/>
                    <a:pt x="2012" y="1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81"/>
            <p:cNvSpPr/>
            <p:nvPr/>
          </p:nvSpPr>
          <p:spPr>
            <a:xfrm>
              <a:off x="2427675" y="4247150"/>
              <a:ext cx="37375" cy="3750"/>
            </a:xfrm>
            <a:custGeom>
              <a:rect b="b" l="l" r="r" t="t"/>
              <a:pathLst>
                <a:path extrusionOk="0" h="150" w="1495">
                  <a:moveTo>
                    <a:pt x="1" y="1"/>
                  </a:moveTo>
                  <a:lnTo>
                    <a:pt x="229" y="24"/>
                  </a:lnTo>
                  <a:lnTo>
                    <a:pt x="229" y="24"/>
                  </a:lnTo>
                  <a:cubicBezTo>
                    <a:pt x="152" y="15"/>
                    <a:pt x="75" y="6"/>
                    <a:pt x="1" y="1"/>
                  </a:cubicBezTo>
                  <a:close/>
                  <a:moveTo>
                    <a:pt x="229" y="24"/>
                  </a:moveTo>
                  <a:cubicBezTo>
                    <a:pt x="295" y="31"/>
                    <a:pt x="361" y="38"/>
                    <a:pt x="424" y="43"/>
                  </a:cubicBezTo>
                  <a:cubicBezTo>
                    <a:pt x="428" y="43"/>
                    <a:pt x="431" y="44"/>
                    <a:pt x="435" y="44"/>
                  </a:cubicBezTo>
                  <a:lnTo>
                    <a:pt x="435" y="44"/>
                  </a:lnTo>
                  <a:lnTo>
                    <a:pt x="229" y="24"/>
                  </a:lnTo>
                  <a:close/>
                  <a:moveTo>
                    <a:pt x="435" y="44"/>
                  </a:moveTo>
                  <a:lnTo>
                    <a:pt x="1494" y="149"/>
                  </a:lnTo>
                  <a:lnTo>
                    <a:pt x="1494" y="128"/>
                  </a:lnTo>
                  <a:cubicBezTo>
                    <a:pt x="1398" y="117"/>
                    <a:pt x="1304" y="117"/>
                    <a:pt x="1208" y="107"/>
                  </a:cubicBezTo>
                  <a:lnTo>
                    <a:pt x="1166" y="107"/>
                  </a:lnTo>
                  <a:cubicBezTo>
                    <a:pt x="1144" y="96"/>
                    <a:pt x="1113" y="96"/>
                    <a:pt x="1092" y="96"/>
                  </a:cubicBezTo>
                  <a:cubicBezTo>
                    <a:pt x="1017" y="86"/>
                    <a:pt x="933" y="86"/>
                    <a:pt x="848" y="75"/>
                  </a:cubicBezTo>
                  <a:cubicBezTo>
                    <a:pt x="714" y="65"/>
                    <a:pt x="579" y="54"/>
                    <a:pt x="435" y="44"/>
                  </a:cubicBez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81"/>
            <p:cNvSpPr/>
            <p:nvPr/>
          </p:nvSpPr>
          <p:spPr>
            <a:xfrm>
              <a:off x="2486725" y="4252450"/>
              <a:ext cx="2675" cy="3725"/>
            </a:xfrm>
            <a:custGeom>
              <a:rect b="b" l="l" r="r" t="t"/>
              <a:pathLst>
                <a:path extrusionOk="0" h="149" w="107">
                  <a:moveTo>
                    <a:pt x="0" y="1"/>
                  </a:moveTo>
                  <a:lnTo>
                    <a:pt x="0" y="11"/>
                  </a:lnTo>
                  <a:lnTo>
                    <a:pt x="106" y="22"/>
                  </a:lnTo>
                  <a:lnTo>
                    <a:pt x="106" y="11"/>
                  </a:lnTo>
                  <a:cubicBezTo>
                    <a:pt x="74" y="1"/>
                    <a:pt x="32" y="1"/>
                    <a:pt x="0" y="1"/>
                  </a:cubicBezTo>
                  <a:close/>
                  <a:moveTo>
                    <a:pt x="43" y="138"/>
                  </a:moveTo>
                  <a:lnTo>
                    <a:pt x="43" y="149"/>
                  </a:lnTo>
                  <a:cubicBezTo>
                    <a:pt x="43" y="149"/>
                    <a:pt x="53" y="149"/>
                    <a:pt x="53" y="138"/>
                  </a:cubicBezTo>
                  <a:close/>
                </a:path>
              </a:pathLst>
            </a:custGeom>
            <a:solidFill>
              <a:srgbClr val="F7A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81"/>
            <p:cNvSpPr/>
            <p:nvPr/>
          </p:nvSpPr>
          <p:spPr>
            <a:xfrm>
              <a:off x="2377400" y="4252975"/>
              <a:ext cx="186625" cy="166500"/>
            </a:xfrm>
            <a:custGeom>
              <a:rect b="b" l="l" r="r" t="t"/>
              <a:pathLst>
                <a:path extrusionOk="0" h="6660" w="7465">
                  <a:moveTo>
                    <a:pt x="6406" y="170"/>
                  </a:moveTo>
                  <a:cubicBezTo>
                    <a:pt x="6395" y="170"/>
                    <a:pt x="6395" y="180"/>
                    <a:pt x="6395" y="180"/>
                  </a:cubicBezTo>
                  <a:lnTo>
                    <a:pt x="7465" y="276"/>
                  </a:lnTo>
                  <a:lnTo>
                    <a:pt x="7465" y="276"/>
                  </a:lnTo>
                  <a:cubicBezTo>
                    <a:pt x="7232" y="255"/>
                    <a:pt x="6999" y="234"/>
                    <a:pt x="6755" y="202"/>
                  </a:cubicBezTo>
                  <a:cubicBezTo>
                    <a:pt x="6649" y="191"/>
                    <a:pt x="6554" y="180"/>
                    <a:pt x="6448" y="170"/>
                  </a:cubicBezTo>
                  <a:close/>
                  <a:moveTo>
                    <a:pt x="2214" y="1"/>
                  </a:moveTo>
                  <a:lnTo>
                    <a:pt x="0" y="6660"/>
                  </a:lnTo>
                  <a:cubicBezTo>
                    <a:pt x="1059" y="6607"/>
                    <a:pt x="2129" y="6596"/>
                    <a:pt x="3198" y="6596"/>
                  </a:cubicBezTo>
                  <a:lnTo>
                    <a:pt x="3748" y="6596"/>
                  </a:lnTo>
                  <a:lnTo>
                    <a:pt x="7465" y="276"/>
                  </a:lnTo>
                  <a:cubicBezTo>
                    <a:pt x="7465" y="276"/>
                    <a:pt x="7465" y="276"/>
                    <a:pt x="7465" y="276"/>
                  </a:cubicBezTo>
                  <a:lnTo>
                    <a:pt x="7465" y="276"/>
                  </a:lnTo>
                  <a:lnTo>
                    <a:pt x="6342" y="223"/>
                  </a:lnTo>
                  <a:cubicBezTo>
                    <a:pt x="6237" y="286"/>
                    <a:pt x="6131" y="329"/>
                    <a:pt x="5993" y="329"/>
                  </a:cubicBezTo>
                  <a:cubicBezTo>
                    <a:pt x="5855" y="329"/>
                    <a:pt x="5696" y="286"/>
                    <a:pt x="5527" y="202"/>
                  </a:cubicBezTo>
                  <a:lnTo>
                    <a:pt x="4670" y="1980"/>
                  </a:lnTo>
                  <a:cubicBezTo>
                    <a:pt x="4638" y="2288"/>
                    <a:pt x="4585" y="2605"/>
                    <a:pt x="4468" y="2902"/>
                  </a:cubicBezTo>
                  <a:cubicBezTo>
                    <a:pt x="4468" y="2902"/>
                    <a:pt x="4426" y="2806"/>
                    <a:pt x="4331" y="2669"/>
                  </a:cubicBezTo>
                  <a:cubicBezTo>
                    <a:pt x="4204" y="2467"/>
                    <a:pt x="3981" y="2150"/>
                    <a:pt x="3696" y="1822"/>
                  </a:cubicBezTo>
                  <a:cubicBezTo>
                    <a:pt x="3579" y="1695"/>
                    <a:pt x="3452" y="1568"/>
                    <a:pt x="3315" y="1441"/>
                  </a:cubicBezTo>
                  <a:cubicBezTo>
                    <a:pt x="3315" y="1441"/>
                    <a:pt x="3442" y="752"/>
                    <a:pt x="3494" y="75"/>
                  </a:cubicBezTo>
                  <a:lnTo>
                    <a:pt x="22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81"/>
            <p:cNvSpPr/>
            <p:nvPr/>
          </p:nvSpPr>
          <p:spPr>
            <a:xfrm>
              <a:off x="2346175" y="4187350"/>
              <a:ext cx="23050" cy="16675"/>
            </a:xfrm>
            <a:custGeom>
              <a:rect b="b" l="l" r="r" t="t"/>
              <a:pathLst>
                <a:path extrusionOk="0" h="667" w="922">
                  <a:moveTo>
                    <a:pt x="0" y="0"/>
                  </a:moveTo>
                  <a:lnTo>
                    <a:pt x="0" y="0"/>
                  </a:lnTo>
                  <a:cubicBezTo>
                    <a:pt x="265" y="191"/>
                    <a:pt x="519" y="370"/>
                    <a:pt x="784" y="561"/>
                  </a:cubicBezTo>
                  <a:cubicBezTo>
                    <a:pt x="826" y="593"/>
                    <a:pt x="868" y="624"/>
                    <a:pt x="922" y="667"/>
                  </a:cubicBezTo>
                  <a:lnTo>
                    <a:pt x="890" y="572"/>
                  </a:lnTo>
                  <a:cubicBezTo>
                    <a:pt x="890" y="540"/>
                    <a:pt x="890" y="519"/>
                    <a:pt x="879" y="487"/>
                  </a:cubicBezTo>
                  <a:cubicBezTo>
                    <a:pt x="879" y="381"/>
                    <a:pt x="879" y="233"/>
                    <a:pt x="890" y="74"/>
                  </a:cubicBezTo>
                  <a:cubicBezTo>
                    <a:pt x="593" y="53"/>
                    <a:pt x="297" y="21"/>
                    <a:pt x="0" y="0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81"/>
            <p:cNvSpPr/>
            <p:nvPr/>
          </p:nvSpPr>
          <p:spPr>
            <a:xfrm>
              <a:off x="2384550" y="4214875"/>
              <a:ext cx="50575" cy="16950"/>
            </a:xfrm>
            <a:custGeom>
              <a:rect b="b" l="l" r="r" t="t"/>
              <a:pathLst>
                <a:path extrusionOk="0" h="678" w="2023">
                  <a:moveTo>
                    <a:pt x="2022" y="0"/>
                  </a:moveTo>
                  <a:cubicBezTo>
                    <a:pt x="1545" y="56"/>
                    <a:pt x="1135" y="85"/>
                    <a:pt x="789" y="85"/>
                  </a:cubicBezTo>
                  <a:cubicBezTo>
                    <a:pt x="474" y="85"/>
                    <a:pt x="212" y="61"/>
                    <a:pt x="1" y="10"/>
                  </a:cubicBezTo>
                  <a:lnTo>
                    <a:pt x="1" y="10"/>
                  </a:lnTo>
                  <a:lnTo>
                    <a:pt x="255" y="201"/>
                  </a:lnTo>
                  <a:cubicBezTo>
                    <a:pt x="467" y="360"/>
                    <a:pt x="688" y="519"/>
                    <a:pt x="900" y="678"/>
                  </a:cubicBezTo>
                  <a:cubicBezTo>
                    <a:pt x="1091" y="530"/>
                    <a:pt x="1281" y="413"/>
                    <a:pt x="1441" y="307"/>
                  </a:cubicBezTo>
                  <a:cubicBezTo>
                    <a:pt x="1779" y="106"/>
                    <a:pt x="2022" y="0"/>
                    <a:pt x="2022" y="0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81"/>
            <p:cNvSpPr/>
            <p:nvPr/>
          </p:nvSpPr>
          <p:spPr>
            <a:xfrm>
              <a:off x="2430600" y="4195275"/>
              <a:ext cx="6100" cy="1750"/>
            </a:xfrm>
            <a:custGeom>
              <a:rect b="b" l="l" r="r" t="t"/>
              <a:pathLst>
                <a:path extrusionOk="0" h="70" w="244">
                  <a:moveTo>
                    <a:pt x="1" y="1"/>
                  </a:moveTo>
                  <a:cubicBezTo>
                    <a:pt x="56" y="42"/>
                    <a:pt x="115" y="70"/>
                    <a:pt x="164" y="70"/>
                  </a:cubicBezTo>
                  <a:cubicBezTo>
                    <a:pt x="191" y="70"/>
                    <a:pt x="215" y="62"/>
                    <a:pt x="234" y="43"/>
                  </a:cubicBezTo>
                  <a:cubicBezTo>
                    <a:pt x="234" y="43"/>
                    <a:pt x="244" y="32"/>
                    <a:pt x="244" y="22"/>
                  </a:cubicBezTo>
                  <a:cubicBezTo>
                    <a:pt x="223" y="22"/>
                    <a:pt x="213" y="11"/>
                    <a:pt x="191" y="11"/>
                  </a:cubicBezTo>
                  <a:cubicBezTo>
                    <a:pt x="128" y="11"/>
                    <a:pt x="64" y="1"/>
                    <a:pt x="1" y="1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81"/>
            <p:cNvSpPr/>
            <p:nvPr/>
          </p:nvSpPr>
          <p:spPr>
            <a:xfrm>
              <a:off x="2444900" y="4196600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" y="0"/>
                  </a:moveTo>
                  <a:cubicBezTo>
                    <a:pt x="1" y="11"/>
                    <a:pt x="11" y="11"/>
                    <a:pt x="11" y="11"/>
                  </a:cubicBezTo>
                  <a:cubicBezTo>
                    <a:pt x="11" y="11"/>
                    <a:pt x="11" y="0"/>
                    <a:pt x="22" y="0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81"/>
            <p:cNvSpPr/>
            <p:nvPr/>
          </p:nvSpPr>
          <p:spPr>
            <a:xfrm>
              <a:off x="2426100" y="4223600"/>
              <a:ext cx="39200" cy="26750"/>
            </a:xfrm>
            <a:custGeom>
              <a:rect b="b" l="l" r="r" t="t"/>
              <a:pathLst>
                <a:path extrusionOk="0" h="1070" w="1568">
                  <a:moveTo>
                    <a:pt x="689" y="0"/>
                  </a:moveTo>
                  <a:cubicBezTo>
                    <a:pt x="678" y="11"/>
                    <a:pt x="668" y="32"/>
                    <a:pt x="647" y="43"/>
                  </a:cubicBezTo>
                  <a:cubicBezTo>
                    <a:pt x="572" y="127"/>
                    <a:pt x="487" y="212"/>
                    <a:pt x="414" y="318"/>
                  </a:cubicBezTo>
                  <a:cubicBezTo>
                    <a:pt x="276" y="487"/>
                    <a:pt x="128" y="699"/>
                    <a:pt x="0" y="901"/>
                  </a:cubicBezTo>
                  <a:cubicBezTo>
                    <a:pt x="22" y="922"/>
                    <a:pt x="43" y="932"/>
                    <a:pt x="64" y="943"/>
                  </a:cubicBezTo>
                  <a:cubicBezTo>
                    <a:pt x="202" y="953"/>
                    <a:pt x="350" y="974"/>
                    <a:pt x="487" y="985"/>
                  </a:cubicBezTo>
                  <a:cubicBezTo>
                    <a:pt x="636" y="995"/>
                    <a:pt x="774" y="1006"/>
                    <a:pt x="911" y="1017"/>
                  </a:cubicBezTo>
                  <a:cubicBezTo>
                    <a:pt x="996" y="1028"/>
                    <a:pt x="1080" y="1028"/>
                    <a:pt x="1155" y="1038"/>
                  </a:cubicBezTo>
                  <a:cubicBezTo>
                    <a:pt x="1176" y="1038"/>
                    <a:pt x="1207" y="1038"/>
                    <a:pt x="1229" y="1049"/>
                  </a:cubicBezTo>
                  <a:lnTo>
                    <a:pt x="1271" y="1049"/>
                  </a:lnTo>
                  <a:cubicBezTo>
                    <a:pt x="1367" y="1059"/>
                    <a:pt x="1461" y="1059"/>
                    <a:pt x="1557" y="1070"/>
                  </a:cubicBezTo>
                  <a:cubicBezTo>
                    <a:pt x="1567" y="932"/>
                    <a:pt x="1567" y="805"/>
                    <a:pt x="1567" y="678"/>
                  </a:cubicBezTo>
                  <a:lnTo>
                    <a:pt x="1567" y="625"/>
                  </a:lnTo>
                  <a:lnTo>
                    <a:pt x="1567" y="614"/>
                  </a:lnTo>
                  <a:cubicBezTo>
                    <a:pt x="1557" y="604"/>
                    <a:pt x="1557" y="583"/>
                    <a:pt x="1557" y="572"/>
                  </a:cubicBezTo>
                  <a:lnTo>
                    <a:pt x="1557" y="541"/>
                  </a:lnTo>
                  <a:lnTo>
                    <a:pt x="1557" y="508"/>
                  </a:lnTo>
                  <a:lnTo>
                    <a:pt x="1557" y="477"/>
                  </a:lnTo>
                  <a:lnTo>
                    <a:pt x="1557" y="445"/>
                  </a:lnTo>
                  <a:cubicBezTo>
                    <a:pt x="1546" y="435"/>
                    <a:pt x="1546" y="424"/>
                    <a:pt x="1546" y="414"/>
                  </a:cubicBezTo>
                  <a:lnTo>
                    <a:pt x="1546" y="360"/>
                  </a:lnTo>
                  <a:cubicBezTo>
                    <a:pt x="1536" y="339"/>
                    <a:pt x="1536" y="318"/>
                    <a:pt x="1536" y="297"/>
                  </a:cubicBezTo>
                  <a:cubicBezTo>
                    <a:pt x="1536" y="297"/>
                    <a:pt x="1525" y="287"/>
                    <a:pt x="1525" y="275"/>
                  </a:cubicBezTo>
                  <a:cubicBezTo>
                    <a:pt x="1451" y="275"/>
                    <a:pt x="1388" y="244"/>
                    <a:pt x="1324" y="212"/>
                  </a:cubicBezTo>
                  <a:lnTo>
                    <a:pt x="1186" y="138"/>
                  </a:lnTo>
                  <a:cubicBezTo>
                    <a:pt x="1176" y="138"/>
                    <a:pt x="1176" y="127"/>
                    <a:pt x="1165" y="127"/>
                  </a:cubicBezTo>
                  <a:cubicBezTo>
                    <a:pt x="1144" y="117"/>
                    <a:pt x="1134" y="106"/>
                    <a:pt x="1123" y="96"/>
                  </a:cubicBezTo>
                  <a:cubicBezTo>
                    <a:pt x="1091" y="96"/>
                    <a:pt x="1070" y="85"/>
                    <a:pt x="1049" y="85"/>
                  </a:cubicBezTo>
                  <a:lnTo>
                    <a:pt x="1017" y="85"/>
                  </a:lnTo>
                  <a:lnTo>
                    <a:pt x="880" y="64"/>
                  </a:lnTo>
                  <a:cubicBezTo>
                    <a:pt x="816" y="54"/>
                    <a:pt x="753" y="32"/>
                    <a:pt x="689" y="0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81"/>
            <p:cNvSpPr/>
            <p:nvPr/>
          </p:nvSpPr>
          <p:spPr>
            <a:xfrm>
              <a:off x="2474550" y="4223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81"/>
            <p:cNvSpPr/>
            <p:nvPr/>
          </p:nvSpPr>
          <p:spPr>
            <a:xfrm>
              <a:off x="2471625" y="4224925"/>
              <a:ext cx="37075" cy="29400"/>
            </a:xfrm>
            <a:custGeom>
              <a:rect b="b" l="l" r="r" t="t"/>
              <a:pathLst>
                <a:path extrusionOk="0" h="1176" w="1483">
                  <a:moveTo>
                    <a:pt x="96" y="1"/>
                  </a:moveTo>
                  <a:cubicBezTo>
                    <a:pt x="96" y="4"/>
                    <a:pt x="95" y="8"/>
                    <a:pt x="93" y="11"/>
                  </a:cubicBezTo>
                  <a:lnTo>
                    <a:pt x="93" y="11"/>
                  </a:lnTo>
                  <a:cubicBezTo>
                    <a:pt x="94" y="11"/>
                    <a:pt x="95" y="11"/>
                    <a:pt x="96" y="11"/>
                  </a:cubicBezTo>
                  <a:lnTo>
                    <a:pt x="96" y="1"/>
                  </a:lnTo>
                  <a:close/>
                  <a:moveTo>
                    <a:pt x="93" y="11"/>
                  </a:moveTo>
                  <a:cubicBezTo>
                    <a:pt x="85" y="13"/>
                    <a:pt x="85" y="22"/>
                    <a:pt x="85" y="22"/>
                  </a:cubicBezTo>
                  <a:cubicBezTo>
                    <a:pt x="85" y="22"/>
                    <a:pt x="90" y="17"/>
                    <a:pt x="93" y="11"/>
                  </a:cubicBezTo>
                  <a:close/>
                  <a:moveTo>
                    <a:pt x="85" y="22"/>
                  </a:moveTo>
                  <a:cubicBezTo>
                    <a:pt x="75" y="32"/>
                    <a:pt x="75" y="32"/>
                    <a:pt x="75" y="43"/>
                  </a:cubicBezTo>
                  <a:lnTo>
                    <a:pt x="64" y="43"/>
                  </a:lnTo>
                  <a:lnTo>
                    <a:pt x="64" y="53"/>
                  </a:lnTo>
                  <a:lnTo>
                    <a:pt x="54" y="64"/>
                  </a:lnTo>
                  <a:lnTo>
                    <a:pt x="22" y="95"/>
                  </a:lnTo>
                  <a:lnTo>
                    <a:pt x="0" y="117"/>
                  </a:lnTo>
                  <a:cubicBezTo>
                    <a:pt x="64" y="117"/>
                    <a:pt x="127" y="128"/>
                    <a:pt x="191" y="138"/>
                  </a:cubicBezTo>
                  <a:cubicBezTo>
                    <a:pt x="202" y="149"/>
                    <a:pt x="212" y="170"/>
                    <a:pt x="223" y="201"/>
                  </a:cubicBezTo>
                  <a:cubicBezTo>
                    <a:pt x="233" y="201"/>
                    <a:pt x="233" y="201"/>
                    <a:pt x="233" y="212"/>
                  </a:cubicBezTo>
                  <a:cubicBezTo>
                    <a:pt x="233" y="222"/>
                    <a:pt x="244" y="234"/>
                    <a:pt x="255" y="244"/>
                  </a:cubicBezTo>
                  <a:lnTo>
                    <a:pt x="255" y="255"/>
                  </a:lnTo>
                  <a:cubicBezTo>
                    <a:pt x="266" y="286"/>
                    <a:pt x="276" y="307"/>
                    <a:pt x="297" y="339"/>
                  </a:cubicBezTo>
                  <a:lnTo>
                    <a:pt x="297" y="350"/>
                  </a:lnTo>
                  <a:lnTo>
                    <a:pt x="308" y="361"/>
                  </a:lnTo>
                  <a:cubicBezTo>
                    <a:pt x="318" y="382"/>
                    <a:pt x="329" y="413"/>
                    <a:pt x="339" y="445"/>
                  </a:cubicBezTo>
                  <a:cubicBezTo>
                    <a:pt x="350" y="455"/>
                    <a:pt x="350" y="455"/>
                    <a:pt x="350" y="466"/>
                  </a:cubicBezTo>
                  <a:cubicBezTo>
                    <a:pt x="360" y="488"/>
                    <a:pt x="371" y="519"/>
                    <a:pt x="382" y="540"/>
                  </a:cubicBezTo>
                  <a:cubicBezTo>
                    <a:pt x="393" y="540"/>
                    <a:pt x="393" y="540"/>
                    <a:pt x="393" y="551"/>
                  </a:cubicBezTo>
                  <a:cubicBezTo>
                    <a:pt x="403" y="582"/>
                    <a:pt x="414" y="615"/>
                    <a:pt x="435" y="646"/>
                  </a:cubicBezTo>
                  <a:cubicBezTo>
                    <a:pt x="435" y="667"/>
                    <a:pt x="445" y="688"/>
                    <a:pt x="456" y="710"/>
                  </a:cubicBezTo>
                  <a:cubicBezTo>
                    <a:pt x="466" y="721"/>
                    <a:pt x="466" y="742"/>
                    <a:pt x="477" y="763"/>
                  </a:cubicBezTo>
                  <a:cubicBezTo>
                    <a:pt x="487" y="784"/>
                    <a:pt x="487" y="805"/>
                    <a:pt x="498" y="826"/>
                  </a:cubicBezTo>
                  <a:cubicBezTo>
                    <a:pt x="509" y="837"/>
                    <a:pt x="509" y="848"/>
                    <a:pt x="520" y="858"/>
                  </a:cubicBezTo>
                  <a:lnTo>
                    <a:pt x="520" y="869"/>
                  </a:lnTo>
                  <a:cubicBezTo>
                    <a:pt x="520" y="879"/>
                    <a:pt x="530" y="890"/>
                    <a:pt x="530" y="900"/>
                  </a:cubicBezTo>
                  <a:cubicBezTo>
                    <a:pt x="541" y="911"/>
                    <a:pt x="541" y="932"/>
                    <a:pt x="551" y="953"/>
                  </a:cubicBezTo>
                  <a:cubicBezTo>
                    <a:pt x="551" y="964"/>
                    <a:pt x="562" y="975"/>
                    <a:pt x="562" y="985"/>
                  </a:cubicBezTo>
                  <a:lnTo>
                    <a:pt x="562" y="996"/>
                  </a:lnTo>
                  <a:cubicBezTo>
                    <a:pt x="572" y="1027"/>
                    <a:pt x="583" y="1059"/>
                    <a:pt x="604" y="1102"/>
                  </a:cubicBezTo>
                  <a:cubicBezTo>
                    <a:pt x="636" y="1102"/>
                    <a:pt x="678" y="1102"/>
                    <a:pt x="710" y="1112"/>
                  </a:cubicBezTo>
                  <a:lnTo>
                    <a:pt x="1059" y="1144"/>
                  </a:lnTo>
                  <a:cubicBezTo>
                    <a:pt x="1101" y="1144"/>
                    <a:pt x="1134" y="1144"/>
                    <a:pt x="1165" y="1154"/>
                  </a:cubicBezTo>
                  <a:lnTo>
                    <a:pt x="1186" y="1154"/>
                  </a:lnTo>
                  <a:cubicBezTo>
                    <a:pt x="1271" y="1154"/>
                    <a:pt x="1356" y="1165"/>
                    <a:pt x="1440" y="1175"/>
                  </a:cubicBezTo>
                  <a:lnTo>
                    <a:pt x="1483" y="1175"/>
                  </a:lnTo>
                  <a:cubicBezTo>
                    <a:pt x="1123" y="964"/>
                    <a:pt x="699" y="615"/>
                    <a:pt x="202" y="138"/>
                  </a:cubicBezTo>
                  <a:lnTo>
                    <a:pt x="181" y="117"/>
                  </a:lnTo>
                  <a:lnTo>
                    <a:pt x="160" y="95"/>
                  </a:lnTo>
                  <a:cubicBezTo>
                    <a:pt x="149" y="85"/>
                    <a:pt x="149" y="85"/>
                    <a:pt x="138" y="85"/>
                  </a:cubicBezTo>
                  <a:cubicBezTo>
                    <a:pt x="138" y="74"/>
                    <a:pt x="138" y="74"/>
                    <a:pt x="127" y="64"/>
                  </a:cubicBezTo>
                  <a:cubicBezTo>
                    <a:pt x="127" y="64"/>
                    <a:pt x="117" y="64"/>
                    <a:pt x="117" y="53"/>
                  </a:cubicBezTo>
                  <a:cubicBezTo>
                    <a:pt x="117" y="53"/>
                    <a:pt x="106" y="53"/>
                    <a:pt x="106" y="43"/>
                  </a:cubicBezTo>
                  <a:lnTo>
                    <a:pt x="85" y="22"/>
                  </a:ln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81"/>
            <p:cNvSpPr/>
            <p:nvPr/>
          </p:nvSpPr>
          <p:spPr>
            <a:xfrm>
              <a:off x="2461025" y="4198175"/>
              <a:ext cx="20675" cy="5600"/>
            </a:xfrm>
            <a:custGeom>
              <a:rect b="b" l="l" r="r" t="t"/>
              <a:pathLst>
                <a:path extrusionOk="0" h="224" w="827">
                  <a:moveTo>
                    <a:pt x="1" y="1"/>
                  </a:moveTo>
                  <a:lnTo>
                    <a:pt x="1" y="1"/>
                  </a:lnTo>
                  <a:cubicBezTo>
                    <a:pt x="64" y="33"/>
                    <a:pt x="139" y="54"/>
                    <a:pt x="213" y="54"/>
                  </a:cubicBezTo>
                  <a:lnTo>
                    <a:pt x="266" y="54"/>
                  </a:lnTo>
                  <a:cubicBezTo>
                    <a:pt x="403" y="54"/>
                    <a:pt x="530" y="118"/>
                    <a:pt x="605" y="224"/>
                  </a:cubicBezTo>
                  <a:lnTo>
                    <a:pt x="647" y="224"/>
                  </a:lnTo>
                  <a:cubicBezTo>
                    <a:pt x="647" y="224"/>
                    <a:pt x="711" y="170"/>
                    <a:pt x="827" y="86"/>
                  </a:cubicBezTo>
                  <a:cubicBezTo>
                    <a:pt x="551" y="64"/>
                    <a:pt x="276" y="33"/>
                    <a:pt x="1" y="1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81"/>
            <p:cNvSpPr/>
            <p:nvPr/>
          </p:nvSpPr>
          <p:spPr>
            <a:xfrm>
              <a:off x="2537550" y="4245825"/>
              <a:ext cx="26475" cy="14075"/>
            </a:xfrm>
            <a:custGeom>
              <a:rect b="b" l="l" r="r" t="t"/>
              <a:pathLst>
                <a:path extrusionOk="0" h="563" w="1059">
                  <a:moveTo>
                    <a:pt x="328" y="1"/>
                  </a:moveTo>
                  <a:cubicBezTo>
                    <a:pt x="233" y="170"/>
                    <a:pt x="137" y="308"/>
                    <a:pt x="53" y="393"/>
                  </a:cubicBezTo>
                  <a:cubicBezTo>
                    <a:pt x="31" y="414"/>
                    <a:pt x="21" y="435"/>
                    <a:pt x="0" y="456"/>
                  </a:cubicBezTo>
                  <a:lnTo>
                    <a:pt x="42" y="456"/>
                  </a:lnTo>
                  <a:cubicBezTo>
                    <a:pt x="148" y="466"/>
                    <a:pt x="243" y="477"/>
                    <a:pt x="349" y="488"/>
                  </a:cubicBezTo>
                  <a:cubicBezTo>
                    <a:pt x="593" y="520"/>
                    <a:pt x="826" y="541"/>
                    <a:pt x="1059" y="562"/>
                  </a:cubicBezTo>
                  <a:cubicBezTo>
                    <a:pt x="815" y="382"/>
                    <a:pt x="572" y="191"/>
                    <a:pt x="328" y="1"/>
                  </a:cubicBezTo>
                  <a:close/>
                </a:path>
              </a:pathLst>
            </a:custGeom>
            <a:solidFill>
              <a:srgbClr val="FAB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81"/>
            <p:cNvSpPr/>
            <p:nvPr/>
          </p:nvSpPr>
          <p:spPr>
            <a:xfrm>
              <a:off x="2346175" y="4187350"/>
              <a:ext cx="22250" cy="14300"/>
            </a:xfrm>
            <a:custGeom>
              <a:rect b="b" l="l" r="r" t="t"/>
              <a:pathLst>
                <a:path extrusionOk="0" h="572" w="890">
                  <a:moveTo>
                    <a:pt x="0" y="0"/>
                  </a:moveTo>
                  <a:lnTo>
                    <a:pt x="0" y="0"/>
                  </a:lnTo>
                  <a:cubicBezTo>
                    <a:pt x="265" y="191"/>
                    <a:pt x="519" y="370"/>
                    <a:pt x="784" y="561"/>
                  </a:cubicBezTo>
                  <a:cubicBezTo>
                    <a:pt x="816" y="561"/>
                    <a:pt x="858" y="572"/>
                    <a:pt x="890" y="572"/>
                  </a:cubicBezTo>
                  <a:cubicBezTo>
                    <a:pt x="890" y="540"/>
                    <a:pt x="890" y="519"/>
                    <a:pt x="879" y="487"/>
                  </a:cubicBezTo>
                  <a:lnTo>
                    <a:pt x="879" y="349"/>
                  </a:lnTo>
                  <a:cubicBezTo>
                    <a:pt x="879" y="264"/>
                    <a:pt x="879" y="180"/>
                    <a:pt x="890" y="74"/>
                  </a:cubicBezTo>
                  <a:cubicBezTo>
                    <a:pt x="593" y="53"/>
                    <a:pt x="297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81"/>
            <p:cNvSpPr/>
            <p:nvPr/>
          </p:nvSpPr>
          <p:spPr>
            <a:xfrm>
              <a:off x="2390900" y="4219625"/>
              <a:ext cx="29675" cy="12200"/>
            </a:xfrm>
            <a:custGeom>
              <a:rect b="b" l="l" r="r" t="t"/>
              <a:pathLst>
                <a:path extrusionOk="0" h="488" w="1187">
                  <a:moveTo>
                    <a:pt x="1" y="1"/>
                  </a:moveTo>
                  <a:lnTo>
                    <a:pt x="1" y="11"/>
                  </a:lnTo>
                  <a:cubicBezTo>
                    <a:pt x="213" y="170"/>
                    <a:pt x="434" y="329"/>
                    <a:pt x="646" y="488"/>
                  </a:cubicBezTo>
                  <a:cubicBezTo>
                    <a:pt x="837" y="340"/>
                    <a:pt x="1027" y="223"/>
                    <a:pt x="1187" y="117"/>
                  </a:cubicBezTo>
                  <a:cubicBezTo>
                    <a:pt x="794" y="75"/>
                    <a:pt x="403" y="4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81"/>
            <p:cNvSpPr/>
            <p:nvPr/>
          </p:nvSpPr>
          <p:spPr>
            <a:xfrm>
              <a:off x="2426100" y="4224650"/>
              <a:ext cx="39200" cy="25700"/>
            </a:xfrm>
            <a:custGeom>
              <a:rect b="b" l="l" r="r" t="t"/>
              <a:pathLst>
                <a:path extrusionOk="0" h="1028" w="1568">
                  <a:moveTo>
                    <a:pt x="647" y="1"/>
                  </a:moveTo>
                  <a:cubicBezTo>
                    <a:pt x="572" y="85"/>
                    <a:pt x="487" y="170"/>
                    <a:pt x="414" y="276"/>
                  </a:cubicBezTo>
                  <a:cubicBezTo>
                    <a:pt x="276" y="445"/>
                    <a:pt x="128" y="657"/>
                    <a:pt x="0" y="859"/>
                  </a:cubicBezTo>
                  <a:cubicBezTo>
                    <a:pt x="22" y="880"/>
                    <a:pt x="43" y="890"/>
                    <a:pt x="64" y="901"/>
                  </a:cubicBezTo>
                  <a:cubicBezTo>
                    <a:pt x="202" y="911"/>
                    <a:pt x="350" y="932"/>
                    <a:pt x="487" y="943"/>
                  </a:cubicBezTo>
                  <a:cubicBezTo>
                    <a:pt x="636" y="953"/>
                    <a:pt x="774" y="964"/>
                    <a:pt x="911" y="975"/>
                  </a:cubicBezTo>
                  <a:cubicBezTo>
                    <a:pt x="996" y="986"/>
                    <a:pt x="1080" y="986"/>
                    <a:pt x="1155" y="996"/>
                  </a:cubicBezTo>
                  <a:cubicBezTo>
                    <a:pt x="1176" y="996"/>
                    <a:pt x="1207" y="996"/>
                    <a:pt x="1229" y="1007"/>
                  </a:cubicBezTo>
                  <a:lnTo>
                    <a:pt x="1271" y="1007"/>
                  </a:lnTo>
                  <a:cubicBezTo>
                    <a:pt x="1367" y="1017"/>
                    <a:pt x="1461" y="1017"/>
                    <a:pt x="1557" y="1028"/>
                  </a:cubicBezTo>
                  <a:cubicBezTo>
                    <a:pt x="1567" y="932"/>
                    <a:pt x="1567" y="837"/>
                    <a:pt x="1567" y="742"/>
                  </a:cubicBezTo>
                  <a:lnTo>
                    <a:pt x="1567" y="636"/>
                  </a:lnTo>
                  <a:lnTo>
                    <a:pt x="1567" y="583"/>
                  </a:lnTo>
                  <a:lnTo>
                    <a:pt x="1567" y="572"/>
                  </a:lnTo>
                  <a:cubicBezTo>
                    <a:pt x="1557" y="562"/>
                    <a:pt x="1557" y="541"/>
                    <a:pt x="1557" y="530"/>
                  </a:cubicBezTo>
                  <a:lnTo>
                    <a:pt x="1557" y="499"/>
                  </a:lnTo>
                  <a:lnTo>
                    <a:pt x="1557" y="466"/>
                  </a:lnTo>
                  <a:lnTo>
                    <a:pt x="1557" y="435"/>
                  </a:lnTo>
                  <a:lnTo>
                    <a:pt x="1557" y="403"/>
                  </a:lnTo>
                  <a:cubicBezTo>
                    <a:pt x="1546" y="393"/>
                    <a:pt x="1546" y="382"/>
                    <a:pt x="1546" y="372"/>
                  </a:cubicBezTo>
                  <a:lnTo>
                    <a:pt x="1165" y="85"/>
                  </a:lnTo>
                  <a:cubicBezTo>
                    <a:pt x="1144" y="75"/>
                    <a:pt x="1134" y="64"/>
                    <a:pt x="1123" y="54"/>
                  </a:cubicBezTo>
                  <a:cubicBezTo>
                    <a:pt x="1091" y="54"/>
                    <a:pt x="1070" y="43"/>
                    <a:pt x="1049" y="43"/>
                  </a:cubicBezTo>
                  <a:cubicBezTo>
                    <a:pt x="911" y="33"/>
                    <a:pt x="784" y="22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81"/>
            <p:cNvSpPr/>
            <p:nvPr/>
          </p:nvSpPr>
          <p:spPr>
            <a:xfrm>
              <a:off x="2485650" y="4249800"/>
              <a:ext cx="3750" cy="2925"/>
            </a:xfrm>
            <a:custGeom>
              <a:rect b="b" l="l" r="r" t="t"/>
              <a:pathLst>
                <a:path extrusionOk="0" h="117" w="150">
                  <a:moveTo>
                    <a:pt x="1" y="1"/>
                  </a:moveTo>
                  <a:lnTo>
                    <a:pt x="1" y="1"/>
                  </a:lnTo>
                  <a:cubicBezTo>
                    <a:pt x="11" y="32"/>
                    <a:pt x="22" y="64"/>
                    <a:pt x="43" y="107"/>
                  </a:cubicBezTo>
                  <a:cubicBezTo>
                    <a:pt x="75" y="107"/>
                    <a:pt x="117" y="107"/>
                    <a:pt x="149" y="117"/>
                  </a:cubicBezTo>
                  <a:lnTo>
                    <a:pt x="149" y="107"/>
                  </a:lnTo>
                  <a:cubicBezTo>
                    <a:pt x="107" y="74"/>
                    <a:pt x="53" y="32"/>
                    <a:pt x="1" y="1"/>
                  </a:cubicBezTo>
                  <a:close/>
                </a:path>
              </a:pathLst>
            </a:custGeom>
            <a:solidFill>
              <a:srgbClr val="F59C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81"/>
            <p:cNvSpPr/>
            <p:nvPr/>
          </p:nvSpPr>
          <p:spPr>
            <a:xfrm>
              <a:off x="2461025" y="4198175"/>
              <a:ext cx="20675" cy="5600"/>
            </a:xfrm>
            <a:custGeom>
              <a:rect b="b" l="l" r="r" t="t"/>
              <a:pathLst>
                <a:path extrusionOk="0" h="224" w="827">
                  <a:moveTo>
                    <a:pt x="1" y="1"/>
                  </a:moveTo>
                  <a:lnTo>
                    <a:pt x="1" y="1"/>
                  </a:lnTo>
                  <a:cubicBezTo>
                    <a:pt x="64" y="33"/>
                    <a:pt x="139" y="54"/>
                    <a:pt x="213" y="54"/>
                  </a:cubicBezTo>
                  <a:lnTo>
                    <a:pt x="266" y="54"/>
                  </a:lnTo>
                  <a:cubicBezTo>
                    <a:pt x="403" y="54"/>
                    <a:pt x="530" y="118"/>
                    <a:pt x="605" y="224"/>
                  </a:cubicBezTo>
                  <a:lnTo>
                    <a:pt x="647" y="224"/>
                  </a:lnTo>
                  <a:cubicBezTo>
                    <a:pt x="647" y="224"/>
                    <a:pt x="711" y="170"/>
                    <a:pt x="827" y="86"/>
                  </a:cubicBezTo>
                  <a:cubicBezTo>
                    <a:pt x="551" y="64"/>
                    <a:pt x="276" y="33"/>
                    <a:pt x="1" y="1"/>
                  </a:cubicBezTo>
                  <a:close/>
                </a:path>
              </a:pathLst>
            </a:custGeom>
            <a:solidFill>
              <a:srgbClr val="F59C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81"/>
            <p:cNvSpPr/>
            <p:nvPr/>
          </p:nvSpPr>
          <p:spPr>
            <a:xfrm>
              <a:off x="2537550" y="4245825"/>
              <a:ext cx="26475" cy="14075"/>
            </a:xfrm>
            <a:custGeom>
              <a:rect b="b" l="l" r="r" t="t"/>
              <a:pathLst>
                <a:path extrusionOk="0" h="563" w="1059">
                  <a:moveTo>
                    <a:pt x="328" y="1"/>
                  </a:moveTo>
                  <a:cubicBezTo>
                    <a:pt x="233" y="170"/>
                    <a:pt x="137" y="308"/>
                    <a:pt x="53" y="393"/>
                  </a:cubicBezTo>
                  <a:cubicBezTo>
                    <a:pt x="31" y="414"/>
                    <a:pt x="21" y="435"/>
                    <a:pt x="0" y="456"/>
                  </a:cubicBezTo>
                  <a:lnTo>
                    <a:pt x="42" y="456"/>
                  </a:lnTo>
                  <a:cubicBezTo>
                    <a:pt x="148" y="466"/>
                    <a:pt x="243" y="477"/>
                    <a:pt x="349" y="488"/>
                  </a:cubicBezTo>
                  <a:cubicBezTo>
                    <a:pt x="593" y="520"/>
                    <a:pt x="826" y="541"/>
                    <a:pt x="1059" y="562"/>
                  </a:cubicBezTo>
                  <a:cubicBezTo>
                    <a:pt x="815" y="382"/>
                    <a:pt x="572" y="191"/>
                    <a:pt x="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81"/>
            <p:cNvSpPr/>
            <p:nvPr/>
          </p:nvSpPr>
          <p:spPr>
            <a:xfrm>
              <a:off x="2419225" y="4298500"/>
              <a:ext cx="66450" cy="119400"/>
            </a:xfrm>
            <a:custGeom>
              <a:rect b="b" l="l" r="r" t="t"/>
              <a:pathLst>
                <a:path extrusionOk="0" h="4776" w="2658">
                  <a:moveTo>
                    <a:pt x="2023" y="1"/>
                  </a:moveTo>
                  <a:cubicBezTo>
                    <a:pt x="1355" y="1599"/>
                    <a:pt x="678" y="3187"/>
                    <a:pt x="0" y="4775"/>
                  </a:cubicBezTo>
                  <a:lnTo>
                    <a:pt x="762" y="4775"/>
                  </a:lnTo>
                  <a:cubicBezTo>
                    <a:pt x="1388" y="3462"/>
                    <a:pt x="2023" y="2150"/>
                    <a:pt x="2658" y="848"/>
                  </a:cubicBezTo>
                  <a:cubicBezTo>
                    <a:pt x="2531" y="646"/>
                    <a:pt x="2308" y="329"/>
                    <a:pt x="2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81"/>
            <p:cNvSpPr/>
            <p:nvPr/>
          </p:nvSpPr>
          <p:spPr>
            <a:xfrm>
              <a:off x="2409150" y="4192900"/>
              <a:ext cx="27300" cy="4125"/>
            </a:xfrm>
            <a:custGeom>
              <a:rect b="b" l="l" r="r" t="t"/>
              <a:pathLst>
                <a:path extrusionOk="0" h="165" w="1092">
                  <a:moveTo>
                    <a:pt x="1" y="0"/>
                  </a:moveTo>
                  <a:lnTo>
                    <a:pt x="1" y="11"/>
                  </a:lnTo>
                  <a:cubicBezTo>
                    <a:pt x="287" y="32"/>
                    <a:pt x="573" y="64"/>
                    <a:pt x="859" y="96"/>
                  </a:cubicBezTo>
                  <a:cubicBezTo>
                    <a:pt x="914" y="137"/>
                    <a:pt x="973" y="165"/>
                    <a:pt x="1022" y="165"/>
                  </a:cubicBezTo>
                  <a:cubicBezTo>
                    <a:pt x="1049" y="165"/>
                    <a:pt x="1073" y="157"/>
                    <a:pt x="1092" y="138"/>
                  </a:cubicBezTo>
                  <a:cubicBezTo>
                    <a:pt x="1071" y="127"/>
                    <a:pt x="1060" y="117"/>
                    <a:pt x="1049" y="106"/>
                  </a:cubicBezTo>
                  <a:lnTo>
                    <a:pt x="1038" y="106"/>
                  </a:lnTo>
                  <a:cubicBezTo>
                    <a:pt x="975" y="96"/>
                    <a:pt x="911" y="96"/>
                    <a:pt x="859" y="85"/>
                  </a:cubicBezTo>
                  <a:cubicBezTo>
                    <a:pt x="551" y="54"/>
                    <a:pt x="351" y="42"/>
                    <a:pt x="1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81"/>
            <p:cNvSpPr/>
            <p:nvPr/>
          </p:nvSpPr>
          <p:spPr>
            <a:xfrm>
              <a:off x="2455225" y="4226775"/>
              <a:ext cx="9550" cy="7175"/>
            </a:xfrm>
            <a:custGeom>
              <a:rect b="b" l="l" r="r" t="t"/>
              <a:pathLst>
                <a:path extrusionOk="0" h="287" w="382">
                  <a:moveTo>
                    <a:pt x="0" y="0"/>
                  </a:moveTo>
                  <a:lnTo>
                    <a:pt x="381" y="287"/>
                  </a:lnTo>
                  <a:lnTo>
                    <a:pt x="381" y="233"/>
                  </a:lnTo>
                  <a:cubicBezTo>
                    <a:pt x="371" y="212"/>
                    <a:pt x="371" y="191"/>
                    <a:pt x="371" y="170"/>
                  </a:cubicBezTo>
                  <a:cubicBezTo>
                    <a:pt x="371" y="170"/>
                    <a:pt x="360" y="160"/>
                    <a:pt x="360" y="148"/>
                  </a:cubicBezTo>
                  <a:cubicBezTo>
                    <a:pt x="286" y="148"/>
                    <a:pt x="223" y="117"/>
                    <a:pt x="159" y="85"/>
                  </a:cubicBezTo>
                  <a:lnTo>
                    <a:pt x="21" y="11"/>
                  </a:lnTo>
                  <a:cubicBezTo>
                    <a:pt x="11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81"/>
            <p:cNvSpPr/>
            <p:nvPr/>
          </p:nvSpPr>
          <p:spPr>
            <a:xfrm>
              <a:off x="2474550" y="4223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81"/>
            <p:cNvSpPr/>
            <p:nvPr/>
          </p:nvSpPr>
          <p:spPr>
            <a:xfrm>
              <a:off x="2471625" y="4224925"/>
              <a:ext cx="44225" cy="77575"/>
            </a:xfrm>
            <a:custGeom>
              <a:rect b="b" l="l" r="r" t="t"/>
              <a:pathLst>
                <a:path extrusionOk="0" h="3103" w="1769">
                  <a:moveTo>
                    <a:pt x="96" y="1"/>
                  </a:moveTo>
                  <a:cubicBezTo>
                    <a:pt x="96" y="4"/>
                    <a:pt x="95" y="8"/>
                    <a:pt x="93" y="11"/>
                  </a:cubicBezTo>
                  <a:lnTo>
                    <a:pt x="93" y="11"/>
                  </a:lnTo>
                  <a:cubicBezTo>
                    <a:pt x="94" y="11"/>
                    <a:pt x="95" y="11"/>
                    <a:pt x="96" y="11"/>
                  </a:cubicBezTo>
                  <a:lnTo>
                    <a:pt x="96" y="1"/>
                  </a:lnTo>
                  <a:close/>
                  <a:moveTo>
                    <a:pt x="93" y="11"/>
                  </a:moveTo>
                  <a:cubicBezTo>
                    <a:pt x="85" y="13"/>
                    <a:pt x="85" y="22"/>
                    <a:pt x="85" y="22"/>
                  </a:cubicBezTo>
                  <a:cubicBezTo>
                    <a:pt x="85" y="22"/>
                    <a:pt x="90" y="17"/>
                    <a:pt x="93" y="11"/>
                  </a:cubicBezTo>
                  <a:close/>
                  <a:moveTo>
                    <a:pt x="85" y="22"/>
                  </a:moveTo>
                  <a:cubicBezTo>
                    <a:pt x="75" y="32"/>
                    <a:pt x="75" y="32"/>
                    <a:pt x="75" y="43"/>
                  </a:cubicBezTo>
                  <a:lnTo>
                    <a:pt x="64" y="43"/>
                  </a:lnTo>
                  <a:lnTo>
                    <a:pt x="64" y="53"/>
                  </a:lnTo>
                  <a:lnTo>
                    <a:pt x="54" y="64"/>
                  </a:lnTo>
                  <a:lnTo>
                    <a:pt x="22" y="95"/>
                  </a:lnTo>
                  <a:lnTo>
                    <a:pt x="0" y="117"/>
                  </a:lnTo>
                  <a:cubicBezTo>
                    <a:pt x="64" y="117"/>
                    <a:pt x="127" y="128"/>
                    <a:pt x="191" y="138"/>
                  </a:cubicBezTo>
                  <a:cubicBezTo>
                    <a:pt x="202" y="149"/>
                    <a:pt x="212" y="170"/>
                    <a:pt x="223" y="201"/>
                  </a:cubicBezTo>
                  <a:cubicBezTo>
                    <a:pt x="233" y="201"/>
                    <a:pt x="233" y="201"/>
                    <a:pt x="233" y="212"/>
                  </a:cubicBezTo>
                  <a:cubicBezTo>
                    <a:pt x="233" y="222"/>
                    <a:pt x="244" y="234"/>
                    <a:pt x="255" y="244"/>
                  </a:cubicBezTo>
                  <a:lnTo>
                    <a:pt x="255" y="255"/>
                  </a:lnTo>
                  <a:cubicBezTo>
                    <a:pt x="266" y="286"/>
                    <a:pt x="276" y="307"/>
                    <a:pt x="297" y="339"/>
                  </a:cubicBezTo>
                  <a:lnTo>
                    <a:pt x="297" y="350"/>
                  </a:lnTo>
                  <a:lnTo>
                    <a:pt x="308" y="361"/>
                  </a:lnTo>
                  <a:cubicBezTo>
                    <a:pt x="308" y="371"/>
                    <a:pt x="318" y="382"/>
                    <a:pt x="329" y="403"/>
                  </a:cubicBezTo>
                  <a:cubicBezTo>
                    <a:pt x="329" y="413"/>
                    <a:pt x="329" y="424"/>
                    <a:pt x="339" y="434"/>
                  </a:cubicBezTo>
                  <a:lnTo>
                    <a:pt x="339" y="445"/>
                  </a:lnTo>
                  <a:cubicBezTo>
                    <a:pt x="350" y="455"/>
                    <a:pt x="350" y="455"/>
                    <a:pt x="350" y="466"/>
                  </a:cubicBezTo>
                  <a:cubicBezTo>
                    <a:pt x="360" y="477"/>
                    <a:pt x="360" y="488"/>
                    <a:pt x="371" y="509"/>
                  </a:cubicBezTo>
                  <a:cubicBezTo>
                    <a:pt x="371" y="519"/>
                    <a:pt x="382" y="530"/>
                    <a:pt x="382" y="540"/>
                  </a:cubicBezTo>
                  <a:lnTo>
                    <a:pt x="393" y="551"/>
                  </a:lnTo>
                  <a:cubicBezTo>
                    <a:pt x="403" y="582"/>
                    <a:pt x="414" y="615"/>
                    <a:pt x="435" y="646"/>
                  </a:cubicBezTo>
                  <a:cubicBezTo>
                    <a:pt x="435" y="667"/>
                    <a:pt x="445" y="688"/>
                    <a:pt x="456" y="710"/>
                  </a:cubicBezTo>
                  <a:cubicBezTo>
                    <a:pt x="466" y="721"/>
                    <a:pt x="466" y="742"/>
                    <a:pt x="477" y="763"/>
                  </a:cubicBezTo>
                  <a:cubicBezTo>
                    <a:pt x="487" y="784"/>
                    <a:pt x="487" y="805"/>
                    <a:pt x="498" y="826"/>
                  </a:cubicBezTo>
                  <a:cubicBezTo>
                    <a:pt x="509" y="837"/>
                    <a:pt x="509" y="848"/>
                    <a:pt x="520" y="858"/>
                  </a:cubicBezTo>
                  <a:lnTo>
                    <a:pt x="520" y="869"/>
                  </a:lnTo>
                  <a:cubicBezTo>
                    <a:pt x="520" y="879"/>
                    <a:pt x="530" y="890"/>
                    <a:pt x="530" y="900"/>
                  </a:cubicBezTo>
                  <a:cubicBezTo>
                    <a:pt x="541" y="911"/>
                    <a:pt x="541" y="932"/>
                    <a:pt x="551" y="953"/>
                  </a:cubicBezTo>
                  <a:cubicBezTo>
                    <a:pt x="551" y="964"/>
                    <a:pt x="562" y="975"/>
                    <a:pt x="562" y="985"/>
                  </a:cubicBezTo>
                  <a:lnTo>
                    <a:pt x="562" y="996"/>
                  </a:lnTo>
                  <a:cubicBezTo>
                    <a:pt x="614" y="1027"/>
                    <a:pt x="668" y="1069"/>
                    <a:pt x="710" y="1102"/>
                  </a:cubicBezTo>
                  <a:lnTo>
                    <a:pt x="710" y="1112"/>
                  </a:lnTo>
                  <a:lnTo>
                    <a:pt x="710" y="1123"/>
                  </a:lnTo>
                  <a:cubicBezTo>
                    <a:pt x="689" y="1165"/>
                    <a:pt x="668" y="1197"/>
                    <a:pt x="657" y="1239"/>
                  </a:cubicBezTo>
                  <a:cubicBezTo>
                    <a:pt x="657" y="1250"/>
                    <a:pt x="647" y="1250"/>
                    <a:pt x="647" y="1250"/>
                  </a:cubicBezTo>
                  <a:cubicBezTo>
                    <a:pt x="668" y="1324"/>
                    <a:pt x="689" y="1387"/>
                    <a:pt x="710" y="1462"/>
                  </a:cubicBezTo>
                  <a:cubicBezTo>
                    <a:pt x="720" y="1493"/>
                    <a:pt x="731" y="1535"/>
                    <a:pt x="742" y="1567"/>
                  </a:cubicBezTo>
                  <a:cubicBezTo>
                    <a:pt x="753" y="1610"/>
                    <a:pt x="753" y="1641"/>
                    <a:pt x="763" y="1684"/>
                  </a:cubicBezTo>
                  <a:cubicBezTo>
                    <a:pt x="774" y="1726"/>
                    <a:pt x="784" y="1779"/>
                    <a:pt x="795" y="1822"/>
                  </a:cubicBezTo>
                  <a:cubicBezTo>
                    <a:pt x="795" y="1832"/>
                    <a:pt x="805" y="1853"/>
                    <a:pt x="805" y="1864"/>
                  </a:cubicBezTo>
                  <a:cubicBezTo>
                    <a:pt x="816" y="1938"/>
                    <a:pt x="837" y="2012"/>
                    <a:pt x="847" y="2097"/>
                  </a:cubicBezTo>
                  <a:cubicBezTo>
                    <a:pt x="847" y="2139"/>
                    <a:pt x="858" y="2171"/>
                    <a:pt x="858" y="2213"/>
                  </a:cubicBezTo>
                  <a:cubicBezTo>
                    <a:pt x="869" y="2255"/>
                    <a:pt x="869" y="2287"/>
                    <a:pt x="880" y="2330"/>
                  </a:cubicBezTo>
                  <a:lnTo>
                    <a:pt x="880" y="2393"/>
                  </a:lnTo>
                  <a:cubicBezTo>
                    <a:pt x="890" y="2414"/>
                    <a:pt x="890" y="2436"/>
                    <a:pt x="890" y="2457"/>
                  </a:cubicBezTo>
                  <a:lnTo>
                    <a:pt x="890" y="2467"/>
                  </a:lnTo>
                  <a:lnTo>
                    <a:pt x="890" y="2478"/>
                  </a:lnTo>
                  <a:lnTo>
                    <a:pt x="890" y="2488"/>
                  </a:lnTo>
                  <a:lnTo>
                    <a:pt x="890" y="2499"/>
                  </a:lnTo>
                  <a:lnTo>
                    <a:pt x="890" y="2509"/>
                  </a:lnTo>
                  <a:cubicBezTo>
                    <a:pt x="890" y="2520"/>
                    <a:pt x="901" y="2541"/>
                    <a:pt x="901" y="2552"/>
                  </a:cubicBezTo>
                  <a:lnTo>
                    <a:pt x="901" y="2605"/>
                  </a:lnTo>
                  <a:cubicBezTo>
                    <a:pt x="911" y="2774"/>
                    <a:pt x="911" y="2933"/>
                    <a:pt x="890" y="3102"/>
                  </a:cubicBezTo>
                  <a:lnTo>
                    <a:pt x="901" y="3102"/>
                  </a:lnTo>
                  <a:lnTo>
                    <a:pt x="1758" y="1324"/>
                  </a:lnTo>
                  <a:cubicBezTo>
                    <a:pt x="1758" y="1313"/>
                    <a:pt x="1769" y="1313"/>
                    <a:pt x="1769" y="1302"/>
                  </a:cubicBezTo>
                  <a:lnTo>
                    <a:pt x="1684" y="1292"/>
                  </a:lnTo>
                  <a:cubicBezTo>
                    <a:pt x="1631" y="1271"/>
                    <a:pt x="1567" y="1229"/>
                    <a:pt x="1504" y="1197"/>
                  </a:cubicBezTo>
                  <a:lnTo>
                    <a:pt x="1483" y="1175"/>
                  </a:lnTo>
                  <a:cubicBezTo>
                    <a:pt x="1123" y="964"/>
                    <a:pt x="699" y="615"/>
                    <a:pt x="202" y="138"/>
                  </a:cubicBezTo>
                  <a:lnTo>
                    <a:pt x="181" y="117"/>
                  </a:lnTo>
                  <a:lnTo>
                    <a:pt x="160" y="95"/>
                  </a:lnTo>
                  <a:cubicBezTo>
                    <a:pt x="149" y="85"/>
                    <a:pt x="149" y="85"/>
                    <a:pt x="138" y="85"/>
                  </a:cubicBezTo>
                  <a:cubicBezTo>
                    <a:pt x="138" y="74"/>
                    <a:pt x="138" y="74"/>
                    <a:pt x="127" y="64"/>
                  </a:cubicBezTo>
                  <a:cubicBezTo>
                    <a:pt x="127" y="64"/>
                    <a:pt x="117" y="64"/>
                    <a:pt x="117" y="53"/>
                  </a:cubicBezTo>
                  <a:cubicBezTo>
                    <a:pt x="117" y="53"/>
                    <a:pt x="106" y="53"/>
                    <a:pt x="106" y="43"/>
                  </a:cubicBezTo>
                  <a:lnTo>
                    <a:pt x="85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81"/>
            <p:cNvSpPr/>
            <p:nvPr/>
          </p:nvSpPr>
          <p:spPr>
            <a:xfrm>
              <a:off x="2338500" y="4201350"/>
              <a:ext cx="96625" cy="195100"/>
            </a:xfrm>
            <a:custGeom>
              <a:rect b="b" l="l" r="r" t="t"/>
              <a:pathLst>
                <a:path extrusionOk="0" h="7804" w="3865">
                  <a:moveTo>
                    <a:pt x="1091" y="1"/>
                  </a:moveTo>
                  <a:cubicBezTo>
                    <a:pt x="721" y="2394"/>
                    <a:pt x="361" y="4797"/>
                    <a:pt x="1" y="7190"/>
                  </a:cubicBezTo>
                  <a:cubicBezTo>
                    <a:pt x="265" y="7444"/>
                    <a:pt x="392" y="7560"/>
                    <a:pt x="646" y="7804"/>
                  </a:cubicBezTo>
                  <a:lnTo>
                    <a:pt x="1599" y="3167"/>
                  </a:lnTo>
                  <a:lnTo>
                    <a:pt x="1599" y="3167"/>
                  </a:lnTo>
                  <a:cubicBezTo>
                    <a:pt x="1302" y="3262"/>
                    <a:pt x="1112" y="3346"/>
                    <a:pt x="1112" y="3346"/>
                  </a:cubicBezTo>
                  <a:cubicBezTo>
                    <a:pt x="1175" y="3135"/>
                    <a:pt x="1260" y="2934"/>
                    <a:pt x="1366" y="2743"/>
                  </a:cubicBezTo>
                  <a:cubicBezTo>
                    <a:pt x="1493" y="2499"/>
                    <a:pt x="1652" y="2278"/>
                    <a:pt x="1822" y="2076"/>
                  </a:cubicBezTo>
                  <a:cubicBezTo>
                    <a:pt x="1916" y="1631"/>
                    <a:pt x="2001" y="1187"/>
                    <a:pt x="2097" y="742"/>
                  </a:cubicBezTo>
                  <a:lnTo>
                    <a:pt x="2097" y="732"/>
                  </a:lnTo>
                  <a:cubicBezTo>
                    <a:pt x="2499" y="774"/>
                    <a:pt x="2890" y="806"/>
                    <a:pt x="3283" y="848"/>
                  </a:cubicBezTo>
                  <a:cubicBezTo>
                    <a:pt x="3621" y="647"/>
                    <a:pt x="3864" y="541"/>
                    <a:pt x="3864" y="541"/>
                  </a:cubicBezTo>
                  <a:lnTo>
                    <a:pt x="3864" y="541"/>
                  </a:lnTo>
                  <a:cubicBezTo>
                    <a:pt x="3387" y="597"/>
                    <a:pt x="2977" y="626"/>
                    <a:pt x="2631" y="626"/>
                  </a:cubicBezTo>
                  <a:cubicBezTo>
                    <a:pt x="2316" y="626"/>
                    <a:pt x="2054" y="602"/>
                    <a:pt x="1843" y="551"/>
                  </a:cubicBezTo>
                  <a:cubicBezTo>
                    <a:pt x="1514" y="478"/>
                    <a:pt x="1313" y="330"/>
                    <a:pt x="1229" y="107"/>
                  </a:cubicBezTo>
                  <a:lnTo>
                    <a:pt x="1197" y="12"/>
                  </a:lnTo>
                  <a:cubicBezTo>
                    <a:pt x="1165" y="12"/>
                    <a:pt x="1123" y="1"/>
                    <a:pt x="1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81"/>
            <p:cNvSpPr/>
            <p:nvPr/>
          </p:nvSpPr>
          <p:spPr>
            <a:xfrm>
              <a:off x="2442250" y="4223600"/>
              <a:ext cx="10075" cy="2125"/>
            </a:xfrm>
            <a:custGeom>
              <a:rect b="b" l="l" r="r" t="t"/>
              <a:pathLst>
                <a:path extrusionOk="0" h="85" w="403">
                  <a:moveTo>
                    <a:pt x="43" y="0"/>
                  </a:moveTo>
                  <a:cubicBezTo>
                    <a:pt x="32" y="11"/>
                    <a:pt x="22" y="32"/>
                    <a:pt x="1" y="43"/>
                  </a:cubicBezTo>
                  <a:cubicBezTo>
                    <a:pt x="117" y="60"/>
                    <a:pt x="225" y="71"/>
                    <a:pt x="340" y="80"/>
                  </a:cubicBezTo>
                  <a:lnTo>
                    <a:pt x="340" y="80"/>
                  </a:lnTo>
                  <a:lnTo>
                    <a:pt x="234" y="64"/>
                  </a:lnTo>
                  <a:cubicBezTo>
                    <a:pt x="170" y="54"/>
                    <a:pt x="107" y="32"/>
                    <a:pt x="43" y="0"/>
                  </a:cubicBezTo>
                  <a:close/>
                  <a:moveTo>
                    <a:pt x="340" y="80"/>
                  </a:moveTo>
                  <a:lnTo>
                    <a:pt x="371" y="85"/>
                  </a:lnTo>
                  <a:lnTo>
                    <a:pt x="403" y="85"/>
                  </a:lnTo>
                  <a:cubicBezTo>
                    <a:pt x="382" y="83"/>
                    <a:pt x="361" y="82"/>
                    <a:pt x="340" y="8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81"/>
            <p:cNvSpPr/>
            <p:nvPr/>
          </p:nvSpPr>
          <p:spPr>
            <a:xfrm>
              <a:off x="2474550" y="4223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81"/>
            <p:cNvSpPr/>
            <p:nvPr/>
          </p:nvSpPr>
          <p:spPr>
            <a:xfrm>
              <a:off x="2471625" y="4224925"/>
              <a:ext cx="5050" cy="3450"/>
            </a:xfrm>
            <a:custGeom>
              <a:rect b="b" l="l" r="r" t="t"/>
              <a:pathLst>
                <a:path extrusionOk="0" h="138" w="202">
                  <a:moveTo>
                    <a:pt x="96" y="1"/>
                  </a:moveTo>
                  <a:cubicBezTo>
                    <a:pt x="96" y="4"/>
                    <a:pt x="95" y="8"/>
                    <a:pt x="93" y="11"/>
                  </a:cubicBezTo>
                  <a:lnTo>
                    <a:pt x="93" y="11"/>
                  </a:lnTo>
                  <a:cubicBezTo>
                    <a:pt x="94" y="11"/>
                    <a:pt x="95" y="11"/>
                    <a:pt x="96" y="11"/>
                  </a:cubicBezTo>
                  <a:lnTo>
                    <a:pt x="96" y="1"/>
                  </a:lnTo>
                  <a:close/>
                  <a:moveTo>
                    <a:pt x="93" y="11"/>
                  </a:moveTo>
                  <a:cubicBezTo>
                    <a:pt x="85" y="13"/>
                    <a:pt x="85" y="22"/>
                    <a:pt x="85" y="22"/>
                  </a:cubicBezTo>
                  <a:cubicBezTo>
                    <a:pt x="85" y="22"/>
                    <a:pt x="90" y="17"/>
                    <a:pt x="93" y="11"/>
                  </a:cubicBezTo>
                  <a:close/>
                  <a:moveTo>
                    <a:pt x="85" y="22"/>
                  </a:moveTo>
                  <a:cubicBezTo>
                    <a:pt x="75" y="32"/>
                    <a:pt x="75" y="32"/>
                    <a:pt x="75" y="43"/>
                  </a:cubicBezTo>
                  <a:lnTo>
                    <a:pt x="64" y="43"/>
                  </a:lnTo>
                  <a:lnTo>
                    <a:pt x="64" y="53"/>
                  </a:lnTo>
                  <a:lnTo>
                    <a:pt x="54" y="64"/>
                  </a:lnTo>
                  <a:lnTo>
                    <a:pt x="22" y="95"/>
                  </a:lnTo>
                  <a:lnTo>
                    <a:pt x="0" y="117"/>
                  </a:lnTo>
                  <a:cubicBezTo>
                    <a:pt x="64" y="117"/>
                    <a:pt x="127" y="128"/>
                    <a:pt x="191" y="138"/>
                  </a:cubicBezTo>
                  <a:lnTo>
                    <a:pt x="202" y="138"/>
                  </a:lnTo>
                  <a:lnTo>
                    <a:pt x="181" y="117"/>
                  </a:lnTo>
                  <a:lnTo>
                    <a:pt x="160" y="95"/>
                  </a:lnTo>
                  <a:cubicBezTo>
                    <a:pt x="149" y="85"/>
                    <a:pt x="149" y="85"/>
                    <a:pt x="138" y="85"/>
                  </a:cubicBezTo>
                  <a:cubicBezTo>
                    <a:pt x="138" y="74"/>
                    <a:pt x="138" y="74"/>
                    <a:pt x="127" y="64"/>
                  </a:cubicBezTo>
                  <a:cubicBezTo>
                    <a:pt x="127" y="64"/>
                    <a:pt x="117" y="64"/>
                    <a:pt x="117" y="53"/>
                  </a:cubicBezTo>
                  <a:cubicBezTo>
                    <a:pt x="117" y="53"/>
                    <a:pt x="106" y="53"/>
                    <a:pt x="106" y="43"/>
                  </a:cubicBezTo>
                  <a:lnTo>
                    <a:pt x="85" y="22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81"/>
            <p:cNvSpPr/>
            <p:nvPr/>
          </p:nvSpPr>
          <p:spPr>
            <a:xfrm>
              <a:off x="2527475" y="4232075"/>
              <a:ext cx="2925" cy="2125"/>
            </a:xfrm>
            <a:custGeom>
              <a:rect b="b" l="l" r="r" t="t"/>
              <a:pathLst>
                <a:path extrusionOk="0" h="85" w="117">
                  <a:moveTo>
                    <a:pt x="1" y="0"/>
                  </a:moveTo>
                  <a:cubicBezTo>
                    <a:pt x="43" y="32"/>
                    <a:pt x="74" y="64"/>
                    <a:pt x="117" y="85"/>
                  </a:cubicBezTo>
                  <a:cubicBezTo>
                    <a:pt x="74" y="53"/>
                    <a:pt x="43" y="32"/>
                    <a:pt x="1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81"/>
            <p:cNvSpPr/>
            <p:nvPr/>
          </p:nvSpPr>
          <p:spPr>
            <a:xfrm>
              <a:off x="2377400" y="4247150"/>
              <a:ext cx="87650" cy="172325"/>
            </a:xfrm>
            <a:custGeom>
              <a:rect b="b" l="l" r="r" t="t"/>
              <a:pathLst>
                <a:path extrusionOk="0" h="6893" w="3506">
                  <a:moveTo>
                    <a:pt x="2012" y="1"/>
                  </a:moveTo>
                  <a:lnTo>
                    <a:pt x="0" y="6893"/>
                  </a:lnTo>
                  <a:lnTo>
                    <a:pt x="2214" y="234"/>
                  </a:lnTo>
                  <a:lnTo>
                    <a:pt x="3494" y="308"/>
                  </a:lnTo>
                  <a:cubicBezTo>
                    <a:pt x="3494" y="255"/>
                    <a:pt x="3505" y="202"/>
                    <a:pt x="3505" y="149"/>
                  </a:cubicBezTo>
                  <a:lnTo>
                    <a:pt x="20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81"/>
            <p:cNvSpPr/>
            <p:nvPr/>
          </p:nvSpPr>
          <p:spPr>
            <a:xfrm>
              <a:off x="2486725" y="4252700"/>
              <a:ext cx="2675" cy="3200"/>
            </a:xfrm>
            <a:custGeom>
              <a:rect b="b" l="l" r="r" t="t"/>
              <a:pathLst>
                <a:path extrusionOk="0" h="128" w="107">
                  <a:moveTo>
                    <a:pt x="0" y="1"/>
                  </a:moveTo>
                  <a:cubicBezTo>
                    <a:pt x="0" y="12"/>
                    <a:pt x="10" y="22"/>
                    <a:pt x="10" y="33"/>
                  </a:cubicBezTo>
                  <a:cubicBezTo>
                    <a:pt x="21" y="54"/>
                    <a:pt x="21" y="75"/>
                    <a:pt x="32" y="97"/>
                  </a:cubicBezTo>
                  <a:cubicBezTo>
                    <a:pt x="32" y="107"/>
                    <a:pt x="43" y="118"/>
                    <a:pt x="43" y="128"/>
                  </a:cubicBezTo>
                  <a:lnTo>
                    <a:pt x="53" y="128"/>
                  </a:lnTo>
                  <a:cubicBezTo>
                    <a:pt x="64" y="86"/>
                    <a:pt x="85" y="54"/>
                    <a:pt x="106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59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81"/>
            <p:cNvSpPr/>
            <p:nvPr/>
          </p:nvSpPr>
          <p:spPr>
            <a:xfrm>
              <a:off x="2488025" y="4252975"/>
              <a:ext cx="25725" cy="4275"/>
            </a:xfrm>
            <a:custGeom>
              <a:rect b="b" l="l" r="r" t="t"/>
              <a:pathLst>
                <a:path extrusionOk="0" h="171" w="1029">
                  <a:moveTo>
                    <a:pt x="54" y="1"/>
                  </a:moveTo>
                  <a:cubicBezTo>
                    <a:pt x="33" y="43"/>
                    <a:pt x="12" y="75"/>
                    <a:pt x="1" y="117"/>
                  </a:cubicBezTo>
                  <a:lnTo>
                    <a:pt x="1028" y="170"/>
                  </a:lnTo>
                  <a:cubicBezTo>
                    <a:pt x="975" y="149"/>
                    <a:pt x="911" y="107"/>
                    <a:pt x="848" y="75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81"/>
            <p:cNvSpPr/>
            <p:nvPr/>
          </p:nvSpPr>
          <p:spPr>
            <a:xfrm>
              <a:off x="2535950" y="4257475"/>
              <a:ext cx="28075" cy="2425"/>
            </a:xfrm>
            <a:custGeom>
              <a:rect b="b" l="l" r="r" t="t"/>
              <a:pathLst>
                <a:path extrusionOk="0" h="97" w="1123">
                  <a:moveTo>
                    <a:pt x="53" y="0"/>
                  </a:moveTo>
                  <a:cubicBezTo>
                    <a:pt x="32" y="11"/>
                    <a:pt x="22" y="22"/>
                    <a:pt x="0" y="43"/>
                  </a:cubicBezTo>
                  <a:lnTo>
                    <a:pt x="1123" y="96"/>
                  </a:lnTo>
                  <a:lnTo>
                    <a:pt x="1123" y="9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81"/>
            <p:cNvSpPr/>
            <p:nvPr/>
          </p:nvSpPr>
          <p:spPr>
            <a:xfrm>
              <a:off x="2438275" y="4194400"/>
              <a:ext cx="40525" cy="36100"/>
            </a:xfrm>
            <a:custGeom>
              <a:rect b="b" l="l" r="r" t="t"/>
              <a:pathLst>
                <a:path extrusionOk="0" h="1444" w="1621">
                  <a:moveTo>
                    <a:pt x="536" y="0"/>
                  </a:moveTo>
                  <a:cubicBezTo>
                    <a:pt x="495" y="0"/>
                    <a:pt x="454" y="5"/>
                    <a:pt x="414" y="15"/>
                  </a:cubicBezTo>
                  <a:cubicBezTo>
                    <a:pt x="414" y="25"/>
                    <a:pt x="403" y="25"/>
                    <a:pt x="403" y="25"/>
                  </a:cubicBezTo>
                  <a:cubicBezTo>
                    <a:pt x="393" y="25"/>
                    <a:pt x="393" y="25"/>
                    <a:pt x="382" y="36"/>
                  </a:cubicBezTo>
                  <a:lnTo>
                    <a:pt x="360" y="36"/>
                  </a:lnTo>
                  <a:lnTo>
                    <a:pt x="360" y="46"/>
                  </a:lnTo>
                  <a:lnTo>
                    <a:pt x="339" y="46"/>
                  </a:lnTo>
                  <a:lnTo>
                    <a:pt x="339" y="57"/>
                  </a:lnTo>
                  <a:lnTo>
                    <a:pt x="329" y="57"/>
                  </a:lnTo>
                  <a:cubicBezTo>
                    <a:pt x="329" y="57"/>
                    <a:pt x="318" y="57"/>
                    <a:pt x="318" y="67"/>
                  </a:cubicBezTo>
                  <a:lnTo>
                    <a:pt x="308" y="67"/>
                  </a:lnTo>
                  <a:cubicBezTo>
                    <a:pt x="308" y="67"/>
                    <a:pt x="308" y="78"/>
                    <a:pt x="297" y="78"/>
                  </a:cubicBezTo>
                  <a:lnTo>
                    <a:pt x="287" y="88"/>
                  </a:lnTo>
                  <a:cubicBezTo>
                    <a:pt x="276" y="88"/>
                    <a:pt x="276" y="99"/>
                    <a:pt x="276" y="99"/>
                  </a:cubicBezTo>
                  <a:cubicBezTo>
                    <a:pt x="223" y="142"/>
                    <a:pt x="191" y="194"/>
                    <a:pt x="160" y="248"/>
                  </a:cubicBezTo>
                  <a:cubicBezTo>
                    <a:pt x="149" y="258"/>
                    <a:pt x="149" y="279"/>
                    <a:pt x="139" y="300"/>
                  </a:cubicBezTo>
                  <a:lnTo>
                    <a:pt x="96" y="427"/>
                  </a:lnTo>
                  <a:lnTo>
                    <a:pt x="33" y="608"/>
                  </a:lnTo>
                  <a:lnTo>
                    <a:pt x="22" y="650"/>
                  </a:lnTo>
                  <a:cubicBezTo>
                    <a:pt x="11" y="702"/>
                    <a:pt x="0" y="745"/>
                    <a:pt x="0" y="798"/>
                  </a:cubicBezTo>
                  <a:cubicBezTo>
                    <a:pt x="0" y="904"/>
                    <a:pt x="43" y="1010"/>
                    <a:pt x="117" y="1095"/>
                  </a:cubicBezTo>
                  <a:cubicBezTo>
                    <a:pt x="139" y="1126"/>
                    <a:pt x="170" y="1147"/>
                    <a:pt x="202" y="1168"/>
                  </a:cubicBezTo>
                  <a:cubicBezTo>
                    <a:pt x="266" y="1200"/>
                    <a:pt x="329" y="1222"/>
                    <a:pt x="393" y="1232"/>
                  </a:cubicBezTo>
                  <a:lnTo>
                    <a:pt x="530" y="1253"/>
                  </a:lnTo>
                  <a:lnTo>
                    <a:pt x="562" y="1253"/>
                  </a:lnTo>
                  <a:cubicBezTo>
                    <a:pt x="583" y="1253"/>
                    <a:pt x="604" y="1264"/>
                    <a:pt x="636" y="1264"/>
                  </a:cubicBezTo>
                  <a:cubicBezTo>
                    <a:pt x="647" y="1274"/>
                    <a:pt x="657" y="1285"/>
                    <a:pt x="678" y="1295"/>
                  </a:cubicBezTo>
                  <a:cubicBezTo>
                    <a:pt x="689" y="1295"/>
                    <a:pt x="689" y="1306"/>
                    <a:pt x="699" y="1306"/>
                  </a:cubicBezTo>
                  <a:lnTo>
                    <a:pt x="837" y="1380"/>
                  </a:lnTo>
                  <a:cubicBezTo>
                    <a:pt x="901" y="1412"/>
                    <a:pt x="964" y="1443"/>
                    <a:pt x="1038" y="1443"/>
                  </a:cubicBezTo>
                  <a:lnTo>
                    <a:pt x="1102" y="1443"/>
                  </a:lnTo>
                  <a:cubicBezTo>
                    <a:pt x="1113" y="1433"/>
                    <a:pt x="1113" y="1433"/>
                    <a:pt x="1123" y="1433"/>
                  </a:cubicBezTo>
                  <a:lnTo>
                    <a:pt x="1144" y="1433"/>
                  </a:lnTo>
                  <a:cubicBezTo>
                    <a:pt x="1155" y="1433"/>
                    <a:pt x="1155" y="1422"/>
                    <a:pt x="1165" y="1422"/>
                  </a:cubicBezTo>
                  <a:cubicBezTo>
                    <a:pt x="1176" y="1422"/>
                    <a:pt x="1186" y="1422"/>
                    <a:pt x="1207" y="1412"/>
                  </a:cubicBezTo>
                  <a:cubicBezTo>
                    <a:pt x="1218" y="1401"/>
                    <a:pt x="1229" y="1401"/>
                    <a:pt x="1240" y="1401"/>
                  </a:cubicBezTo>
                  <a:cubicBezTo>
                    <a:pt x="1240" y="1391"/>
                    <a:pt x="1250" y="1391"/>
                    <a:pt x="1250" y="1391"/>
                  </a:cubicBezTo>
                  <a:cubicBezTo>
                    <a:pt x="1261" y="1391"/>
                    <a:pt x="1261" y="1380"/>
                    <a:pt x="1271" y="1380"/>
                  </a:cubicBezTo>
                  <a:lnTo>
                    <a:pt x="1282" y="1370"/>
                  </a:lnTo>
                  <a:cubicBezTo>
                    <a:pt x="1282" y="1370"/>
                    <a:pt x="1292" y="1370"/>
                    <a:pt x="1303" y="1359"/>
                  </a:cubicBezTo>
                  <a:cubicBezTo>
                    <a:pt x="1303" y="1359"/>
                    <a:pt x="1313" y="1359"/>
                    <a:pt x="1313" y="1349"/>
                  </a:cubicBezTo>
                  <a:cubicBezTo>
                    <a:pt x="1324" y="1349"/>
                    <a:pt x="1324" y="1338"/>
                    <a:pt x="1334" y="1338"/>
                  </a:cubicBezTo>
                  <a:lnTo>
                    <a:pt x="1356" y="1316"/>
                  </a:lnTo>
                  <a:lnTo>
                    <a:pt x="1388" y="1285"/>
                  </a:lnTo>
                  <a:lnTo>
                    <a:pt x="1398" y="1274"/>
                  </a:lnTo>
                  <a:lnTo>
                    <a:pt x="1398" y="1264"/>
                  </a:lnTo>
                  <a:lnTo>
                    <a:pt x="1409" y="1264"/>
                  </a:lnTo>
                  <a:cubicBezTo>
                    <a:pt x="1409" y="1253"/>
                    <a:pt x="1409" y="1253"/>
                    <a:pt x="1419" y="1243"/>
                  </a:cubicBezTo>
                  <a:cubicBezTo>
                    <a:pt x="1419" y="1243"/>
                    <a:pt x="1419" y="1232"/>
                    <a:pt x="1430" y="1232"/>
                  </a:cubicBezTo>
                  <a:lnTo>
                    <a:pt x="1430" y="1222"/>
                  </a:lnTo>
                  <a:cubicBezTo>
                    <a:pt x="1440" y="1211"/>
                    <a:pt x="1440" y="1211"/>
                    <a:pt x="1440" y="1200"/>
                  </a:cubicBezTo>
                  <a:lnTo>
                    <a:pt x="1451" y="1189"/>
                  </a:lnTo>
                  <a:lnTo>
                    <a:pt x="1451" y="1179"/>
                  </a:lnTo>
                  <a:lnTo>
                    <a:pt x="1461" y="1168"/>
                  </a:lnTo>
                  <a:cubicBezTo>
                    <a:pt x="1461" y="1158"/>
                    <a:pt x="1472" y="1147"/>
                    <a:pt x="1472" y="1137"/>
                  </a:cubicBezTo>
                  <a:lnTo>
                    <a:pt x="1557" y="883"/>
                  </a:lnTo>
                  <a:lnTo>
                    <a:pt x="1578" y="798"/>
                  </a:lnTo>
                  <a:lnTo>
                    <a:pt x="1589" y="777"/>
                  </a:lnTo>
                  <a:cubicBezTo>
                    <a:pt x="1621" y="702"/>
                    <a:pt x="1621" y="618"/>
                    <a:pt x="1600" y="544"/>
                  </a:cubicBezTo>
                  <a:lnTo>
                    <a:pt x="1600" y="533"/>
                  </a:lnTo>
                  <a:cubicBezTo>
                    <a:pt x="1589" y="469"/>
                    <a:pt x="1557" y="417"/>
                    <a:pt x="1515" y="375"/>
                  </a:cubicBezTo>
                  <a:cubicBezTo>
                    <a:pt x="1440" y="269"/>
                    <a:pt x="1313" y="205"/>
                    <a:pt x="1176" y="205"/>
                  </a:cubicBezTo>
                  <a:lnTo>
                    <a:pt x="1123" y="205"/>
                  </a:lnTo>
                  <a:cubicBezTo>
                    <a:pt x="1049" y="205"/>
                    <a:pt x="974" y="184"/>
                    <a:pt x="911" y="152"/>
                  </a:cubicBezTo>
                  <a:cubicBezTo>
                    <a:pt x="890" y="142"/>
                    <a:pt x="880" y="131"/>
                    <a:pt x="858" y="121"/>
                  </a:cubicBezTo>
                  <a:lnTo>
                    <a:pt x="816" y="88"/>
                  </a:lnTo>
                  <a:cubicBezTo>
                    <a:pt x="733" y="29"/>
                    <a:pt x="635" y="0"/>
                    <a:pt x="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81"/>
            <p:cNvSpPr/>
            <p:nvPr/>
          </p:nvSpPr>
          <p:spPr>
            <a:xfrm>
              <a:off x="2452300" y="4225700"/>
              <a:ext cx="2950" cy="1100"/>
            </a:xfrm>
            <a:custGeom>
              <a:rect b="b" l="l" r="r" t="t"/>
              <a:pathLst>
                <a:path extrusionOk="0" h="44" w="118">
                  <a:moveTo>
                    <a:pt x="1" y="1"/>
                  </a:moveTo>
                  <a:cubicBezTo>
                    <a:pt x="32" y="12"/>
                    <a:pt x="73" y="22"/>
                    <a:pt x="114" y="42"/>
                  </a:cubicBezTo>
                  <a:lnTo>
                    <a:pt x="114" y="42"/>
                  </a:lnTo>
                  <a:cubicBezTo>
                    <a:pt x="95" y="32"/>
                    <a:pt x="85" y="22"/>
                    <a:pt x="75" y="12"/>
                  </a:cubicBezTo>
                  <a:cubicBezTo>
                    <a:pt x="43" y="12"/>
                    <a:pt x="22" y="1"/>
                    <a:pt x="1" y="1"/>
                  </a:cubicBezTo>
                  <a:close/>
                  <a:moveTo>
                    <a:pt x="114" y="42"/>
                  </a:moveTo>
                  <a:cubicBezTo>
                    <a:pt x="115" y="42"/>
                    <a:pt x="116" y="43"/>
                    <a:pt x="117" y="43"/>
                  </a:cubicBezTo>
                  <a:cubicBezTo>
                    <a:pt x="116" y="43"/>
                    <a:pt x="115" y="42"/>
                    <a:pt x="114" y="42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81"/>
            <p:cNvSpPr/>
            <p:nvPr/>
          </p:nvSpPr>
          <p:spPr>
            <a:xfrm>
              <a:off x="2474025" y="4224925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1"/>
                  </a:moveTo>
                  <a:lnTo>
                    <a:pt x="0" y="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81"/>
            <p:cNvSpPr/>
            <p:nvPr/>
          </p:nvSpPr>
          <p:spPr>
            <a:xfrm>
              <a:off x="2464750" y="4232600"/>
              <a:ext cx="300" cy="2125"/>
            </a:xfrm>
            <a:custGeom>
              <a:rect b="b" l="l" r="r" t="t"/>
              <a:pathLst>
                <a:path extrusionOk="0" h="85" w="12">
                  <a:moveTo>
                    <a:pt x="11" y="85"/>
                  </a:moveTo>
                  <a:cubicBezTo>
                    <a:pt x="0" y="75"/>
                    <a:pt x="0" y="64"/>
                    <a:pt x="0" y="54"/>
                  </a:cubicBezTo>
                  <a:lnTo>
                    <a:pt x="0" y="0"/>
                  </a:lnTo>
                  <a:lnTo>
                    <a:pt x="0" y="54"/>
                  </a:lnTo>
                  <a:cubicBezTo>
                    <a:pt x="0" y="64"/>
                    <a:pt x="0" y="75"/>
                    <a:pt x="11" y="85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81"/>
            <p:cNvSpPr/>
            <p:nvPr/>
          </p:nvSpPr>
          <p:spPr>
            <a:xfrm>
              <a:off x="2471625" y="4225450"/>
              <a:ext cx="8500" cy="10625"/>
            </a:xfrm>
            <a:custGeom>
              <a:rect b="b" l="l" r="r" t="t"/>
              <a:pathLst>
                <a:path extrusionOk="0" h="425" w="340">
                  <a:moveTo>
                    <a:pt x="85" y="1"/>
                  </a:moveTo>
                  <a:cubicBezTo>
                    <a:pt x="75" y="11"/>
                    <a:pt x="75" y="11"/>
                    <a:pt x="75" y="22"/>
                  </a:cubicBezTo>
                  <a:lnTo>
                    <a:pt x="64" y="22"/>
                  </a:lnTo>
                  <a:lnTo>
                    <a:pt x="64" y="32"/>
                  </a:lnTo>
                  <a:lnTo>
                    <a:pt x="54" y="43"/>
                  </a:lnTo>
                  <a:lnTo>
                    <a:pt x="22" y="74"/>
                  </a:lnTo>
                  <a:lnTo>
                    <a:pt x="0" y="96"/>
                  </a:lnTo>
                  <a:cubicBezTo>
                    <a:pt x="64" y="96"/>
                    <a:pt x="127" y="107"/>
                    <a:pt x="191" y="117"/>
                  </a:cubicBezTo>
                  <a:lnTo>
                    <a:pt x="191" y="107"/>
                  </a:lnTo>
                  <a:lnTo>
                    <a:pt x="181" y="96"/>
                  </a:lnTo>
                  <a:lnTo>
                    <a:pt x="160" y="74"/>
                  </a:lnTo>
                  <a:cubicBezTo>
                    <a:pt x="149" y="64"/>
                    <a:pt x="149" y="64"/>
                    <a:pt x="138" y="64"/>
                  </a:cubicBezTo>
                  <a:cubicBezTo>
                    <a:pt x="138" y="53"/>
                    <a:pt x="138" y="53"/>
                    <a:pt x="127" y="43"/>
                  </a:cubicBezTo>
                  <a:cubicBezTo>
                    <a:pt x="127" y="43"/>
                    <a:pt x="117" y="43"/>
                    <a:pt x="117" y="32"/>
                  </a:cubicBezTo>
                  <a:cubicBezTo>
                    <a:pt x="117" y="32"/>
                    <a:pt x="106" y="32"/>
                    <a:pt x="106" y="22"/>
                  </a:cubicBezTo>
                  <a:lnTo>
                    <a:pt x="96" y="11"/>
                  </a:lnTo>
                  <a:lnTo>
                    <a:pt x="85" y="1"/>
                  </a:lnTo>
                  <a:close/>
                  <a:moveTo>
                    <a:pt x="191" y="117"/>
                  </a:moveTo>
                  <a:cubicBezTo>
                    <a:pt x="197" y="126"/>
                    <a:pt x="205" y="140"/>
                    <a:pt x="215" y="160"/>
                  </a:cubicBezTo>
                  <a:lnTo>
                    <a:pt x="215" y="160"/>
                  </a:lnTo>
                  <a:cubicBezTo>
                    <a:pt x="207" y="140"/>
                    <a:pt x="199" y="125"/>
                    <a:pt x="191" y="117"/>
                  </a:cubicBezTo>
                  <a:close/>
                  <a:moveTo>
                    <a:pt x="215" y="160"/>
                  </a:moveTo>
                  <a:cubicBezTo>
                    <a:pt x="218" y="166"/>
                    <a:pt x="221" y="173"/>
                    <a:pt x="223" y="180"/>
                  </a:cubicBezTo>
                  <a:cubicBezTo>
                    <a:pt x="224" y="180"/>
                    <a:pt x="225" y="180"/>
                    <a:pt x="226" y="180"/>
                  </a:cubicBezTo>
                  <a:lnTo>
                    <a:pt x="226" y="180"/>
                  </a:lnTo>
                  <a:cubicBezTo>
                    <a:pt x="222" y="173"/>
                    <a:pt x="219" y="166"/>
                    <a:pt x="215" y="160"/>
                  </a:cubicBezTo>
                  <a:close/>
                  <a:moveTo>
                    <a:pt x="226" y="180"/>
                  </a:moveTo>
                  <a:lnTo>
                    <a:pt x="226" y="180"/>
                  </a:lnTo>
                  <a:cubicBezTo>
                    <a:pt x="229" y="185"/>
                    <a:pt x="231" y="191"/>
                    <a:pt x="234" y="196"/>
                  </a:cubicBezTo>
                  <a:lnTo>
                    <a:pt x="234" y="196"/>
                  </a:lnTo>
                  <a:cubicBezTo>
                    <a:pt x="234" y="195"/>
                    <a:pt x="233" y="193"/>
                    <a:pt x="233" y="191"/>
                  </a:cubicBezTo>
                  <a:cubicBezTo>
                    <a:pt x="233" y="182"/>
                    <a:pt x="233" y="180"/>
                    <a:pt x="226" y="180"/>
                  </a:cubicBezTo>
                  <a:close/>
                  <a:moveTo>
                    <a:pt x="234" y="196"/>
                  </a:moveTo>
                  <a:cubicBezTo>
                    <a:pt x="235" y="199"/>
                    <a:pt x="236" y="201"/>
                    <a:pt x="238" y="204"/>
                  </a:cubicBezTo>
                  <a:lnTo>
                    <a:pt x="238" y="204"/>
                  </a:lnTo>
                  <a:cubicBezTo>
                    <a:pt x="237" y="201"/>
                    <a:pt x="235" y="199"/>
                    <a:pt x="234" y="196"/>
                  </a:cubicBezTo>
                  <a:close/>
                  <a:moveTo>
                    <a:pt x="238" y="204"/>
                  </a:moveTo>
                  <a:lnTo>
                    <a:pt x="238" y="204"/>
                  </a:lnTo>
                  <a:cubicBezTo>
                    <a:pt x="245" y="219"/>
                    <a:pt x="253" y="235"/>
                    <a:pt x="262" y="253"/>
                  </a:cubicBezTo>
                  <a:lnTo>
                    <a:pt x="262" y="253"/>
                  </a:lnTo>
                  <a:cubicBezTo>
                    <a:pt x="259" y="247"/>
                    <a:pt x="257" y="241"/>
                    <a:pt x="255" y="234"/>
                  </a:cubicBezTo>
                  <a:lnTo>
                    <a:pt x="255" y="223"/>
                  </a:lnTo>
                  <a:cubicBezTo>
                    <a:pt x="249" y="217"/>
                    <a:pt x="242" y="210"/>
                    <a:pt x="238" y="204"/>
                  </a:cubicBezTo>
                  <a:close/>
                  <a:moveTo>
                    <a:pt x="262" y="253"/>
                  </a:moveTo>
                  <a:lnTo>
                    <a:pt x="262" y="253"/>
                  </a:lnTo>
                  <a:cubicBezTo>
                    <a:pt x="266" y="265"/>
                    <a:pt x="271" y="275"/>
                    <a:pt x="277" y="286"/>
                  </a:cubicBezTo>
                  <a:lnTo>
                    <a:pt x="277" y="286"/>
                  </a:lnTo>
                  <a:cubicBezTo>
                    <a:pt x="272" y="274"/>
                    <a:pt x="267" y="264"/>
                    <a:pt x="262" y="253"/>
                  </a:cubicBezTo>
                  <a:close/>
                  <a:moveTo>
                    <a:pt x="277" y="286"/>
                  </a:moveTo>
                  <a:cubicBezTo>
                    <a:pt x="296" y="326"/>
                    <a:pt x="316" y="372"/>
                    <a:pt x="339" y="424"/>
                  </a:cubicBezTo>
                  <a:cubicBezTo>
                    <a:pt x="329" y="392"/>
                    <a:pt x="318" y="361"/>
                    <a:pt x="308" y="340"/>
                  </a:cubicBezTo>
                  <a:lnTo>
                    <a:pt x="297" y="329"/>
                  </a:lnTo>
                  <a:lnTo>
                    <a:pt x="297" y="318"/>
                  </a:lnTo>
                  <a:cubicBezTo>
                    <a:pt x="289" y="306"/>
                    <a:pt x="283" y="296"/>
                    <a:pt x="277" y="286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81"/>
            <p:cNvSpPr/>
            <p:nvPr/>
          </p:nvSpPr>
          <p:spPr>
            <a:xfrm>
              <a:off x="2480100" y="4236050"/>
              <a:ext cx="300" cy="550"/>
            </a:xfrm>
            <a:custGeom>
              <a:rect b="b" l="l" r="r" t="t"/>
              <a:pathLst>
                <a:path extrusionOk="0" h="22" w="12">
                  <a:moveTo>
                    <a:pt x="11" y="21"/>
                  </a:moveTo>
                  <a:lnTo>
                    <a:pt x="11" y="21"/>
                  </a:lnTo>
                  <a:lnTo>
                    <a:pt x="11" y="21"/>
                  </a:lnTo>
                  <a:cubicBezTo>
                    <a:pt x="11" y="10"/>
                    <a:pt x="11" y="10"/>
                    <a:pt x="0" y="0"/>
                  </a:cubicBezTo>
                  <a:cubicBezTo>
                    <a:pt x="11" y="10"/>
                    <a:pt x="11" y="10"/>
                    <a:pt x="11" y="21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81"/>
            <p:cNvSpPr/>
            <p:nvPr/>
          </p:nvSpPr>
          <p:spPr>
            <a:xfrm>
              <a:off x="2481150" y="4238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81"/>
            <p:cNvSpPr/>
            <p:nvPr/>
          </p:nvSpPr>
          <p:spPr>
            <a:xfrm>
              <a:off x="2485650" y="4249800"/>
              <a:ext cx="1100" cy="2925"/>
            </a:xfrm>
            <a:custGeom>
              <a:rect b="b" l="l" r="r" t="t"/>
              <a:pathLst>
                <a:path extrusionOk="0" h="117" w="44">
                  <a:moveTo>
                    <a:pt x="43" y="117"/>
                  </a:moveTo>
                  <a:lnTo>
                    <a:pt x="43" y="117"/>
                  </a:lnTo>
                  <a:lnTo>
                    <a:pt x="43" y="107"/>
                  </a:lnTo>
                  <a:cubicBezTo>
                    <a:pt x="22" y="64"/>
                    <a:pt x="11" y="32"/>
                    <a:pt x="1" y="1"/>
                  </a:cubicBezTo>
                  <a:cubicBezTo>
                    <a:pt x="11" y="32"/>
                    <a:pt x="22" y="64"/>
                    <a:pt x="43" y="107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81"/>
            <p:cNvSpPr/>
            <p:nvPr/>
          </p:nvSpPr>
          <p:spPr>
            <a:xfrm>
              <a:off x="2487775" y="425587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81"/>
            <p:cNvSpPr/>
            <p:nvPr/>
          </p:nvSpPr>
          <p:spPr>
            <a:xfrm>
              <a:off x="2487775" y="4256150"/>
              <a:ext cx="1625" cy="5325"/>
            </a:xfrm>
            <a:custGeom>
              <a:rect b="b" l="l" r="r" t="t"/>
              <a:pathLst>
                <a:path extrusionOk="0" h="213" w="65">
                  <a:moveTo>
                    <a:pt x="64" y="213"/>
                  </a:moveTo>
                  <a:cubicBezTo>
                    <a:pt x="43" y="138"/>
                    <a:pt x="22" y="75"/>
                    <a:pt x="1" y="1"/>
                  </a:cubicBezTo>
                  <a:cubicBezTo>
                    <a:pt x="22" y="75"/>
                    <a:pt x="43" y="138"/>
                    <a:pt x="64" y="213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81"/>
            <p:cNvSpPr/>
            <p:nvPr/>
          </p:nvSpPr>
          <p:spPr>
            <a:xfrm>
              <a:off x="2490675" y="4267000"/>
              <a:ext cx="825" cy="3475"/>
            </a:xfrm>
            <a:custGeom>
              <a:rect b="b" l="l" r="r" t="t"/>
              <a:pathLst>
                <a:path extrusionOk="0" h="139" w="33">
                  <a:moveTo>
                    <a:pt x="33" y="139"/>
                  </a:moveTo>
                  <a:cubicBezTo>
                    <a:pt x="22" y="96"/>
                    <a:pt x="12" y="43"/>
                    <a:pt x="1" y="1"/>
                  </a:cubicBezTo>
                  <a:cubicBezTo>
                    <a:pt x="12" y="43"/>
                    <a:pt x="22" y="96"/>
                    <a:pt x="33" y="139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81"/>
            <p:cNvSpPr/>
            <p:nvPr/>
          </p:nvSpPr>
          <p:spPr>
            <a:xfrm>
              <a:off x="2493075" y="4280225"/>
              <a:ext cx="550" cy="2950"/>
            </a:xfrm>
            <a:custGeom>
              <a:rect b="b" l="l" r="r" t="t"/>
              <a:pathLst>
                <a:path extrusionOk="0" h="118" w="22">
                  <a:moveTo>
                    <a:pt x="22" y="118"/>
                  </a:moveTo>
                  <a:cubicBezTo>
                    <a:pt x="11" y="75"/>
                    <a:pt x="11" y="43"/>
                    <a:pt x="0" y="1"/>
                  </a:cubicBezTo>
                  <a:cubicBezTo>
                    <a:pt x="11" y="43"/>
                    <a:pt x="11" y="75"/>
                    <a:pt x="22" y="118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81"/>
            <p:cNvSpPr/>
            <p:nvPr/>
          </p:nvSpPr>
          <p:spPr>
            <a:xfrm>
              <a:off x="2460250" y="4240525"/>
              <a:ext cx="33900" cy="85000"/>
            </a:xfrm>
            <a:custGeom>
              <a:rect b="b" l="l" r="r" t="t"/>
              <a:pathLst>
                <a:path extrusionOk="0" h="3400" w="1356">
                  <a:moveTo>
                    <a:pt x="1345" y="2478"/>
                  </a:moveTo>
                  <a:cubicBezTo>
                    <a:pt x="1345" y="2533"/>
                    <a:pt x="1341" y="2588"/>
                    <a:pt x="1336" y="2643"/>
                  </a:cubicBezTo>
                  <a:lnTo>
                    <a:pt x="1336" y="2643"/>
                  </a:lnTo>
                  <a:cubicBezTo>
                    <a:pt x="1344" y="2588"/>
                    <a:pt x="1350" y="2533"/>
                    <a:pt x="1356" y="2478"/>
                  </a:cubicBezTo>
                  <a:close/>
                  <a:moveTo>
                    <a:pt x="201" y="1"/>
                  </a:moveTo>
                  <a:cubicBezTo>
                    <a:pt x="201" y="128"/>
                    <a:pt x="201" y="255"/>
                    <a:pt x="191" y="393"/>
                  </a:cubicBezTo>
                  <a:lnTo>
                    <a:pt x="191" y="414"/>
                  </a:lnTo>
                  <a:cubicBezTo>
                    <a:pt x="191" y="467"/>
                    <a:pt x="180" y="520"/>
                    <a:pt x="180" y="573"/>
                  </a:cubicBezTo>
                  <a:cubicBezTo>
                    <a:pt x="128" y="1250"/>
                    <a:pt x="1" y="1939"/>
                    <a:pt x="1" y="1939"/>
                  </a:cubicBezTo>
                  <a:cubicBezTo>
                    <a:pt x="138" y="2066"/>
                    <a:pt x="265" y="2193"/>
                    <a:pt x="382" y="2320"/>
                  </a:cubicBezTo>
                  <a:cubicBezTo>
                    <a:pt x="667" y="2648"/>
                    <a:pt x="890" y="2965"/>
                    <a:pt x="1017" y="3167"/>
                  </a:cubicBezTo>
                  <a:cubicBezTo>
                    <a:pt x="1112" y="3304"/>
                    <a:pt x="1154" y="3400"/>
                    <a:pt x="1154" y="3400"/>
                  </a:cubicBezTo>
                  <a:cubicBezTo>
                    <a:pt x="1237" y="3190"/>
                    <a:pt x="1287" y="2971"/>
                    <a:pt x="1321" y="2751"/>
                  </a:cubicBezTo>
                  <a:lnTo>
                    <a:pt x="1321" y="2751"/>
                  </a:lnTo>
                  <a:lnTo>
                    <a:pt x="1324" y="2764"/>
                  </a:lnTo>
                  <a:cubicBezTo>
                    <a:pt x="1328" y="2724"/>
                    <a:pt x="1333" y="2683"/>
                    <a:pt x="1336" y="2643"/>
                  </a:cubicBezTo>
                  <a:lnTo>
                    <a:pt x="1336" y="2643"/>
                  </a:lnTo>
                  <a:cubicBezTo>
                    <a:pt x="1332" y="2679"/>
                    <a:pt x="1327" y="2715"/>
                    <a:pt x="1321" y="2751"/>
                  </a:cubicBezTo>
                  <a:lnTo>
                    <a:pt x="1321" y="2751"/>
                  </a:lnTo>
                  <a:lnTo>
                    <a:pt x="1292" y="2605"/>
                  </a:lnTo>
                  <a:cubicBezTo>
                    <a:pt x="1250" y="2404"/>
                    <a:pt x="1208" y="2203"/>
                    <a:pt x="1144" y="2012"/>
                  </a:cubicBezTo>
                  <a:cubicBezTo>
                    <a:pt x="1069" y="1737"/>
                    <a:pt x="975" y="1473"/>
                    <a:pt x="858" y="1208"/>
                  </a:cubicBezTo>
                  <a:cubicBezTo>
                    <a:pt x="773" y="996"/>
                    <a:pt x="667" y="784"/>
                    <a:pt x="561" y="584"/>
                  </a:cubicBezTo>
                  <a:cubicBezTo>
                    <a:pt x="530" y="541"/>
                    <a:pt x="498" y="488"/>
                    <a:pt x="477" y="435"/>
                  </a:cubicBezTo>
                  <a:lnTo>
                    <a:pt x="466" y="424"/>
                  </a:lnTo>
                  <a:cubicBezTo>
                    <a:pt x="403" y="308"/>
                    <a:pt x="328" y="191"/>
                    <a:pt x="255" y="86"/>
                  </a:cubicBezTo>
                  <a:cubicBezTo>
                    <a:pt x="234" y="54"/>
                    <a:pt x="223" y="22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81"/>
            <p:cNvSpPr/>
            <p:nvPr/>
          </p:nvSpPr>
          <p:spPr>
            <a:xfrm>
              <a:off x="2493850" y="4287125"/>
              <a:ext cx="25" cy="550"/>
            </a:xfrm>
            <a:custGeom>
              <a:rect b="b" l="l" r="r" t="t"/>
              <a:pathLst>
                <a:path extrusionOk="0" h="22" w="1">
                  <a:moveTo>
                    <a:pt x="1" y="11"/>
                  </a:moveTo>
                  <a:lnTo>
                    <a:pt x="1" y="2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81"/>
            <p:cNvSpPr/>
            <p:nvPr/>
          </p:nvSpPr>
          <p:spPr>
            <a:xfrm>
              <a:off x="2493850" y="4290150"/>
              <a:ext cx="550" cy="12350"/>
            </a:xfrm>
            <a:custGeom>
              <a:rect b="b" l="l" r="r" t="t"/>
              <a:pathLst>
                <a:path extrusionOk="0" h="494" w="22">
                  <a:moveTo>
                    <a:pt x="12" y="1"/>
                  </a:moveTo>
                  <a:cubicBezTo>
                    <a:pt x="22" y="168"/>
                    <a:pt x="22" y="325"/>
                    <a:pt x="1" y="493"/>
                  </a:cubicBezTo>
                  <a:lnTo>
                    <a:pt x="12" y="493"/>
                  </a:lnTo>
                  <a:cubicBezTo>
                    <a:pt x="22" y="325"/>
                    <a:pt x="22" y="168"/>
                    <a:pt x="12" y="1"/>
                  </a:cubicBezTo>
                  <a:close/>
                </a:path>
              </a:pathLst>
            </a:custGeom>
            <a:solidFill>
              <a:srgbClr val="DF43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81"/>
            <p:cNvSpPr/>
            <p:nvPr/>
          </p:nvSpPr>
          <p:spPr>
            <a:xfrm>
              <a:off x="2366275" y="4231525"/>
              <a:ext cx="70175" cy="53500"/>
            </a:xfrm>
            <a:custGeom>
              <a:rect b="b" l="l" r="r" t="t"/>
              <a:pathLst>
                <a:path extrusionOk="0" h="2140" w="2807">
                  <a:moveTo>
                    <a:pt x="2807" y="1"/>
                  </a:moveTo>
                  <a:lnTo>
                    <a:pt x="2711" y="33"/>
                  </a:lnTo>
                  <a:cubicBezTo>
                    <a:pt x="2478" y="107"/>
                    <a:pt x="2256" y="202"/>
                    <a:pt x="2034" y="308"/>
                  </a:cubicBezTo>
                  <a:cubicBezTo>
                    <a:pt x="1610" y="520"/>
                    <a:pt x="1208" y="763"/>
                    <a:pt x="838" y="1038"/>
                  </a:cubicBezTo>
                  <a:cubicBezTo>
                    <a:pt x="774" y="1092"/>
                    <a:pt x="711" y="1144"/>
                    <a:pt x="647" y="1187"/>
                  </a:cubicBezTo>
                  <a:cubicBezTo>
                    <a:pt x="509" y="1303"/>
                    <a:pt x="382" y="1420"/>
                    <a:pt x="255" y="1536"/>
                  </a:cubicBezTo>
                  <a:cubicBezTo>
                    <a:pt x="149" y="1727"/>
                    <a:pt x="64" y="1928"/>
                    <a:pt x="1" y="2139"/>
                  </a:cubicBezTo>
                  <a:cubicBezTo>
                    <a:pt x="1" y="2139"/>
                    <a:pt x="191" y="2055"/>
                    <a:pt x="488" y="1960"/>
                  </a:cubicBezTo>
                  <a:cubicBezTo>
                    <a:pt x="827" y="1843"/>
                    <a:pt x="1292" y="1716"/>
                    <a:pt x="1801" y="1663"/>
                  </a:cubicBezTo>
                  <a:cubicBezTo>
                    <a:pt x="1801" y="1663"/>
                    <a:pt x="2066" y="1134"/>
                    <a:pt x="2393" y="584"/>
                  </a:cubicBezTo>
                  <a:cubicBezTo>
                    <a:pt x="2521" y="382"/>
                    <a:pt x="2669" y="170"/>
                    <a:pt x="2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81"/>
            <p:cNvSpPr/>
            <p:nvPr/>
          </p:nvSpPr>
          <p:spPr>
            <a:xfrm>
              <a:off x="2476125" y="4167875"/>
              <a:ext cx="68850" cy="39850"/>
            </a:xfrm>
            <a:custGeom>
              <a:rect b="b" l="l" r="r" t="t"/>
              <a:pathLst>
                <a:path extrusionOk="0" h="1594" w="2754">
                  <a:moveTo>
                    <a:pt x="2323" y="1"/>
                  </a:moveTo>
                  <a:cubicBezTo>
                    <a:pt x="1977" y="1"/>
                    <a:pt x="690" y="942"/>
                    <a:pt x="223" y="1298"/>
                  </a:cubicBezTo>
                  <a:cubicBezTo>
                    <a:pt x="107" y="1382"/>
                    <a:pt x="43" y="1436"/>
                    <a:pt x="43" y="1436"/>
                  </a:cubicBezTo>
                  <a:lnTo>
                    <a:pt x="1" y="1436"/>
                  </a:lnTo>
                  <a:cubicBezTo>
                    <a:pt x="43" y="1478"/>
                    <a:pt x="75" y="1530"/>
                    <a:pt x="86" y="1594"/>
                  </a:cubicBezTo>
                  <a:lnTo>
                    <a:pt x="117" y="1594"/>
                  </a:lnTo>
                  <a:cubicBezTo>
                    <a:pt x="117" y="1594"/>
                    <a:pt x="265" y="1520"/>
                    <a:pt x="498" y="1425"/>
                  </a:cubicBezTo>
                  <a:cubicBezTo>
                    <a:pt x="1017" y="1213"/>
                    <a:pt x="1928" y="874"/>
                    <a:pt x="2584" y="779"/>
                  </a:cubicBezTo>
                  <a:cubicBezTo>
                    <a:pt x="2753" y="462"/>
                    <a:pt x="2690" y="112"/>
                    <a:pt x="2361" y="6"/>
                  </a:cubicBezTo>
                  <a:cubicBezTo>
                    <a:pt x="2350" y="3"/>
                    <a:pt x="2337" y="1"/>
                    <a:pt x="2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81"/>
            <p:cNvSpPr/>
            <p:nvPr/>
          </p:nvSpPr>
          <p:spPr>
            <a:xfrm>
              <a:off x="2407850" y="4130900"/>
              <a:ext cx="40775" cy="66000"/>
            </a:xfrm>
            <a:custGeom>
              <a:rect b="b" l="l" r="r" t="t"/>
              <a:pathLst>
                <a:path extrusionOk="0" h="2640" w="1631">
                  <a:moveTo>
                    <a:pt x="463" y="1"/>
                  </a:moveTo>
                  <a:cubicBezTo>
                    <a:pt x="221" y="1"/>
                    <a:pt x="43" y="217"/>
                    <a:pt x="0" y="511"/>
                  </a:cubicBezTo>
                  <a:lnTo>
                    <a:pt x="95" y="607"/>
                  </a:lnTo>
                  <a:cubicBezTo>
                    <a:pt x="95" y="617"/>
                    <a:pt x="106" y="628"/>
                    <a:pt x="116" y="638"/>
                  </a:cubicBezTo>
                  <a:cubicBezTo>
                    <a:pt x="138" y="649"/>
                    <a:pt x="149" y="670"/>
                    <a:pt x="170" y="691"/>
                  </a:cubicBezTo>
                  <a:cubicBezTo>
                    <a:pt x="170" y="702"/>
                    <a:pt x="180" y="713"/>
                    <a:pt x="191" y="723"/>
                  </a:cubicBezTo>
                  <a:cubicBezTo>
                    <a:pt x="191" y="723"/>
                    <a:pt x="201" y="723"/>
                    <a:pt x="201" y="734"/>
                  </a:cubicBezTo>
                  <a:lnTo>
                    <a:pt x="233" y="765"/>
                  </a:lnTo>
                  <a:cubicBezTo>
                    <a:pt x="265" y="797"/>
                    <a:pt x="297" y="840"/>
                    <a:pt x="328" y="882"/>
                  </a:cubicBezTo>
                  <a:cubicBezTo>
                    <a:pt x="339" y="892"/>
                    <a:pt x="349" y="903"/>
                    <a:pt x="360" y="924"/>
                  </a:cubicBezTo>
                  <a:cubicBezTo>
                    <a:pt x="371" y="934"/>
                    <a:pt x="382" y="945"/>
                    <a:pt x="392" y="967"/>
                  </a:cubicBezTo>
                  <a:cubicBezTo>
                    <a:pt x="403" y="977"/>
                    <a:pt x="413" y="988"/>
                    <a:pt x="424" y="1009"/>
                  </a:cubicBezTo>
                  <a:lnTo>
                    <a:pt x="445" y="1030"/>
                  </a:lnTo>
                  <a:cubicBezTo>
                    <a:pt x="455" y="1040"/>
                    <a:pt x="455" y="1051"/>
                    <a:pt x="466" y="1061"/>
                  </a:cubicBezTo>
                  <a:cubicBezTo>
                    <a:pt x="476" y="1072"/>
                    <a:pt x="487" y="1083"/>
                    <a:pt x="487" y="1094"/>
                  </a:cubicBezTo>
                  <a:cubicBezTo>
                    <a:pt x="498" y="1104"/>
                    <a:pt x="509" y="1125"/>
                    <a:pt x="530" y="1136"/>
                  </a:cubicBezTo>
                  <a:cubicBezTo>
                    <a:pt x="530" y="1146"/>
                    <a:pt x="540" y="1167"/>
                    <a:pt x="551" y="1178"/>
                  </a:cubicBezTo>
                  <a:cubicBezTo>
                    <a:pt x="561" y="1189"/>
                    <a:pt x="572" y="1210"/>
                    <a:pt x="582" y="1221"/>
                  </a:cubicBezTo>
                  <a:cubicBezTo>
                    <a:pt x="593" y="1231"/>
                    <a:pt x="603" y="1252"/>
                    <a:pt x="614" y="1263"/>
                  </a:cubicBezTo>
                  <a:lnTo>
                    <a:pt x="678" y="1358"/>
                  </a:lnTo>
                  <a:cubicBezTo>
                    <a:pt x="688" y="1369"/>
                    <a:pt x="699" y="1379"/>
                    <a:pt x="709" y="1400"/>
                  </a:cubicBezTo>
                  <a:cubicBezTo>
                    <a:pt x="752" y="1454"/>
                    <a:pt x="784" y="1506"/>
                    <a:pt x="815" y="1548"/>
                  </a:cubicBezTo>
                  <a:cubicBezTo>
                    <a:pt x="836" y="1570"/>
                    <a:pt x="847" y="1602"/>
                    <a:pt x="858" y="1623"/>
                  </a:cubicBezTo>
                  <a:cubicBezTo>
                    <a:pt x="879" y="1644"/>
                    <a:pt x="900" y="1676"/>
                    <a:pt x="921" y="1708"/>
                  </a:cubicBezTo>
                  <a:cubicBezTo>
                    <a:pt x="921" y="1708"/>
                    <a:pt x="921" y="1718"/>
                    <a:pt x="932" y="1718"/>
                  </a:cubicBezTo>
                  <a:cubicBezTo>
                    <a:pt x="942" y="1739"/>
                    <a:pt x="963" y="1771"/>
                    <a:pt x="974" y="1792"/>
                  </a:cubicBezTo>
                  <a:cubicBezTo>
                    <a:pt x="985" y="1803"/>
                    <a:pt x="985" y="1814"/>
                    <a:pt x="996" y="1814"/>
                  </a:cubicBezTo>
                  <a:cubicBezTo>
                    <a:pt x="1006" y="1835"/>
                    <a:pt x="1006" y="1845"/>
                    <a:pt x="1017" y="1856"/>
                  </a:cubicBezTo>
                  <a:cubicBezTo>
                    <a:pt x="1027" y="1866"/>
                    <a:pt x="1038" y="1887"/>
                    <a:pt x="1038" y="1898"/>
                  </a:cubicBezTo>
                  <a:cubicBezTo>
                    <a:pt x="1048" y="1908"/>
                    <a:pt x="1059" y="1930"/>
                    <a:pt x="1069" y="1941"/>
                  </a:cubicBezTo>
                  <a:cubicBezTo>
                    <a:pt x="1080" y="1951"/>
                    <a:pt x="1080" y="1962"/>
                    <a:pt x="1090" y="1972"/>
                  </a:cubicBezTo>
                  <a:cubicBezTo>
                    <a:pt x="1165" y="2099"/>
                    <a:pt x="1239" y="2205"/>
                    <a:pt x="1292" y="2301"/>
                  </a:cubicBezTo>
                  <a:cubicBezTo>
                    <a:pt x="1292" y="2311"/>
                    <a:pt x="1302" y="2322"/>
                    <a:pt x="1302" y="2322"/>
                  </a:cubicBezTo>
                  <a:cubicBezTo>
                    <a:pt x="1313" y="2343"/>
                    <a:pt x="1323" y="2353"/>
                    <a:pt x="1323" y="2364"/>
                  </a:cubicBezTo>
                  <a:cubicBezTo>
                    <a:pt x="1334" y="2364"/>
                    <a:pt x="1334" y="2374"/>
                    <a:pt x="1334" y="2385"/>
                  </a:cubicBezTo>
                  <a:cubicBezTo>
                    <a:pt x="1345" y="2385"/>
                    <a:pt x="1345" y="2395"/>
                    <a:pt x="1345" y="2395"/>
                  </a:cubicBezTo>
                  <a:cubicBezTo>
                    <a:pt x="1356" y="2406"/>
                    <a:pt x="1356" y="2406"/>
                    <a:pt x="1356" y="2417"/>
                  </a:cubicBezTo>
                  <a:cubicBezTo>
                    <a:pt x="1366" y="2417"/>
                    <a:pt x="1366" y="2428"/>
                    <a:pt x="1366" y="2428"/>
                  </a:cubicBezTo>
                  <a:cubicBezTo>
                    <a:pt x="1366" y="2438"/>
                    <a:pt x="1377" y="2438"/>
                    <a:pt x="1377" y="2449"/>
                  </a:cubicBezTo>
                  <a:lnTo>
                    <a:pt x="1387" y="2459"/>
                  </a:lnTo>
                  <a:cubicBezTo>
                    <a:pt x="1387" y="2470"/>
                    <a:pt x="1387" y="2470"/>
                    <a:pt x="1398" y="2480"/>
                  </a:cubicBezTo>
                  <a:cubicBezTo>
                    <a:pt x="1398" y="2491"/>
                    <a:pt x="1408" y="2491"/>
                    <a:pt x="1408" y="2501"/>
                  </a:cubicBezTo>
                  <a:cubicBezTo>
                    <a:pt x="1419" y="2512"/>
                    <a:pt x="1419" y="2512"/>
                    <a:pt x="1419" y="2522"/>
                  </a:cubicBezTo>
                  <a:lnTo>
                    <a:pt x="1429" y="2534"/>
                  </a:lnTo>
                  <a:lnTo>
                    <a:pt x="1429" y="2544"/>
                  </a:lnTo>
                  <a:lnTo>
                    <a:pt x="1440" y="2555"/>
                  </a:lnTo>
                  <a:lnTo>
                    <a:pt x="1440" y="2565"/>
                  </a:lnTo>
                  <a:cubicBezTo>
                    <a:pt x="1450" y="2565"/>
                    <a:pt x="1450" y="2576"/>
                    <a:pt x="1450" y="2576"/>
                  </a:cubicBezTo>
                  <a:cubicBezTo>
                    <a:pt x="1450" y="2586"/>
                    <a:pt x="1461" y="2586"/>
                    <a:pt x="1461" y="2597"/>
                  </a:cubicBezTo>
                  <a:cubicBezTo>
                    <a:pt x="1461" y="2607"/>
                    <a:pt x="1472" y="2607"/>
                    <a:pt x="1472" y="2607"/>
                  </a:cubicBezTo>
                  <a:lnTo>
                    <a:pt x="1472" y="2618"/>
                  </a:lnTo>
                  <a:lnTo>
                    <a:pt x="1483" y="2628"/>
                  </a:lnTo>
                  <a:cubicBezTo>
                    <a:pt x="1483" y="2639"/>
                    <a:pt x="1493" y="2639"/>
                    <a:pt x="1493" y="2639"/>
                  </a:cubicBezTo>
                  <a:cubicBezTo>
                    <a:pt x="1493" y="2639"/>
                    <a:pt x="1493" y="2628"/>
                    <a:pt x="1504" y="2628"/>
                  </a:cubicBezTo>
                  <a:lnTo>
                    <a:pt x="1514" y="2618"/>
                  </a:lnTo>
                  <a:cubicBezTo>
                    <a:pt x="1525" y="2618"/>
                    <a:pt x="1525" y="2607"/>
                    <a:pt x="1525" y="2607"/>
                  </a:cubicBezTo>
                  <a:lnTo>
                    <a:pt x="1535" y="2607"/>
                  </a:lnTo>
                  <a:cubicBezTo>
                    <a:pt x="1535" y="2597"/>
                    <a:pt x="1546" y="2597"/>
                    <a:pt x="1546" y="2597"/>
                  </a:cubicBezTo>
                  <a:lnTo>
                    <a:pt x="1556" y="2597"/>
                  </a:lnTo>
                  <a:lnTo>
                    <a:pt x="1556" y="2586"/>
                  </a:lnTo>
                  <a:lnTo>
                    <a:pt x="1577" y="2586"/>
                  </a:lnTo>
                  <a:lnTo>
                    <a:pt x="1577" y="2576"/>
                  </a:lnTo>
                  <a:lnTo>
                    <a:pt x="1599" y="2576"/>
                  </a:lnTo>
                  <a:cubicBezTo>
                    <a:pt x="1610" y="2565"/>
                    <a:pt x="1610" y="2565"/>
                    <a:pt x="1620" y="2565"/>
                  </a:cubicBezTo>
                  <a:cubicBezTo>
                    <a:pt x="1620" y="2565"/>
                    <a:pt x="1631" y="2565"/>
                    <a:pt x="1631" y="2555"/>
                  </a:cubicBezTo>
                  <a:cubicBezTo>
                    <a:pt x="1631" y="2555"/>
                    <a:pt x="963" y="151"/>
                    <a:pt x="636" y="35"/>
                  </a:cubicBezTo>
                  <a:cubicBezTo>
                    <a:pt x="575" y="12"/>
                    <a:pt x="518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81"/>
            <p:cNvSpPr/>
            <p:nvPr/>
          </p:nvSpPr>
          <p:spPr>
            <a:xfrm>
              <a:off x="2473750" y="4225450"/>
              <a:ext cx="550" cy="550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lnTo>
                    <a:pt x="11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81"/>
            <p:cNvSpPr/>
            <p:nvPr/>
          </p:nvSpPr>
          <p:spPr>
            <a:xfrm>
              <a:off x="2513725" y="4257225"/>
              <a:ext cx="2125" cy="800"/>
            </a:xfrm>
            <a:custGeom>
              <a:rect b="b" l="l" r="r" t="t"/>
              <a:pathLst>
                <a:path extrusionOk="0" h="32" w="85">
                  <a:moveTo>
                    <a:pt x="0" y="0"/>
                  </a:moveTo>
                  <a:lnTo>
                    <a:pt x="0" y="0"/>
                  </a:lnTo>
                  <a:cubicBezTo>
                    <a:pt x="32" y="10"/>
                    <a:pt x="53" y="21"/>
                    <a:pt x="74" y="32"/>
                  </a:cubicBezTo>
                  <a:cubicBezTo>
                    <a:pt x="74" y="21"/>
                    <a:pt x="85" y="21"/>
                    <a:pt x="85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81"/>
            <p:cNvSpPr/>
            <p:nvPr/>
          </p:nvSpPr>
          <p:spPr>
            <a:xfrm>
              <a:off x="2477200" y="4186850"/>
              <a:ext cx="87075" cy="45550"/>
            </a:xfrm>
            <a:custGeom>
              <a:rect b="b" l="l" r="r" t="t"/>
              <a:pathLst>
                <a:path extrusionOk="0" h="1822" w="3483">
                  <a:moveTo>
                    <a:pt x="2579" y="154"/>
                  </a:moveTo>
                  <a:cubicBezTo>
                    <a:pt x="2971" y="154"/>
                    <a:pt x="3274" y="294"/>
                    <a:pt x="3102" y="761"/>
                  </a:cubicBezTo>
                  <a:cubicBezTo>
                    <a:pt x="2998" y="881"/>
                    <a:pt x="2872" y="922"/>
                    <a:pt x="2738" y="922"/>
                  </a:cubicBezTo>
                  <a:cubicBezTo>
                    <a:pt x="2529" y="922"/>
                    <a:pt x="2300" y="823"/>
                    <a:pt x="2107" y="771"/>
                  </a:cubicBezTo>
                  <a:cubicBezTo>
                    <a:pt x="2033" y="748"/>
                    <a:pt x="1958" y="739"/>
                    <a:pt x="1881" y="739"/>
                  </a:cubicBezTo>
                  <a:cubicBezTo>
                    <a:pt x="1750" y="739"/>
                    <a:pt x="1616" y="766"/>
                    <a:pt x="1482" y="793"/>
                  </a:cubicBezTo>
                  <a:cubicBezTo>
                    <a:pt x="1355" y="819"/>
                    <a:pt x="1228" y="846"/>
                    <a:pt x="1103" y="846"/>
                  </a:cubicBezTo>
                  <a:cubicBezTo>
                    <a:pt x="1031" y="846"/>
                    <a:pt x="960" y="837"/>
                    <a:pt x="889" y="814"/>
                  </a:cubicBezTo>
                  <a:cubicBezTo>
                    <a:pt x="773" y="560"/>
                    <a:pt x="1419" y="465"/>
                    <a:pt x="1588" y="359"/>
                  </a:cubicBezTo>
                  <a:cubicBezTo>
                    <a:pt x="1799" y="269"/>
                    <a:pt x="2225" y="154"/>
                    <a:pt x="2579" y="154"/>
                  </a:cubicBezTo>
                  <a:close/>
                  <a:moveTo>
                    <a:pt x="2835" y="0"/>
                  </a:moveTo>
                  <a:cubicBezTo>
                    <a:pt x="2745" y="0"/>
                    <a:pt x="2646" y="8"/>
                    <a:pt x="2541" y="20"/>
                  </a:cubicBezTo>
                  <a:cubicBezTo>
                    <a:pt x="1885" y="115"/>
                    <a:pt x="974" y="454"/>
                    <a:pt x="455" y="666"/>
                  </a:cubicBezTo>
                  <a:cubicBezTo>
                    <a:pt x="222" y="761"/>
                    <a:pt x="74" y="835"/>
                    <a:pt x="74" y="835"/>
                  </a:cubicBezTo>
                  <a:lnTo>
                    <a:pt x="43" y="835"/>
                  </a:lnTo>
                  <a:lnTo>
                    <a:pt x="43" y="846"/>
                  </a:lnTo>
                  <a:cubicBezTo>
                    <a:pt x="64" y="920"/>
                    <a:pt x="64" y="1004"/>
                    <a:pt x="32" y="1079"/>
                  </a:cubicBezTo>
                  <a:lnTo>
                    <a:pt x="21" y="1100"/>
                  </a:lnTo>
                  <a:lnTo>
                    <a:pt x="0" y="1185"/>
                  </a:lnTo>
                  <a:cubicBezTo>
                    <a:pt x="434" y="1502"/>
                    <a:pt x="963" y="1745"/>
                    <a:pt x="1504" y="1809"/>
                  </a:cubicBezTo>
                  <a:cubicBezTo>
                    <a:pt x="1601" y="1815"/>
                    <a:pt x="1698" y="1821"/>
                    <a:pt x="1795" y="1821"/>
                  </a:cubicBezTo>
                  <a:cubicBezTo>
                    <a:pt x="1867" y="1821"/>
                    <a:pt x="1940" y="1818"/>
                    <a:pt x="2012" y="1809"/>
                  </a:cubicBezTo>
                  <a:cubicBezTo>
                    <a:pt x="2445" y="1778"/>
                    <a:pt x="2869" y="1618"/>
                    <a:pt x="3219" y="1364"/>
                  </a:cubicBezTo>
                  <a:cubicBezTo>
                    <a:pt x="3419" y="804"/>
                    <a:pt x="3483" y="253"/>
                    <a:pt x="3186" y="73"/>
                  </a:cubicBezTo>
                  <a:cubicBezTo>
                    <a:pt x="3102" y="20"/>
                    <a:pt x="2980" y="0"/>
                    <a:pt x="2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81"/>
            <p:cNvSpPr/>
            <p:nvPr/>
          </p:nvSpPr>
          <p:spPr>
            <a:xfrm>
              <a:off x="2527475" y="4232075"/>
              <a:ext cx="2925" cy="2125"/>
            </a:xfrm>
            <a:custGeom>
              <a:rect b="b" l="l" r="r" t="t"/>
              <a:pathLst>
                <a:path extrusionOk="0" h="85" w="117">
                  <a:moveTo>
                    <a:pt x="1" y="0"/>
                  </a:moveTo>
                  <a:cubicBezTo>
                    <a:pt x="43" y="32"/>
                    <a:pt x="74" y="64"/>
                    <a:pt x="117" y="85"/>
                  </a:cubicBezTo>
                  <a:cubicBezTo>
                    <a:pt x="74" y="53"/>
                    <a:pt x="43" y="32"/>
                    <a:pt x="1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81"/>
            <p:cNvSpPr/>
            <p:nvPr/>
          </p:nvSpPr>
          <p:spPr>
            <a:xfrm>
              <a:off x="2496500" y="4190700"/>
              <a:ext cx="62575" cy="19200"/>
            </a:xfrm>
            <a:custGeom>
              <a:rect b="b" l="l" r="r" t="t"/>
              <a:pathLst>
                <a:path extrusionOk="0" h="768" w="2503">
                  <a:moveTo>
                    <a:pt x="1807" y="0"/>
                  </a:moveTo>
                  <a:cubicBezTo>
                    <a:pt x="1453" y="0"/>
                    <a:pt x="1027" y="115"/>
                    <a:pt x="816" y="205"/>
                  </a:cubicBezTo>
                  <a:cubicBezTo>
                    <a:pt x="647" y="311"/>
                    <a:pt x="1" y="406"/>
                    <a:pt x="117" y="660"/>
                  </a:cubicBezTo>
                  <a:cubicBezTo>
                    <a:pt x="188" y="683"/>
                    <a:pt x="259" y="692"/>
                    <a:pt x="331" y="692"/>
                  </a:cubicBezTo>
                  <a:cubicBezTo>
                    <a:pt x="456" y="692"/>
                    <a:pt x="583" y="665"/>
                    <a:pt x="710" y="639"/>
                  </a:cubicBezTo>
                  <a:cubicBezTo>
                    <a:pt x="844" y="612"/>
                    <a:pt x="978" y="585"/>
                    <a:pt x="1109" y="585"/>
                  </a:cubicBezTo>
                  <a:cubicBezTo>
                    <a:pt x="1186" y="585"/>
                    <a:pt x="1261" y="594"/>
                    <a:pt x="1335" y="617"/>
                  </a:cubicBezTo>
                  <a:cubicBezTo>
                    <a:pt x="1528" y="669"/>
                    <a:pt x="1757" y="768"/>
                    <a:pt x="1966" y="768"/>
                  </a:cubicBezTo>
                  <a:cubicBezTo>
                    <a:pt x="2100" y="768"/>
                    <a:pt x="2226" y="727"/>
                    <a:pt x="2330" y="607"/>
                  </a:cubicBezTo>
                  <a:cubicBezTo>
                    <a:pt x="2502" y="140"/>
                    <a:pt x="2199" y="0"/>
                    <a:pt x="1807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81"/>
            <p:cNvSpPr/>
            <p:nvPr/>
          </p:nvSpPr>
          <p:spPr>
            <a:xfrm>
              <a:off x="2373450" y="4135125"/>
              <a:ext cx="71725" cy="69975"/>
            </a:xfrm>
            <a:custGeom>
              <a:rect b="b" l="l" r="r" t="t"/>
              <a:pathLst>
                <a:path extrusionOk="0" h="2799" w="2869">
                  <a:moveTo>
                    <a:pt x="768" y="198"/>
                  </a:moveTo>
                  <a:cubicBezTo>
                    <a:pt x="1355" y="198"/>
                    <a:pt x="2415" y="1875"/>
                    <a:pt x="2541" y="2290"/>
                  </a:cubicBezTo>
                  <a:cubicBezTo>
                    <a:pt x="2551" y="2353"/>
                    <a:pt x="2541" y="2396"/>
                    <a:pt x="2530" y="2428"/>
                  </a:cubicBezTo>
                  <a:cubicBezTo>
                    <a:pt x="2530" y="2438"/>
                    <a:pt x="2520" y="2449"/>
                    <a:pt x="2520" y="2449"/>
                  </a:cubicBezTo>
                  <a:cubicBezTo>
                    <a:pt x="2501" y="2468"/>
                    <a:pt x="2477" y="2476"/>
                    <a:pt x="2450" y="2476"/>
                  </a:cubicBezTo>
                  <a:cubicBezTo>
                    <a:pt x="2401" y="2476"/>
                    <a:pt x="2342" y="2448"/>
                    <a:pt x="2287" y="2407"/>
                  </a:cubicBezTo>
                  <a:cubicBezTo>
                    <a:pt x="2001" y="2375"/>
                    <a:pt x="1715" y="2343"/>
                    <a:pt x="1429" y="2322"/>
                  </a:cubicBezTo>
                  <a:lnTo>
                    <a:pt x="1429" y="2311"/>
                  </a:lnTo>
                  <a:cubicBezTo>
                    <a:pt x="1779" y="2353"/>
                    <a:pt x="1979" y="2365"/>
                    <a:pt x="2287" y="2396"/>
                  </a:cubicBezTo>
                  <a:cubicBezTo>
                    <a:pt x="2255" y="2365"/>
                    <a:pt x="2212" y="2332"/>
                    <a:pt x="2191" y="2290"/>
                  </a:cubicBezTo>
                  <a:cubicBezTo>
                    <a:pt x="1885" y="1951"/>
                    <a:pt x="1525" y="1645"/>
                    <a:pt x="1132" y="1390"/>
                  </a:cubicBezTo>
                  <a:cubicBezTo>
                    <a:pt x="624" y="1083"/>
                    <a:pt x="0" y="882"/>
                    <a:pt x="614" y="247"/>
                  </a:cubicBezTo>
                  <a:cubicBezTo>
                    <a:pt x="660" y="214"/>
                    <a:pt x="712" y="198"/>
                    <a:pt x="768" y="198"/>
                  </a:cubicBezTo>
                  <a:close/>
                  <a:moveTo>
                    <a:pt x="783" y="1"/>
                  </a:moveTo>
                  <a:cubicBezTo>
                    <a:pt x="453" y="1"/>
                    <a:pt x="194" y="461"/>
                    <a:pt x="31" y="1009"/>
                  </a:cubicBezTo>
                  <a:cubicBezTo>
                    <a:pt x="169" y="1518"/>
                    <a:pt x="508" y="1962"/>
                    <a:pt x="953" y="2269"/>
                  </a:cubicBezTo>
                  <a:cubicBezTo>
                    <a:pt x="1005" y="2311"/>
                    <a:pt x="1069" y="2353"/>
                    <a:pt x="1132" y="2386"/>
                  </a:cubicBezTo>
                  <a:cubicBezTo>
                    <a:pt x="1398" y="2555"/>
                    <a:pt x="1694" y="2661"/>
                    <a:pt x="1990" y="2724"/>
                  </a:cubicBezTo>
                  <a:cubicBezTo>
                    <a:pt x="2223" y="2777"/>
                    <a:pt x="2456" y="2798"/>
                    <a:pt x="2689" y="2798"/>
                  </a:cubicBezTo>
                  <a:lnTo>
                    <a:pt x="2732" y="2671"/>
                  </a:lnTo>
                  <a:cubicBezTo>
                    <a:pt x="2742" y="2650"/>
                    <a:pt x="2742" y="2629"/>
                    <a:pt x="2753" y="2619"/>
                  </a:cubicBezTo>
                  <a:cubicBezTo>
                    <a:pt x="2784" y="2565"/>
                    <a:pt x="2816" y="2513"/>
                    <a:pt x="2869" y="2470"/>
                  </a:cubicBezTo>
                  <a:cubicBezTo>
                    <a:pt x="2869" y="2470"/>
                    <a:pt x="2859" y="2470"/>
                    <a:pt x="2859" y="2459"/>
                  </a:cubicBezTo>
                  <a:lnTo>
                    <a:pt x="2848" y="2449"/>
                  </a:lnTo>
                  <a:lnTo>
                    <a:pt x="2848" y="2438"/>
                  </a:lnTo>
                  <a:cubicBezTo>
                    <a:pt x="2848" y="2438"/>
                    <a:pt x="2837" y="2438"/>
                    <a:pt x="2837" y="2428"/>
                  </a:cubicBezTo>
                  <a:cubicBezTo>
                    <a:pt x="2837" y="2417"/>
                    <a:pt x="2826" y="2417"/>
                    <a:pt x="2826" y="2407"/>
                  </a:cubicBezTo>
                  <a:cubicBezTo>
                    <a:pt x="2826" y="2407"/>
                    <a:pt x="2826" y="2396"/>
                    <a:pt x="2816" y="2396"/>
                  </a:cubicBezTo>
                  <a:lnTo>
                    <a:pt x="2816" y="2386"/>
                  </a:lnTo>
                  <a:lnTo>
                    <a:pt x="2805" y="2375"/>
                  </a:lnTo>
                  <a:lnTo>
                    <a:pt x="2805" y="2365"/>
                  </a:lnTo>
                  <a:lnTo>
                    <a:pt x="2795" y="2353"/>
                  </a:lnTo>
                  <a:cubicBezTo>
                    <a:pt x="2795" y="2343"/>
                    <a:pt x="2795" y="2343"/>
                    <a:pt x="2784" y="2332"/>
                  </a:cubicBezTo>
                  <a:cubicBezTo>
                    <a:pt x="2784" y="2322"/>
                    <a:pt x="2774" y="2322"/>
                    <a:pt x="2774" y="2311"/>
                  </a:cubicBezTo>
                  <a:cubicBezTo>
                    <a:pt x="2763" y="2301"/>
                    <a:pt x="2763" y="2301"/>
                    <a:pt x="2763" y="2290"/>
                  </a:cubicBezTo>
                  <a:lnTo>
                    <a:pt x="2753" y="2280"/>
                  </a:lnTo>
                  <a:cubicBezTo>
                    <a:pt x="2753" y="2269"/>
                    <a:pt x="2742" y="2269"/>
                    <a:pt x="2742" y="2259"/>
                  </a:cubicBezTo>
                  <a:cubicBezTo>
                    <a:pt x="2742" y="2259"/>
                    <a:pt x="2742" y="2248"/>
                    <a:pt x="2732" y="2248"/>
                  </a:cubicBezTo>
                  <a:cubicBezTo>
                    <a:pt x="2732" y="2237"/>
                    <a:pt x="2732" y="2237"/>
                    <a:pt x="2721" y="2226"/>
                  </a:cubicBezTo>
                  <a:cubicBezTo>
                    <a:pt x="2721" y="2226"/>
                    <a:pt x="2721" y="2216"/>
                    <a:pt x="2710" y="2216"/>
                  </a:cubicBezTo>
                  <a:cubicBezTo>
                    <a:pt x="2710" y="2205"/>
                    <a:pt x="2710" y="2195"/>
                    <a:pt x="2699" y="2195"/>
                  </a:cubicBezTo>
                  <a:cubicBezTo>
                    <a:pt x="2699" y="2184"/>
                    <a:pt x="2689" y="2174"/>
                    <a:pt x="2678" y="2153"/>
                  </a:cubicBezTo>
                  <a:cubicBezTo>
                    <a:pt x="2678" y="2153"/>
                    <a:pt x="2668" y="2142"/>
                    <a:pt x="2668" y="2132"/>
                  </a:cubicBezTo>
                  <a:cubicBezTo>
                    <a:pt x="2615" y="2036"/>
                    <a:pt x="2541" y="1930"/>
                    <a:pt x="2466" y="1803"/>
                  </a:cubicBezTo>
                  <a:cubicBezTo>
                    <a:pt x="2456" y="1793"/>
                    <a:pt x="2456" y="1782"/>
                    <a:pt x="2445" y="1772"/>
                  </a:cubicBezTo>
                  <a:cubicBezTo>
                    <a:pt x="2435" y="1761"/>
                    <a:pt x="2424" y="1739"/>
                    <a:pt x="2414" y="1729"/>
                  </a:cubicBezTo>
                  <a:cubicBezTo>
                    <a:pt x="2414" y="1718"/>
                    <a:pt x="2403" y="1697"/>
                    <a:pt x="2393" y="1687"/>
                  </a:cubicBezTo>
                  <a:cubicBezTo>
                    <a:pt x="2382" y="1676"/>
                    <a:pt x="2382" y="1666"/>
                    <a:pt x="2372" y="1645"/>
                  </a:cubicBezTo>
                  <a:cubicBezTo>
                    <a:pt x="2361" y="1645"/>
                    <a:pt x="2361" y="1634"/>
                    <a:pt x="2350" y="1623"/>
                  </a:cubicBezTo>
                  <a:cubicBezTo>
                    <a:pt x="2339" y="1602"/>
                    <a:pt x="2318" y="1570"/>
                    <a:pt x="2308" y="1549"/>
                  </a:cubicBezTo>
                  <a:cubicBezTo>
                    <a:pt x="2297" y="1549"/>
                    <a:pt x="2297" y="1539"/>
                    <a:pt x="2297" y="1539"/>
                  </a:cubicBezTo>
                  <a:cubicBezTo>
                    <a:pt x="2276" y="1507"/>
                    <a:pt x="2255" y="1475"/>
                    <a:pt x="2234" y="1454"/>
                  </a:cubicBezTo>
                  <a:cubicBezTo>
                    <a:pt x="2223" y="1433"/>
                    <a:pt x="2212" y="1401"/>
                    <a:pt x="2191" y="1379"/>
                  </a:cubicBezTo>
                  <a:cubicBezTo>
                    <a:pt x="2160" y="1337"/>
                    <a:pt x="2128" y="1285"/>
                    <a:pt x="2085" y="1231"/>
                  </a:cubicBezTo>
                  <a:cubicBezTo>
                    <a:pt x="2075" y="1210"/>
                    <a:pt x="2064" y="1200"/>
                    <a:pt x="2054" y="1189"/>
                  </a:cubicBezTo>
                  <a:lnTo>
                    <a:pt x="1990" y="1094"/>
                  </a:lnTo>
                  <a:cubicBezTo>
                    <a:pt x="1979" y="1083"/>
                    <a:pt x="1969" y="1062"/>
                    <a:pt x="1958" y="1052"/>
                  </a:cubicBezTo>
                  <a:cubicBezTo>
                    <a:pt x="1948" y="1041"/>
                    <a:pt x="1937" y="1020"/>
                    <a:pt x="1927" y="1009"/>
                  </a:cubicBezTo>
                  <a:cubicBezTo>
                    <a:pt x="1916" y="998"/>
                    <a:pt x="1906" y="977"/>
                    <a:pt x="1906" y="967"/>
                  </a:cubicBezTo>
                  <a:cubicBezTo>
                    <a:pt x="1885" y="956"/>
                    <a:pt x="1874" y="935"/>
                    <a:pt x="1863" y="925"/>
                  </a:cubicBezTo>
                  <a:cubicBezTo>
                    <a:pt x="1863" y="914"/>
                    <a:pt x="1852" y="903"/>
                    <a:pt x="1842" y="892"/>
                  </a:cubicBezTo>
                  <a:cubicBezTo>
                    <a:pt x="1831" y="882"/>
                    <a:pt x="1831" y="871"/>
                    <a:pt x="1821" y="861"/>
                  </a:cubicBezTo>
                  <a:lnTo>
                    <a:pt x="1800" y="840"/>
                  </a:lnTo>
                  <a:cubicBezTo>
                    <a:pt x="1789" y="819"/>
                    <a:pt x="1779" y="808"/>
                    <a:pt x="1768" y="798"/>
                  </a:cubicBezTo>
                  <a:cubicBezTo>
                    <a:pt x="1758" y="776"/>
                    <a:pt x="1747" y="765"/>
                    <a:pt x="1736" y="755"/>
                  </a:cubicBezTo>
                  <a:cubicBezTo>
                    <a:pt x="1725" y="734"/>
                    <a:pt x="1715" y="723"/>
                    <a:pt x="1704" y="713"/>
                  </a:cubicBezTo>
                  <a:cubicBezTo>
                    <a:pt x="1673" y="671"/>
                    <a:pt x="1641" y="628"/>
                    <a:pt x="1609" y="596"/>
                  </a:cubicBezTo>
                  <a:lnTo>
                    <a:pt x="1577" y="565"/>
                  </a:lnTo>
                  <a:cubicBezTo>
                    <a:pt x="1577" y="554"/>
                    <a:pt x="1567" y="554"/>
                    <a:pt x="1567" y="554"/>
                  </a:cubicBezTo>
                  <a:cubicBezTo>
                    <a:pt x="1556" y="544"/>
                    <a:pt x="1546" y="533"/>
                    <a:pt x="1546" y="522"/>
                  </a:cubicBezTo>
                  <a:cubicBezTo>
                    <a:pt x="1525" y="501"/>
                    <a:pt x="1514" y="480"/>
                    <a:pt x="1492" y="469"/>
                  </a:cubicBezTo>
                  <a:cubicBezTo>
                    <a:pt x="1482" y="459"/>
                    <a:pt x="1471" y="448"/>
                    <a:pt x="1471" y="438"/>
                  </a:cubicBezTo>
                  <a:lnTo>
                    <a:pt x="1376" y="342"/>
                  </a:lnTo>
                  <a:cubicBezTo>
                    <a:pt x="1175" y="151"/>
                    <a:pt x="984" y="14"/>
                    <a:pt x="826" y="3"/>
                  </a:cubicBezTo>
                  <a:cubicBezTo>
                    <a:pt x="811" y="1"/>
                    <a:pt x="797" y="1"/>
                    <a:pt x="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81"/>
            <p:cNvSpPr/>
            <p:nvPr/>
          </p:nvSpPr>
          <p:spPr>
            <a:xfrm>
              <a:off x="2373450" y="4140075"/>
              <a:ext cx="63800" cy="56950"/>
            </a:xfrm>
            <a:custGeom>
              <a:rect b="b" l="l" r="r" t="t"/>
              <a:pathLst>
                <a:path extrusionOk="0" h="2278" w="2552">
                  <a:moveTo>
                    <a:pt x="768" y="0"/>
                  </a:moveTo>
                  <a:cubicBezTo>
                    <a:pt x="712" y="0"/>
                    <a:pt x="660" y="16"/>
                    <a:pt x="614" y="49"/>
                  </a:cubicBezTo>
                  <a:cubicBezTo>
                    <a:pt x="0" y="684"/>
                    <a:pt x="624" y="885"/>
                    <a:pt x="1132" y="1192"/>
                  </a:cubicBezTo>
                  <a:cubicBezTo>
                    <a:pt x="1525" y="1447"/>
                    <a:pt x="1885" y="1753"/>
                    <a:pt x="2191" y="2092"/>
                  </a:cubicBezTo>
                  <a:cubicBezTo>
                    <a:pt x="2212" y="2134"/>
                    <a:pt x="2255" y="2167"/>
                    <a:pt x="2287" y="2198"/>
                  </a:cubicBezTo>
                  <a:cubicBezTo>
                    <a:pt x="1979" y="2167"/>
                    <a:pt x="1779" y="2155"/>
                    <a:pt x="1429" y="2113"/>
                  </a:cubicBezTo>
                  <a:lnTo>
                    <a:pt x="1429" y="2124"/>
                  </a:lnTo>
                  <a:cubicBezTo>
                    <a:pt x="1715" y="2145"/>
                    <a:pt x="2001" y="2177"/>
                    <a:pt x="2287" y="2209"/>
                  </a:cubicBezTo>
                  <a:cubicBezTo>
                    <a:pt x="2342" y="2250"/>
                    <a:pt x="2401" y="2278"/>
                    <a:pt x="2450" y="2278"/>
                  </a:cubicBezTo>
                  <a:cubicBezTo>
                    <a:pt x="2477" y="2278"/>
                    <a:pt x="2501" y="2270"/>
                    <a:pt x="2520" y="2251"/>
                  </a:cubicBezTo>
                  <a:cubicBezTo>
                    <a:pt x="2520" y="2251"/>
                    <a:pt x="2530" y="2240"/>
                    <a:pt x="2530" y="2230"/>
                  </a:cubicBezTo>
                  <a:cubicBezTo>
                    <a:pt x="2541" y="2198"/>
                    <a:pt x="2551" y="2155"/>
                    <a:pt x="2541" y="2092"/>
                  </a:cubicBezTo>
                  <a:cubicBezTo>
                    <a:pt x="2415" y="1677"/>
                    <a:pt x="1355" y="0"/>
                    <a:pt x="768" y="0"/>
                  </a:cubicBezTo>
                  <a:close/>
                </a:path>
              </a:pathLst>
            </a:custGeom>
            <a:solidFill>
              <a:srgbClr val="EA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81"/>
            <p:cNvSpPr/>
            <p:nvPr/>
          </p:nvSpPr>
          <p:spPr>
            <a:xfrm>
              <a:off x="2368150" y="4160350"/>
              <a:ext cx="72550" cy="56650"/>
            </a:xfrm>
            <a:custGeom>
              <a:rect b="b" l="l" r="r" t="t"/>
              <a:pathLst>
                <a:path extrusionOk="0" h="2266" w="2902">
                  <a:moveTo>
                    <a:pt x="243" y="0"/>
                  </a:moveTo>
                  <a:cubicBezTo>
                    <a:pt x="116" y="381"/>
                    <a:pt x="43" y="815"/>
                    <a:pt x="11" y="1154"/>
                  </a:cubicBezTo>
                  <a:cubicBezTo>
                    <a:pt x="0" y="1260"/>
                    <a:pt x="0" y="1344"/>
                    <a:pt x="0" y="1429"/>
                  </a:cubicBezTo>
                  <a:lnTo>
                    <a:pt x="0" y="1567"/>
                  </a:lnTo>
                  <a:cubicBezTo>
                    <a:pt x="11" y="1599"/>
                    <a:pt x="11" y="1620"/>
                    <a:pt x="11" y="1652"/>
                  </a:cubicBezTo>
                  <a:lnTo>
                    <a:pt x="43" y="1747"/>
                  </a:lnTo>
                  <a:cubicBezTo>
                    <a:pt x="127" y="1970"/>
                    <a:pt x="328" y="2118"/>
                    <a:pt x="657" y="2191"/>
                  </a:cubicBezTo>
                  <a:lnTo>
                    <a:pt x="667" y="2191"/>
                  </a:lnTo>
                  <a:lnTo>
                    <a:pt x="678" y="2202"/>
                  </a:lnTo>
                  <a:cubicBezTo>
                    <a:pt x="879" y="2245"/>
                    <a:pt x="1133" y="2266"/>
                    <a:pt x="1429" y="2266"/>
                  </a:cubicBezTo>
                  <a:lnTo>
                    <a:pt x="1440" y="2266"/>
                  </a:lnTo>
                  <a:cubicBezTo>
                    <a:pt x="1758" y="2266"/>
                    <a:pt x="2139" y="2245"/>
                    <a:pt x="2573" y="2191"/>
                  </a:cubicBezTo>
                  <a:lnTo>
                    <a:pt x="2594" y="2191"/>
                  </a:lnTo>
                  <a:cubicBezTo>
                    <a:pt x="2605" y="2191"/>
                    <a:pt x="2615" y="2191"/>
                    <a:pt x="2615" y="2181"/>
                  </a:cubicBezTo>
                  <a:lnTo>
                    <a:pt x="2678" y="2181"/>
                  </a:lnTo>
                  <a:cubicBezTo>
                    <a:pt x="2721" y="2170"/>
                    <a:pt x="2763" y="2170"/>
                    <a:pt x="2805" y="2160"/>
                  </a:cubicBezTo>
                  <a:lnTo>
                    <a:pt x="2805" y="2149"/>
                  </a:lnTo>
                  <a:cubicBezTo>
                    <a:pt x="2805" y="2107"/>
                    <a:pt x="2816" y="2064"/>
                    <a:pt x="2827" y="2012"/>
                  </a:cubicBezTo>
                  <a:lnTo>
                    <a:pt x="2838" y="1970"/>
                  </a:lnTo>
                  <a:lnTo>
                    <a:pt x="2901" y="1789"/>
                  </a:lnTo>
                  <a:cubicBezTo>
                    <a:pt x="2668" y="1789"/>
                    <a:pt x="2424" y="1768"/>
                    <a:pt x="2202" y="1715"/>
                  </a:cubicBezTo>
                  <a:cubicBezTo>
                    <a:pt x="1906" y="1652"/>
                    <a:pt x="1610" y="1546"/>
                    <a:pt x="1344" y="1377"/>
                  </a:cubicBezTo>
                  <a:cubicBezTo>
                    <a:pt x="1281" y="1344"/>
                    <a:pt x="1217" y="1302"/>
                    <a:pt x="1165" y="1260"/>
                  </a:cubicBezTo>
                  <a:cubicBezTo>
                    <a:pt x="720" y="953"/>
                    <a:pt x="381" y="509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81"/>
            <p:cNvSpPr/>
            <p:nvPr/>
          </p:nvSpPr>
          <p:spPr>
            <a:xfrm>
              <a:off x="2384550" y="4214875"/>
              <a:ext cx="50575" cy="2125"/>
            </a:xfrm>
            <a:custGeom>
              <a:rect b="b" l="l" r="r" t="t"/>
              <a:pathLst>
                <a:path extrusionOk="0" h="85" w="2023">
                  <a:moveTo>
                    <a:pt x="784" y="85"/>
                  </a:moveTo>
                  <a:lnTo>
                    <a:pt x="773" y="85"/>
                  </a:lnTo>
                  <a:lnTo>
                    <a:pt x="773" y="85"/>
                  </a:lnTo>
                  <a:lnTo>
                    <a:pt x="784" y="85"/>
                  </a:lnTo>
                  <a:close/>
                  <a:moveTo>
                    <a:pt x="22" y="21"/>
                  </a:moveTo>
                  <a:cubicBezTo>
                    <a:pt x="223" y="64"/>
                    <a:pt x="477" y="85"/>
                    <a:pt x="773" y="85"/>
                  </a:cubicBezTo>
                  <a:cubicBezTo>
                    <a:pt x="477" y="85"/>
                    <a:pt x="223" y="64"/>
                    <a:pt x="22" y="21"/>
                  </a:cubicBezTo>
                  <a:close/>
                  <a:moveTo>
                    <a:pt x="1" y="10"/>
                  </a:moveTo>
                  <a:lnTo>
                    <a:pt x="11" y="10"/>
                  </a:lnTo>
                  <a:lnTo>
                    <a:pt x="1" y="10"/>
                  </a:lnTo>
                  <a:close/>
                  <a:moveTo>
                    <a:pt x="1928" y="10"/>
                  </a:moveTo>
                  <a:lnTo>
                    <a:pt x="1917" y="10"/>
                  </a:lnTo>
                  <a:lnTo>
                    <a:pt x="1928" y="10"/>
                  </a:lnTo>
                  <a:close/>
                  <a:moveTo>
                    <a:pt x="1959" y="0"/>
                  </a:moveTo>
                  <a:cubicBezTo>
                    <a:pt x="1959" y="10"/>
                    <a:pt x="1949" y="10"/>
                    <a:pt x="1938" y="10"/>
                  </a:cubicBezTo>
                  <a:cubicBezTo>
                    <a:pt x="1949" y="10"/>
                    <a:pt x="1959" y="10"/>
                    <a:pt x="1959" y="0"/>
                  </a:cubicBezTo>
                  <a:close/>
                  <a:moveTo>
                    <a:pt x="2022" y="0"/>
                  </a:moveTo>
                  <a:lnTo>
                    <a:pt x="2012" y="0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EA49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81"/>
            <p:cNvSpPr/>
            <p:nvPr/>
          </p:nvSpPr>
          <p:spPr>
            <a:xfrm>
              <a:off x="2372625" y="4214350"/>
              <a:ext cx="70725" cy="55600"/>
            </a:xfrm>
            <a:custGeom>
              <a:rect b="b" l="l" r="r" t="t"/>
              <a:pathLst>
                <a:path extrusionOk="0" h="2224" w="2829">
                  <a:moveTo>
                    <a:pt x="2626" y="0"/>
                  </a:moveTo>
                  <a:cubicBezTo>
                    <a:pt x="2584" y="10"/>
                    <a:pt x="2542" y="10"/>
                    <a:pt x="2499" y="21"/>
                  </a:cubicBezTo>
                  <a:cubicBezTo>
                    <a:pt x="2499" y="21"/>
                    <a:pt x="2256" y="127"/>
                    <a:pt x="1918" y="328"/>
                  </a:cubicBezTo>
                  <a:cubicBezTo>
                    <a:pt x="1758" y="434"/>
                    <a:pt x="1568" y="551"/>
                    <a:pt x="1377" y="699"/>
                  </a:cubicBezTo>
                  <a:cubicBezTo>
                    <a:pt x="1071" y="932"/>
                    <a:pt x="742" y="1207"/>
                    <a:pt x="457" y="1556"/>
                  </a:cubicBezTo>
                  <a:cubicBezTo>
                    <a:pt x="287" y="1758"/>
                    <a:pt x="128" y="1979"/>
                    <a:pt x="1" y="2223"/>
                  </a:cubicBezTo>
                  <a:cubicBezTo>
                    <a:pt x="128" y="2107"/>
                    <a:pt x="255" y="1990"/>
                    <a:pt x="393" y="1874"/>
                  </a:cubicBezTo>
                  <a:cubicBezTo>
                    <a:pt x="457" y="1831"/>
                    <a:pt x="520" y="1779"/>
                    <a:pt x="584" y="1725"/>
                  </a:cubicBezTo>
                  <a:cubicBezTo>
                    <a:pt x="954" y="1450"/>
                    <a:pt x="1356" y="1207"/>
                    <a:pt x="1780" y="995"/>
                  </a:cubicBezTo>
                  <a:cubicBezTo>
                    <a:pt x="2002" y="889"/>
                    <a:pt x="2224" y="794"/>
                    <a:pt x="2457" y="720"/>
                  </a:cubicBezTo>
                  <a:lnTo>
                    <a:pt x="2553" y="688"/>
                  </a:lnTo>
                  <a:cubicBezTo>
                    <a:pt x="2626" y="582"/>
                    <a:pt x="2711" y="497"/>
                    <a:pt x="2786" y="413"/>
                  </a:cubicBezTo>
                  <a:cubicBezTo>
                    <a:pt x="2807" y="402"/>
                    <a:pt x="2817" y="381"/>
                    <a:pt x="2828" y="370"/>
                  </a:cubicBezTo>
                  <a:cubicBezTo>
                    <a:pt x="2796" y="349"/>
                    <a:pt x="2765" y="328"/>
                    <a:pt x="2743" y="297"/>
                  </a:cubicBezTo>
                  <a:cubicBezTo>
                    <a:pt x="2669" y="212"/>
                    <a:pt x="2626" y="106"/>
                    <a:pt x="2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81"/>
            <p:cNvSpPr/>
            <p:nvPr/>
          </p:nvSpPr>
          <p:spPr>
            <a:xfrm>
              <a:off x="2473750" y="4216450"/>
              <a:ext cx="83925" cy="44750"/>
            </a:xfrm>
            <a:custGeom>
              <a:rect b="b" l="l" r="r" t="t"/>
              <a:pathLst>
                <a:path extrusionOk="0" h="1790" w="3357">
                  <a:moveTo>
                    <a:pt x="2150" y="625"/>
                  </a:moveTo>
                  <a:cubicBezTo>
                    <a:pt x="2192" y="657"/>
                    <a:pt x="2223" y="678"/>
                    <a:pt x="2266" y="710"/>
                  </a:cubicBezTo>
                  <a:cubicBezTo>
                    <a:pt x="2223" y="689"/>
                    <a:pt x="2192" y="657"/>
                    <a:pt x="2150" y="625"/>
                  </a:cubicBezTo>
                  <a:close/>
                  <a:moveTo>
                    <a:pt x="138" y="1"/>
                  </a:moveTo>
                  <a:lnTo>
                    <a:pt x="53" y="255"/>
                  </a:lnTo>
                  <a:cubicBezTo>
                    <a:pt x="53" y="265"/>
                    <a:pt x="42" y="276"/>
                    <a:pt x="42" y="286"/>
                  </a:cubicBezTo>
                  <a:lnTo>
                    <a:pt x="32" y="297"/>
                  </a:lnTo>
                  <a:lnTo>
                    <a:pt x="32" y="307"/>
                  </a:lnTo>
                  <a:lnTo>
                    <a:pt x="21" y="318"/>
                  </a:lnTo>
                  <a:cubicBezTo>
                    <a:pt x="21" y="329"/>
                    <a:pt x="21" y="329"/>
                    <a:pt x="11" y="340"/>
                  </a:cubicBezTo>
                  <a:cubicBezTo>
                    <a:pt x="11" y="350"/>
                    <a:pt x="0" y="361"/>
                    <a:pt x="0" y="361"/>
                  </a:cubicBezTo>
                  <a:lnTo>
                    <a:pt x="21" y="382"/>
                  </a:lnTo>
                  <a:cubicBezTo>
                    <a:pt x="21" y="392"/>
                    <a:pt x="32" y="392"/>
                    <a:pt x="32" y="392"/>
                  </a:cubicBezTo>
                  <a:cubicBezTo>
                    <a:pt x="32" y="403"/>
                    <a:pt x="42" y="403"/>
                    <a:pt x="42" y="403"/>
                  </a:cubicBezTo>
                  <a:cubicBezTo>
                    <a:pt x="53" y="413"/>
                    <a:pt x="53" y="413"/>
                    <a:pt x="53" y="424"/>
                  </a:cubicBezTo>
                  <a:cubicBezTo>
                    <a:pt x="64" y="424"/>
                    <a:pt x="64" y="424"/>
                    <a:pt x="75" y="434"/>
                  </a:cubicBezTo>
                  <a:lnTo>
                    <a:pt x="96" y="456"/>
                  </a:lnTo>
                  <a:lnTo>
                    <a:pt x="117" y="477"/>
                  </a:lnTo>
                  <a:cubicBezTo>
                    <a:pt x="614" y="954"/>
                    <a:pt x="1038" y="1303"/>
                    <a:pt x="1398" y="1514"/>
                  </a:cubicBezTo>
                  <a:lnTo>
                    <a:pt x="1419" y="1536"/>
                  </a:lnTo>
                  <a:cubicBezTo>
                    <a:pt x="1482" y="1568"/>
                    <a:pt x="1546" y="1610"/>
                    <a:pt x="1599" y="1631"/>
                  </a:cubicBezTo>
                  <a:lnTo>
                    <a:pt x="1684" y="1641"/>
                  </a:lnTo>
                  <a:cubicBezTo>
                    <a:pt x="1684" y="1652"/>
                    <a:pt x="1673" y="1652"/>
                    <a:pt x="1673" y="1663"/>
                  </a:cubicBezTo>
                  <a:lnTo>
                    <a:pt x="1673" y="1674"/>
                  </a:lnTo>
                  <a:lnTo>
                    <a:pt x="1684" y="1674"/>
                  </a:lnTo>
                  <a:cubicBezTo>
                    <a:pt x="1694" y="1674"/>
                    <a:pt x="1694" y="1674"/>
                    <a:pt x="1705" y="1684"/>
                  </a:cubicBezTo>
                  <a:cubicBezTo>
                    <a:pt x="1863" y="1747"/>
                    <a:pt x="2012" y="1790"/>
                    <a:pt x="2139" y="1790"/>
                  </a:cubicBezTo>
                  <a:cubicBezTo>
                    <a:pt x="2266" y="1790"/>
                    <a:pt x="2372" y="1758"/>
                    <a:pt x="2477" y="1684"/>
                  </a:cubicBezTo>
                  <a:lnTo>
                    <a:pt x="2488" y="1684"/>
                  </a:lnTo>
                  <a:cubicBezTo>
                    <a:pt x="2499" y="1663"/>
                    <a:pt x="2520" y="1652"/>
                    <a:pt x="2541" y="1641"/>
                  </a:cubicBezTo>
                  <a:cubicBezTo>
                    <a:pt x="2541" y="1641"/>
                    <a:pt x="2541" y="1631"/>
                    <a:pt x="2552" y="1631"/>
                  </a:cubicBezTo>
                  <a:cubicBezTo>
                    <a:pt x="2573" y="1610"/>
                    <a:pt x="2583" y="1589"/>
                    <a:pt x="2605" y="1568"/>
                  </a:cubicBezTo>
                  <a:cubicBezTo>
                    <a:pt x="2689" y="1483"/>
                    <a:pt x="2785" y="1345"/>
                    <a:pt x="2880" y="1176"/>
                  </a:cubicBezTo>
                  <a:cubicBezTo>
                    <a:pt x="2912" y="1144"/>
                    <a:pt x="2933" y="1102"/>
                    <a:pt x="2954" y="1060"/>
                  </a:cubicBezTo>
                  <a:cubicBezTo>
                    <a:pt x="2986" y="1006"/>
                    <a:pt x="3007" y="964"/>
                    <a:pt x="3028" y="921"/>
                  </a:cubicBezTo>
                  <a:cubicBezTo>
                    <a:pt x="3039" y="911"/>
                    <a:pt x="3049" y="890"/>
                    <a:pt x="3049" y="879"/>
                  </a:cubicBezTo>
                  <a:lnTo>
                    <a:pt x="3049" y="879"/>
                  </a:lnTo>
                  <a:cubicBezTo>
                    <a:pt x="3049" y="879"/>
                    <a:pt x="3049" y="879"/>
                    <a:pt x="3049" y="879"/>
                  </a:cubicBezTo>
                  <a:cubicBezTo>
                    <a:pt x="3060" y="869"/>
                    <a:pt x="3070" y="848"/>
                    <a:pt x="3070" y="837"/>
                  </a:cubicBezTo>
                  <a:lnTo>
                    <a:pt x="3081" y="827"/>
                  </a:lnTo>
                  <a:lnTo>
                    <a:pt x="3081" y="816"/>
                  </a:lnTo>
                  <a:cubicBezTo>
                    <a:pt x="3113" y="773"/>
                    <a:pt x="3134" y="721"/>
                    <a:pt x="3155" y="657"/>
                  </a:cubicBezTo>
                  <a:lnTo>
                    <a:pt x="3166" y="657"/>
                  </a:lnTo>
                  <a:cubicBezTo>
                    <a:pt x="3166" y="636"/>
                    <a:pt x="3176" y="625"/>
                    <a:pt x="3187" y="604"/>
                  </a:cubicBezTo>
                  <a:cubicBezTo>
                    <a:pt x="3197" y="583"/>
                    <a:pt x="3197" y="573"/>
                    <a:pt x="3208" y="561"/>
                  </a:cubicBezTo>
                  <a:lnTo>
                    <a:pt x="3208" y="540"/>
                  </a:lnTo>
                  <a:cubicBezTo>
                    <a:pt x="3219" y="540"/>
                    <a:pt x="3219" y="530"/>
                    <a:pt x="3219" y="530"/>
                  </a:cubicBezTo>
                  <a:cubicBezTo>
                    <a:pt x="3219" y="519"/>
                    <a:pt x="3230" y="519"/>
                    <a:pt x="3230" y="509"/>
                  </a:cubicBezTo>
                  <a:cubicBezTo>
                    <a:pt x="3230" y="498"/>
                    <a:pt x="3240" y="477"/>
                    <a:pt x="3251" y="467"/>
                  </a:cubicBezTo>
                  <a:cubicBezTo>
                    <a:pt x="3251" y="456"/>
                    <a:pt x="3261" y="434"/>
                    <a:pt x="3261" y="424"/>
                  </a:cubicBezTo>
                  <a:cubicBezTo>
                    <a:pt x="3261" y="424"/>
                    <a:pt x="3272" y="413"/>
                    <a:pt x="3272" y="403"/>
                  </a:cubicBezTo>
                  <a:cubicBezTo>
                    <a:pt x="3272" y="392"/>
                    <a:pt x="3282" y="382"/>
                    <a:pt x="3282" y="371"/>
                  </a:cubicBezTo>
                  <a:cubicBezTo>
                    <a:pt x="3293" y="350"/>
                    <a:pt x="3303" y="340"/>
                    <a:pt x="3303" y="318"/>
                  </a:cubicBezTo>
                  <a:cubicBezTo>
                    <a:pt x="3303" y="318"/>
                    <a:pt x="3303" y="307"/>
                    <a:pt x="3314" y="307"/>
                  </a:cubicBezTo>
                  <a:cubicBezTo>
                    <a:pt x="3314" y="286"/>
                    <a:pt x="3324" y="265"/>
                    <a:pt x="3335" y="234"/>
                  </a:cubicBezTo>
                  <a:cubicBezTo>
                    <a:pt x="3335" y="234"/>
                    <a:pt x="3335" y="223"/>
                    <a:pt x="3346" y="223"/>
                  </a:cubicBezTo>
                  <a:cubicBezTo>
                    <a:pt x="3346" y="202"/>
                    <a:pt x="3357" y="191"/>
                    <a:pt x="3357" y="180"/>
                  </a:cubicBezTo>
                  <a:lnTo>
                    <a:pt x="3357" y="180"/>
                  </a:lnTo>
                  <a:cubicBezTo>
                    <a:pt x="3007" y="434"/>
                    <a:pt x="2583" y="594"/>
                    <a:pt x="2150" y="625"/>
                  </a:cubicBezTo>
                  <a:cubicBezTo>
                    <a:pt x="2075" y="636"/>
                    <a:pt x="2001" y="636"/>
                    <a:pt x="1927" y="636"/>
                  </a:cubicBezTo>
                  <a:cubicBezTo>
                    <a:pt x="1832" y="636"/>
                    <a:pt x="1736" y="636"/>
                    <a:pt x="1642" y="625"/>
                  </a:cubicBezTo>
                  <a:cubicBezTo>
                    <a:pt x="1101" y="561"/>
                    <a:pt x="572" y="318"/>
                    <a:pt x="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81"/>
            <p:cNvSpPr/>
            <p:nvPr/>
          </p:nvSpPr>
          <p:spPr>
            <a:xfrm>
              <a:off x="2548375" y="4239750"/>
              <a:ext cx="1075" cy="1600"/>
            </a:xfrm>
            <a:custGeom>
              <a:rect b="b" l="l" r="r" t="t"/>
              <a:pathLst>
                <a:path extrusionOk="0" h="64" w="43">
                  <a:moveTo>
                    <a:pt x="12" y="53"/>
                  </a:moveTo>
                  <a:lnTo>
                    <a:pt x="1" y="64"/>
                  </a:lnTo>
                  <a:lnTo>
                    <a:pt x="12" y="53"/>
                  </a:lnTo>
                  <a:lnTo>
                    <a:pt x="12" y="53"/>
                  </a:lnTo>
                  <a:close/>
                  <a:moveTo>
                    <a:pt x="43" y="0"/>
                  </a:moveTo>
                  <a:cubicBezTo>
                    <a:pt x="43" y="0"/>
                    <a:pt x="33" y="0"/>
                    <a:pt x="33" y="11"/>
                  </a:cubicBezTo>
                  <a:cubicBezTo>
                    <a:pt x="33" y="0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F5D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81"/>
            <p:cNvSpPr/>
            <p:nvPr/>
          </p:nvSpPr>
          <p:spPr>
            <a:xfrm>
              <a:off x="2473750" y="4224925"/>
              <a:ext cx="300" cy="550"/>
            </a:xfrm>
            <a:custGeom>
              <a:rect b="b" l="l" r="r" t="t"/>
              <a:pathLst>
                <a:path extrusionOk="0" h="22" w="12">
                  <a:moveTo>
                    <a:pt x="11" y="1"/>
                  </a:moveTo>
                  <a:cubicBezTo>
                    <a:pt x="11" y="4"/>
                    <a:pt x="10" y="8"/>
                    <a:pt x="8" y="11"/>
                  </a:cubicBezTo>
                  <a:lnTo>
                    <a:pt x="8" y="11"/>
                  </a:lnTo>
                  <a:cubicBezTo>
                    <a:pt x="9" y="11"/>
                    <a:pt x="10" y="11"/>
                    <a:pt x="11" y="11"/>
                  </a:cubicBezTo>
                  <a:lnTo>
                    <a:pt x="11" y="1"/>
                  </a:lnTo>
                  <a:close/>
                  <a:moveTo>
                    <a:pt x="8" y="11"/>
                  </a:moveTo>
                  <a:cubicBezTo>
                    <a:pt x="0" y="13"/>
                    <a:pt x="0" y="22"/>
                    <a:pt x="0" y="22"/>
                  </a:cubicBezTo>
                  <a:cubicBezTo>
                    <a:pt x="0" y="22"/>
                    <a:pt x="5" y="17"/>
                    <a:pt x="8" y="11"/>
                  </a:cubicBezTo>
                  <a:close/>
                </a:path>
              </a:pathLst>
            </a:custGeom>
            <a:solidFill>
              <a:srgbClr val="E945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81"/>
            <p:cNvSpPr/>
            <p:nvPr/>
          </p:nvSpPr>
          <p:spPr>
            <a:xfrm>
              <a:off x="2474025" y="4224925"/>
              <a:ext cx="25" cy="275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45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81"/>
            <p:cNvSpPr/>
            <p:nvPr/>
          </p:nvSpPr>
          <p:spPr>
            <a:xfrm>
              <a:off x="2474550" y="4223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5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81"/>
            <p:cNvSpPr/>
            <p:nvPr/>
          </p:nvSpPr>
          <p:spPr>
            <a:xfrm>
              <a:off x="2527475" y="4232075"/>
              <a:ext cx="2925" cy="2125"/>
            </a:xfrm>
            <a:custGeom>
              <a:rect b="b" l="l" r="r" t="t"/>
              <a:pathLst>
                <a:path extrusionOk="0" h="85" w="117">
                  <a:moveTo>
                    <a:pt x="1" y="0"/>
                  </a:moveTo>
                  <a:cubicBezTo>
                    <a:pt x="43" y="32"/>
                    <a:pt x="74" y="64"/>
                    <a:pt x="117" y="85"/>
                  </a:cubicBezTo>
                  <a:cubicBezTo>
                    <a:pt x="74" y="53"/>
                    <a:pt x="43" y="32"/>
                    <a:pt x="1" y="0"/>
                  </a:cubicBezTo>
                  <a:close/>
                </a:path>
              </a:pathLst>
            </a:custGeom>
            <a:solidFill>
              <a:srgbClr val="E945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81"/>
            <p:cNvSpPr/>
            <p:nvPr/>
          </p:nvSpPr>
          <p:spPr>
            <a:xfrm>
              <a:off x="2545725" y="4241325"/>
              <a:ext cx="2675" cy="4525"/>
            </a:xfrm>
            <a:custGeom>
              <a:rect b="b" l="l" r="r" t="t"/>
              <a:pathLst>
                <a:path extrusionOk="0" h="181" w="107">
                  <a:moveTo>
                    <a:pt x="107" y="1"/>
                  </a:moveTo>
                  <a:lnTo>
                    <a:pt x="107" y="1"/>
                  </a:lnTo>
                  <a:cubicBezTo>
                    <a:pt x="98" y="19"/>
                    <a:pt x="89" y="37"/>
                    <a:pt x="80" y="54"/>
                  </a:cubicBezTo>
                  <a:lnTo>
                    <a:pt x="80" y="54"/>
                  </a:lnTo>
                  <a:cubicBezTo>
                    <a:pt x="83" y="51"/>
                    <a:pt x="85" y="49"/>
                    <a:pt x="85" y="43"/>
                  </a:cubicBezTo>
                  <a:cubicBezTo>
                    <a:pt x="96" y="32"/>
                    <a:pt x="96" y="22"/>
                    <a:pt x="107" y="1"/>
                  </a:cubicBezTo>
                  <a:close/>
                  <a:moveTo>
                    <a:pt x="80" y="54"/>
                  </a:moveTo>
                  <a:lnTo>
                    <a:pt x="80" y="54"/>
                  </a:lnTo>
                  <a:cubicBezTo>
                    <a:pt x="78" y="56"/>
                    <a:pt x="76" y="59"/>
                    <a:pt x="75" y="63"/>
                  </a:cubicBezTo>
                  <a:lnTo>
                    <a:pt x="75" y="63"/>
                  </a:lnTo>
                  <a:cubicBezTo>
                    <a:pt x="77" y="60"/>
                    <a:pt x="78" y="57"/>
                    <a:pt x="80" y="54"/>
                  </a:cubicBezTo>
                  <a:close/>
                  <a:moveTo>
                    <a:pt x="75" y="63"/>
                  </a:moveTo>
                  <a:lnTo>
                    <a:pt x="75" y="63"/>
                  </a:lnTo>
                  <a:cubicBezTo>
                    <a:pt x="53" y="105"/>
                    <a:pt x="29" y="145"/>
                    <a:pt x="1" y="181"/>
                  </a:cubicBezTo>
                  <a:cubicBezTo>
                    <a:pt x="33" y="149"/>
                    <a:pt x="54" y="107"/>
                    <a:pt x="75" y="65"/>
                  </a:cubicBezTo>
                  <a:cubicBezTo>
                    <a:pt x="75" y="64"/>
                    <a:pt x="75" y="63"/>
                    <a:pt x="75" y="63"/>
                  </a:cubicBezTo>
                  <a:close/>
                </a:path>
              </a:pathLst>
            </a:custGeom>
            <a:solidFill>
              <a:srgbClr val="B9B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81"/>
            <p:cNvSpPr/>
            <p:nvPr/>
          </p:nvSpPr>
          <p:spPr>
            <a:xfrm>
              <a:off x="2515550" y="4258000"/>
              <a:ext cx="20425" cy="3200"/>
            </a:xfrm>
            <a:custGeom>
              <a:rect b="b" l="l" r="r" t="t"/>
              <a:pathLst>
                <a:path extrusionOk="0" h="128" w="817">
                  <a:moveTo>
                    <a:pt x="1" y="1"/>
                  </a:moveTo>
                  <a:lnTo>
                    <a:pt x="1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33" y="22"/>
                  </a:cubicBezTo>
                  <a:cubicBezTo>
                    <a:pt x="71" y="37"/>
                    <a:pt x="109" y="51"/>
                    <a:pt x="146" y="64"/>
                  </a:cubicBezTo>
                  <a:lnTo>
                    <a:pt x="146" y="64"/>
                  </a:lnTo>
                  <a:cubicBezTo>
                    <a:pt x="99" y="46"/>
                    <a:pt x="50" y="25"/>
                    <a:pt x="1" y="1"/>
                  </a:cubicBezTo>
                  <a:close/>
                  <a:moveTo>
                    <a:pt x="805" y="22"/>
                  </a:moveTo>
                  <a:cubicBezTo>
                    <a:pt x="775" y="43"/>
                    <a:pt x="745" y="61"/>
                    <a:pt x="714" y="75"/>
                  </a:cubicBezTo>
                  <a:lnTo>
                    <a:pt x="714" y="75"/>
                  </a:lnTo>
                  <a:cubicBezTo>
                    <a:pt x="749" y="60"/>
                    <a:pt x="783" y="42"/>
                    <a:pt x="816" y="22"/>
                  </a:cubicBezTo>
                  <a:close/>
                  <a:moveTo>
                    <a:pt x="146" y="64"/>
                  </a:moveTo>
                  <a:lnTo>
                    <a:pt x="146" y="64"/>
                  </a:lnTo>
                  <a:cubicBezTo>
                    <a:pt x="261" y="106"/>
                    <a:pt x="370" y="128"/>
                    <a:pt x="467" y="128"/>
                  </a:cubicBezTo>
                  <a:cubicBezTo>
                    <a:pt x="370" y="128"/>
                    <a:pt x="262" y="103"/>
                    <a:pt x="146" y="64"/>
                  </a:cubicBezTo>
                  <a:close/>
                  <a:moveTo>
                    <a:pt x="714" y="75"/>
                  </a:moveTo>
                  <a:cubicBezTo>
                    <a:pt x="640" y="108"/>
                    <a:pt x="561" y="128"/>
                    <a:pt x="467" y="128"/>
                  </a:cubicBezTo>
                  <a:cubicBezTo>
                    <a:pt x="557" y="128"/>
                    <a:pt x="637" y="112"/>
                    <a:pt x="714" y="75"/>
                  </a:cubicBezTo>
                  <a:close/>
                </a:path>
              </a:pathLst>
            </a:custGeom>
            <a:solidFill>
              <a:srgbClr val="F59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81"/>
            <p:cNvSpPr/>
            <p:nvPr/>
          </p:nvSpPr>
          <p:spPr>
            <a:xfrm>
              <a:off x="2537550" y="4245825"/>
              <a:ext cx="8200" cy="11425"/>
            </a:xfrm>
            <a:custGeom>
              <a:rect b="b" l="l" r="r" t="t"/>
              <a:pathLst>
                <a:path extrusionOk="0" h="457" w="328">
                  <a:moveTo>
                    <a:pt x="328" y="1"/>
                  </a:moveTo>
                  <a:cubicBezTo>
                    <a:pt x="233" y="170"/>
                    <a:pt x="137" y="308"/>
                    <a:pt x="53" y="393"/>
                  </a:cubicBezTo>
                  <a:cubicBezTo>
                    <a:pt x="31" y="414"/>
                    <a:pt x="21" y="435"/>
                    <a:pt x="0" y="456"/>
                  </a:cubicBezTo>
                  <a:lnTo>
                    <a:pt x="0" y="456"/>
                  </a:lnTo>
                  <a:lnTo>
                    <a:pt x="0" y="456"/>
                  </a:lnTo>
                  <a:cubicBezTo>
                    <a:pt x="21" y="435"/>
                    <a:pt x="31" y="414"/>
                    <a:pt x="53" y="393"/>
                  </a:cubicBezTo>
                  <a:cubicBezTo>
                    <a:pt x="137" y="308"/>
                    <a:pt x="233" y="170"/>
                    <a:pt x="328" y="1"/>
                  </a:cubicBezTo>
                  <a:close/>
                </a:path>
              </a:pathLst>
            </a:custGeom>
            <a:solidFill>
              <a:srgbClr val="F28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81"/>
            <p:cNvSpPr/>
            <p:nvPr/>
          </p:nvSpPr>
          <p:spPr>
            <a:xfrm>
              <a:off x="2477025" y="4228700"/>
              <a:ext cx="38550" cy="29325"/>
            </a:xfrm>
            <a:custGeom>
              <a:rect b="b" l="l" r="r" t="t"/>
              <a:pathLst>
                <a:path extrusionOk="0" h="1173" w="1542">
                  <a:moveTo>
                    <a:pt x="1" y="1"/>
                  </a:moveTo>
                  <a:cubicBezTo>
                    <a:pt x="492" y="471"/>
                    <a:pt x="910" y="815"/>
                    <a:pt x="1256" y="1024"/>
                  </a:cubicBezTo>
                  <a:cubicBezTo>
                    <a:pt x="1267" y="1035"/>
                    <a:pt x="1278" y="1035"/>
                    <a:pt x="1288" y="1046"/>
                  </a:cubicBezTo>
                  <a:lnTo>
                    <a:pt x="1267" y="1024"/>
                  </a:lnTo>
                  <a:cubicBezTo>
                    <a:pt x="910" y="815"/>
                    <a:pt x="492" y="471"/>
                    <a:pt x="1" y="1"/>
                  </a:cubicBezTo>
                  <a:close/>
                  <a:moveTo>
                    <a:pt x="1468" y="1141"/>
                  </a:moveTo>
                  <a:cubicBezTo>
                    <a:pt x="1489" y="1151"/>
                    <a:pt x="1521" y="1162"/>
                    <a:pt x="1542" y="1173"/>
                  </a:cubicBezTo>
                  <a:cubicBezTo>
                    <a:pt x="1521" y="1162"/>
                    <a:pt x="1500" y="1151"/>
                    <a:pt x="1468" y="1141"/>
                  </a:cubicBezTo>
                  <a:close/>
                </a:path>
              </a:pathLst>
            </a:custGeom>
            <a:solidFill>
              <a:srgbClr val="E945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81"/>
            <p:cNvSpPr/>
            <p:nvPr/>
          </p:nvSpPr>
          <p:spPr>
            <a:xfrm>
              <a:off x="2476125" y="4227825"/>
              <a:ext cx="550" cy="550"/>
            </a:xfrm>
            <a:custGeom>
              <a:rect b="b" l="l" r="r" t="t"/>
              <a:pathLst>
                <a:path extrusionOk="0" h="22" w="22">
                  <a:moveTo>
                    <a:pt x="1" y="1"/>
                  </a:moveTo>
                  <a:lnTo>
                    <a:pt x="11" y="1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945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81"/>
            <p:cNvSpPr/>
            <p:nvPr/>
          </p:nvSpPr>
          <p:spPr>
            <a:xfrm>
              <a:off x="2509200" y="4254825"/>
              <a:ext cx="4550" cy="2425"/>
            </a:xfrm>
            <a:custGeom>
              <a:rect b="b" l="l" r="r" t="t"/>
              <a:pathLst>
                <a:path extrusionOk="0" h="97" w="182">
                  <a:moveTo>
                    <a:pt x="1" y="1"/>
                  </a:moveTo>
                  <a:cubicBezTo>
                    <a:pt x="64" y="33"/>
                    <a:pt x="128" y="75"/>
                    <a:pt x="181" y="96"/>
                  </a:cubicBezTo>
                  <a:lnTo>
                    <a:pt x="181" y="96"/>
                  </a:lnTo>
                  <a:lnTo>
                    <a:pt x="181" y="96"/>
                  </a:lnTo>
                  <a:cubicBezTo>
                    <a:pt x="128" y="75"/>
                    <a:pt x="64" y="33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83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81"/>
            <p:cNvSpPr/>
            <p:nvPr/>
          </p:nvSpPr>
          <p:spPr>
            <a:xfrm>
              <a:off x="2535950" y="4257475"/>
              <a:ext cx="1325" cy="1075"/>
            </a:xfrm>
            <a:custGeom>
              <a:rect b="b" l="l" r="r" t="t"/>
              <a:pathLst>
                <a:path extrusionOk="0" h="43" w="53">
                  <a:moveTo>
                    <a:pt x="53" y="0"/>
                  </a:moveTo>
                  <a:lnTo>
                    <a:pt x="53" y="0"/>
                  </a:lnTo>
                  <a:cubicBezTo>
                    <a:pt x="32" y="11"/>
                    <a:pt x="11" y="22"/>
                    <a:pt x="0" y="43"/>
                  </a:cubicBezTo>
                  <a:cubicBezTo>
                    <a:pt x="22" y="22"/>
                    <a:pt x="32" y="11"/>
                    <a:pt x="53" y="0"/>
                  </a:cubicBezTo>
                  <a:close/>
                </a:path>
              </a:pathLst>
            </a:custGeom>
            <a:solidFill>
              <a:srgbClr val="F28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81"/>
            <p:cNvSpPr/>
            <p:nvPr/>
          </p:nvSpPr>
          <p:spPr>
            <a:xfrm>
              <a:off x="2475600" y="4227300"/>
              <a:ext cx="800" cy="825"/>
            </a:xfrm>
            <a:custGeom>
              <a:rect b="b" l="l" r="r" t="t"/>
              <a:pathLst>
                <a:path extrusionOk="0" h="33" w="32">
                  <a:moveTo>
                    <a:pt x="1" y="0"/>
                  </a:moveTo>
                  <a:cubicBezTo>
                    <a:pt x="1" y="11"/>
                    <a:pt x="11" y="11"/>
                    <a:pt x="11" y="11"/>
                  </a:cubicBezTo>
                  <a:cubicBezTo>
                    <a:pt x="11" y="11"/>
                    <a:pt x="11" y="22"/>
                    <a:pt x="22" y="22"/>
                  </a:cubicBezTo>
                  <a:lnTo>
                    <a:pt x="1" y="0"/>
                  </a:lnTo>
                  <a:close/>
                  <a:moveTo>
                    <a:pt x="22" y="22"/>
                  </a:moveTo>
                  <a:lnTo>
                    <a:pt x="22" y="33"/>
                  </a:lnTo>
                  <a:lnTo>
                    <a:pt x="32" y="33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DB3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81"/>
            <p:cNvSpPr/>
            <p:nvPr/>
          </p:nvSpPr>
          <p:spPr>
            <a:xfrm>
              <a:off x="2513725" y="4257225"/>
              <a:ext cx="2125" cy="800"/>
            </a:xfrm>
            <a:custGeom>
              <a:rect b="b" l="l" r="r" t="t"/>
              <a:pathLst>
                <a:path extrusionOk="0" h="32" w="85">
                  <a:moveTo>
                    <a:pt x="0" y="0"/>
                  </a:moveTo>
                  <a:lnTo>
                    <a:pt x="0" y="0"/>
                  </a:lnTo>
                  <a:cubicBezTo>
                    <a:pt x="32" y="10"/>
                    <a:pt x="53" y="21"/>
                    <a:pt x="74" y="32"/>
                  </a:cubicBezTo>
                  <a:cubicBezTo>
                    <a:pt x="74" y="21"/>
                    <a:pt x="85" y="21"/>
                    <a:pt x="85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45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81"/>
            <p:cNvSpPr/>
            <p:nvPr/>
          </p:nvSpPr>
          <p:spPr>
            <a:xfrm>
              <a:off x="2548650" y="4239475"/>
              <a:ext cx="800" cy="1600"/>
            </a:xfrm>
            <a:custGeom>
              <a:rect b="b" l="l" r="r" t="t"/>
              <a:pathLst>
                <a:path extrusionOk="0" h="64" w="32">
                  <a:moveTo>
                    <a:pt x="22" y="22"/>
                  </a:moveTo>
                  <a:cubicBezTo>
                    <a:pt x="11" y="33"/>
                    <a:pt x="1" y="54"/>
                    <a:pt x="1" y="64"/>
                  </a:cubicBezTo>
                  <a:lnTo>
                    <a:pt x="1" y="64"/>
                  </a:lnTo>
                  <a:cubicBezTo>
                    <a:pt x="1" y="54"/>
                    <a:pt x="11" y="33"/>
                    <a:pt x="22" y="22"/>
                  </a:cubicBezTo>
                  <a:close/>
                  <a:moveTo>
                    <a:pt x="32" y="0"/>
                  </a:moveTo>
                  <a:lnTo>
                    <a:pt x="32" y="11"/>
                  </a:lnTo>
                  <a:close/>
                </a:path>
              </a:pathLst>
            </a:custGeom>
            <a:solidFill>
              <a:srgbClr val="B9B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81"/>
            <p:cNvSpPr/>
            <p:nvPr/>
          </p:nvSpPr>
          <p:spPr>
            <a:xfrm>
              <a:off x="2547600" y="4239475"/>
              <a:ext cx="1850" cy="3475"/>
            </a:xfrm>
            <a:custGeom>
              <a:rect b="b" l="l" r="r" t="t"/>
              <a:pathLst>
                <a:path extrusionOk="0" h="139" w="74">
                  <a:moveTo>
                    <a:pt x="74" y="0"/>
                  </a:moveTo>
                  <a:cubicBezTo>
                    <a:pt x="72" y="5"/>
                    <a:pt x="70" y="9"/>
                    <a:pt x="67" y="14"/>
                  </a:cubicBezTo>
                  <a:lnTo>
                    <a:pt x="67" y="14"/>
                  </a:lnTo>
                  <a:cubicBezTo>
                    <a:pt x="70" y="11"/>
                    <a:pt x="74" y="11"/>
                    <a:pt x="74" y="11"/>
                  </a:cubicBezTo>
                  <a:lnTo>
                    <a:pt x="74" y="0"/>
                  </a:lnTo>
                  <a:close/>
                  <a:moveTo>
                    <a:pt x="67" y="14"/>
                  </a:moveTo>
                  <a:cubicBezTo>
                    <a:pt x="66" y="15"/>
                    <a:pt x="64" y="17"/>
                    <a:pt x="64" y="21"/>
                  </a:cubicBezTo>
                  <a:lnTo>
                    <a:pt x="64" y="21"/>
                  </a:lnTo>
                  <a:cubicBezTo>
                    <a:pt x="65" y="18"/>
                    <a:pt x="66" y="16"/>
                    <a:pt x="67" y="14"/>
                  </a:cubicBezTo>
                  <a:close/>
                  <a:moveTo>
                    <a:pt x="64" y="21"/>
                  </a:moveTo>
                  <a:lnTo>
                    <a:pt x="64" y="21"/>
                  </a:lnTo>
                  <a:cubicBezTo>
                    <a:pt x="64" y="21"/>
                    <a:pt x="63" y="22"/>
                    <a:pt x="63" y="23"/>
                  </a:cubicBezTo>
                  <a:lnTo>
                    <a:pt x="63" y="23"/>
                  </a:lnTo>
                  <a:cubicBezTo>
                    <a:pt x="63" y="22"/>
                    <a:pt x="64" y="22"/>
                    <a:pt x="64" y="22"/>
                  </a:cubicBezTo>
                  <a:cubicBezTo>
                    <a:pt x="64" y="21"/>
                    <a:pt x="64" y="21"/>
                    <a:pt x="64" y="21"/>
                  </a:cubicBezTo>
                  <a:close/>
                  <a:moveTo>
                    <a:pt x="63" y="23"/>
                  </a:moveTo>
                  <a:cubicBezTo>
                    <a:pt x="53" y="33"/>
                    <a:pt x="44" y="51"/>
                    <a:pt x="43" y="62"/>
                  </a:cubicBezTo>
                  <a:lnTo>
                    <a:pt x="43" y="62"/>
                  </a:lnTo>
                  <a:cubicBezTo>
                    <a:pt x="50" y="48"/>
                    <a:pt x="56" y="35"/>
                    <a:pt x="63" y="23"/>
                  </a:cubicBezTo>
                  <a:close/>
                  <a:moveTo>
                    <a:pt x="43" y="62"/>
                  </a:moveTo>
                  <a:cubicBezTo>
                    <a:pt x="42" y="63"/>
                    <a:pt x="41" y="65"/>
                    <a:pt x="41" y="66"/>
                  </a:cubicBezTo>
                  <a:lnTo>
                    <a:pt x="41" y="66"/>
                  </a:lnTo>
                  <a:lnTo>
                    <a:pt x="43" y="64"/>
                  </a:lnTo>
                  <a:cubicBezTo>
                    <a:pt x="43" y="63"/>
                    <a:pt x="43" y="63"/>
                    <a:pt x="43" y="62"/>
                  </a:cubicBezTo>
                  <a:close/>
                  <a:moveTo>
                    <a:pt x="41" y="66"/>
                  </a:moveTo>
                  <a:lnTo>
                    <a:pt x="32" y="75"/>
                  </a:lnTo>
                  <a:cubicBezTo>
                    <a:pt x="21" y="96"/>
                    <a:pt x="21" y="106"/>
                    <a:pt x="10" y="117"/>
                  </a:cubicBezTo>
                  <a:cubicBezTo>
                    <a:pt x="10" y="128"/>
                    <a:pt x="0" y="128"/>
                    <a:pt x="0" y="139"/>
                  </a:cubicBezTo>
                  <a:cubicBezTo>
                    <a:pt x="16" y="112"/>
                    <a:pt x="29" y="88"/>
                    <a:pt x="41" y="66"/>
                  </a:cubicBezTo>
                  <a:close/>
                </a:path>
              </a:pathLst>
            </a:custGeom>
            <a:solidFill>
              <a:srgbClr val="C697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81"/>
            <p:cNvSpPr/>
            <p:nvPr/>
          </p:nvSpPr>
          <p:spPr>
            <a:xfrm>
              <a:off x="2516375" y="4258525"/>
              <a:ext cx="10850" cy="2675"/>
            </a:xfrm>
            <a:custGeom>
              <a:rect b="b" l="l" r="r" t="t"/>
              <a:pathLst>
                <a:path extrusionOk="0" h="107" w="434">
                  <a:moveTo>
                    <a:pt x="0" y="1"/>
                  </a:moveTo>
                  <a:cubicBezTo>
                    <a:pt x="158" y="64"/>
                    <a:pt x="307" y="107"/>
                    <a:pt x="434" y="107"/>
                  </a:cubicBezTo>
                  <a:cubicBezTo>
                    <a:pt x="307" y="107"/>
                    <a:pt x="158" y="64"/>
                    <a:pt x="0" y="1"/>
                  </a:cubicBezTo>
                  <a:close/>
                </a:path>
              </a:pathLst>
            </a:custGeom>
            <a:solidFill>
              <a:srgbClr val="F291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81"/>
            <p:cNvSpPr/>
            <p:nvPr/>
          </p:nvSpPr>
          <p:spPr>
            <a:xfrm>
              <a:off x="2549975" y="4220950"/>
              <a:ext cx="7700" cy="17500"/>
            </a:xfrm>
            <a:custGeom>
              <a:rect b="b" l="l" r="r" t="t"/>
              <a:pathLst>
                <a:path extrusionOk="0" h="700" w="308">
                  <a:moveTo>
                    <a:pt x="308" y="0"/>
                  </a:moveTo>
                  <a:cubicBezTo>
                    <a:pt x="301" y="17"/>
                    <a:pt x="295" y="34"/>
                    <a:pt x="289" y="51"/>
                  </a:cubicBezTo>
                  <a:lnTo>
                    <a:pt x="289" y="51"/>
                  </a:lnTo>
                  <a:lnTo>
                    <a:pt x="297" y="43"/>
                  </a:lnTo>
                  <a:cubicBezTo>
                    <a:pt x="297" y="22"/>
                    <a:pt x="308" y="11"/>
                    <a:pt x="308" y="0"/>
                  </a:cubicBezTo>
                  <a:close/>
                  <a:moveTo>
                    <a:pt x="289" y="51"/>
                  </a:moveTo>
                  <a:lnTo>
                    <a:pt x="286" y="54"/>
                  </a:lnTo>
                  <a:cubicBezTo>
                    <a:pt x="286" y="61"/>
                    <a:pt x="280" y="70"/>
                    <a:pt x="277" y="83"/>
                  </a:cubicBezTo>
                  <a:lnTo>
                    <a:pt x="277" y="83"/>
                  </a:lnTo>
                  <a:cubicBezTo>
                    <a:pt x="281" y="72"/>
                    <a:pt x="285" y="62"/>
                    <a:pt x="289" y="51"/>
                  </a:cubicBezTo>
                  <a:close/>
                  <a:moveTo>
                    <a:pt x="277" y="83"/>
                  </a:moveTo>
                  <a:lnTo>
                    <a:pt x="277" y="83"/>
                  </a:lnTo>
                  <a:cubicBezTo>
                    <a:pt x="265" y="114"/>
                    <a:pt x="253" y="146"/>
                    <a:pt x="240" y="177"/>
                  </a:cubicBezTo>
                  <a:lnTo>
                    <a:pt x="240" y="177"/>
                  </a:lnTo>
                  <a:lnTo>
                    <a:pt x="265" y="127"/>
                  </a:lnTo>
                  <a:cubicBezTo>
                    <a:pt x="265" y="117"/>
                    <a:pt x="265" y="106"/>
                    <a:pt x="275" y="96"/>
                  </a:cubicBezTo>
                  <a:cubicBezTo>
                    <a:pt x="275" y="91"/>
                    <a:pt x="276" y="87"/>
                    <a:pt x="277" y="83"/>
                  </a:cubicBezTo>
                  <a:close/>
                  <a:moveTo>
                    <a:pt x="240" y="177"/>
                  </a:moveTo>
                  <a:lnTo>
                    <a:pt x="233" y="191"/>
                  </a:lnTo>
                  <a:cubicBezTo>
                    <a:pt x="233" y="193"/>
                    <a:pt x="233" y="195"/>
                    <a:pt x="232" y="196"/>
                  </a:cubicBezTo>
                  <a:lnTo>
                    <a:pt x="232" y="196"/>
                  </a:lnTo>
                  <a:cubicBezTo>
                    <a:pt x="235" y="190"/>
                    <a:pt x="237" y="184"/>
                    <a:pt x="240" y="177"/>
                  </a:cubicBezTo>
                  <a:close/>
                  <a:moveTo>
                    <a:pt x="232" y="196"/>
                  </a:moveTo>
                  <a:cubicBezTo>
                    <a:pt x="231" y="200"/>
                    <a:pt x="229" y="203"/>
                    <a:pt x="228" y="207"/>
                  </a:cubicBezTo>
                  <a:lnTo>
                    <a:pt x="228" y="207"/>
                  </a:lnTo>
                  <a:cubicBezTo>
                    <a:pt x="230" y="203"/>
                    <a:pt x="231" y="200"/>
                    <a:pt x="232" y="196"/>
                  </a:cubicBezTo>
                  <a:close/>
                  <a:moveTo>
                    <a:pt x="228" y="207"/>
                  </a:moveTo>
                  <a:cubicBezTo>
                    <a:pt x="226" y="211"/>
                    <a:pt x="225" y="214"/>
                    <a:pt x="224" y="218"/>
                  </a:cubicBezTo>
                  <a:lnTo>
                    <a:pt x="224" y="218"/>
                  </a:lnTo>
                  <a:cubicBezTo>
                    <a:pt x="225" y="214"/>
                    <a:pt x="227" y="211"/>
                    <a:pt x="228" y="207"/>
                  </a:cubicBezTo>
                  <a:close/>
                  <a:moveTo>
                    <a:pt x="224" y="218"/>
                  </a:moveTo>
                  <a:cubicBezTo>
                    <a:pt x="204" y="265"/>
                    <a:pt x="184" y="312"/>
                    <a:pt x="163" y="360"/>
                  </a:cubicBezTo>
                  <a:lnTo>
                    <a:pt x="163" y="360"/>
                  </a:lnTo>
                  <a:cubicBezTo>
                    <a:pt x="170" y="357"/>
                    <a:pt x="170" y="350"/>
                    <a:pt x="170" y="350"/>
                  </a:cubicBezTo>
                  <a:cubicBezTo>
                    <a:pt x="191" y="308"/>
                    <a:pt x="202" y="265"/>
                    <a:pt x="223" y="223"/>
                  </a:cubicBezTo>
                  <a:cubicBezTo>
                    <a:pt x="223" y="221"/>
                    <a:pt x="223" y="219"/>
                    <a:pt x="224" y="218"/>
                  </a:cubicBezTo>
                  <a:close/>
                  <a:moveTo>
                    <a:pt x="163" y="360"/>
                  </a:moveTo>
                  <a:lnTo>
                    <a:pt x="163" y="360"/>
                  </a:lnTo>
                  <a:cubicBezTo>
                    <a:pt x="162" y="360"/>
                    <a:pt x="161" y="360"/>
                    <a:pt x="159" y="360"/>
                  </a:cubicBezTo>
                  <a:cubicBezTo>
                    <a:pt x="157" y="370"/>
                    <a:pt x="154" y="379"/>
                    <a:pt x="151" y="388"/>
                  </a:cubicBezTo>
                  <a:lnTo>
                    <a:pt x="151" y="388"/>
                  </a:lnTo>
                  <a:cubicBezTo>
                    <a:pt x="155" y="379"/>
                    <a:pt x="159" y="369"/>
                    <a:pt x="163" y="360"/>
                  </a:cubicBezTo>
                  <a:close/>
                  <a:moveTo>
                    <a:pt x="151" y="388"/>
                  </a:moveTo>
                  <a:cubicBezTo>
                    <a:pt x="142" y="408"/>
                    <a:pt x="133" y="428"/>
                    <a:pt x="124" y="447"/>
                  </a:cubicBezTo>
                  <a:lnTo>
                    <a:pt x="124" y="447"/>
                  </a:lnTo>
                  <a:cubicBezTo>
                    <a:pt x="134" y="429"/>
                    <a:pt x="143" y="409"/>
                    <a:pt x="151" y="388"/>
                  </a:cubicBezTo>
                  <a:close/>
                  <a:moveTo>
                    <a:pt x="124" y="447"/>
                  </a:moveTo>
                  <a:cubicBezTo>
                    <a:pt x="118" y="458"/>
                    <a:pt x="112" y="468"/>
                    <a:pt x="106" y="477"/>
                  </a:cubicBezTo>
                  <a:cubicBezTo>
                    <a:pt x="106" y="481"/>
                    <a:pt x="106" y="484"/>
                    <a:pt x="105" y="488"/>
                  </a:cubicBezTo>
                  <a:lnTo>
                    <a:pt x="105" y="488"/>
                  </a:lnTo>
                  <a:cubicBezTo>
                    <a:pt x="112" y="474"/>
                    <a:pt x="118" y="461"/>
                    <a:pt x="124" y="447"/>
                  </a:cubicBezTo>
                  <a:close/>
                  <a:moveTo>
                    <a:pt x="105" y="488"/>
                  </a:moveTo>
                  <a:lnTo>
                    <a:pt x="105" y="488"/>
                  </a:lnTo>
                  <a:cubicBezTo>
                    <a:pt x="97" y="506"/>
                    <a:pt x="88" y="524"/>
                    <a:pt x="79" y="542"/>
                  </a:cubicBezTo>
                  <a:lnTo>
                    <a:pt x="79" y="542"/>
                  </a:lnTo>
                  <a:cubicBezTo>
                    <a:pt x="81" y="541"/>
                    <a:pt x="82" y="541"/>
                    <a:pt x="85" y="541"/>
                  </a:cubicBezTo>
                  <a:cubicBezTo>
                    <a:pt x="94" y="523"/>
                    <a:pt x="103" y="505"/>
                    <a:pt x="105" y="488"/>
                  </a:cubicBezTo>
                  <a:close/>
                  <a:moveTo>
                    <a:pt x="79" y="542"/>
                  </a:moveTo>
                  <a:cubicBezTo>
                    <a:pt x="77" y="544"/>
                    <a:pt x="76" y="547"/>
                    <a:pt x="75" y="551"/>
                  </a:cubicBezTo>
                  <a:lnTo>
                    <a:pt x="75" y="551"/>
                  </a:lnTo>
                  <a:cubicBezTo>
                    <a:pt x="77" y="548"/>
                    <a:pt x="78" y="545"/>
                    <a:pt x="79" y="542"/>
                  </a:cubicBezTo>
                  <a:close/>
                  <a:moveTo>
                    <a:pt x="75" y="551"/>
                  </a:moveTo>
                  <a:lnTo>
                    <a:pt x="75" y="551"/>
                  </a:lnTo>
                  <a:cubicBezTo>
                    <a:pt x="62" y="579"/>
                    <a:pt x="48" y="607"/>
                    <a:pt x="34" y="634"/>
                  </a:cubicBezTo>
                  <a:lnTo>
                    <a:pt x="34" y="634"/>
                  </a:lnTo>
                  <a:cubicBezTo>
                    <a:pt x="43" y="624"/>
                    <a:pt x="43" y="614"/>
                    <a:pt x="54" y="614"/>
                  </a:cubicBezTo>
                  <a:cubicBezTo>
                    <a:pt x="54" y="593"/>
                    <a:pt x="64" y="583"/>
                    <a:pt x="75" y="562"/>
                  </a:cubicBezTo>
                  <a:cubicBezTo>
                    <a:pt x="75" y="558"/>
                    <a:pt x="75" y="554"/>
                    <a:pt x="75" y="551"/>
                  </a:cubicBezTo>
                  <a:close/>
                  <a:moveTo>
                    <a:pt x="34" y="634"/>
                  </a:moveTo>
                  <a:cubicBezTo>
                    <a:pt x="33" y="635"/>
                    <a:pt x="33" y="635"/>
                    <a:pt x="32" y="636"/>
                  </a:cubicBezTo>
                  <a:lnTo>
                    <a:pt x="32" y="637"/>
                  </a:lnTo>
                  <a:lnTo>
                    <a:pt x="32" y="637"/>
                  </a:lnTo>
                  <a:cubicBezTo>
                    <a:pt x="33" y="636"/>
                    <a:pt x="33" y="635"/>
                    <a:pt x="34" y="634"/>
                  </a:cubicBezTo>
                  <a:close/>
                  <a:moveTo>
                    <a:pt x="32" y="637"/>
                  </a:moveTo>
                  <a:cubicBezTo>
                    <a:pt x="29" y="643"/>
                    <a:pt x="26" y="649"/>
                    <a:pt x="23" y="655"/>
                  </a:cubicBezTo>
                  <a:lnTo>
                    <a:pt x="23" y="655"/>
                  </a:lnTo>
                  <a:lnTo>
                    <a:pt x="32" y="647"/>
                  </a:lnTo>
                  <a:lnTo>
                    <a:pt x="32" y="637"/>
                  </a:lnTo>
                  <a:close/>
                  <a:moveTo>
                    <a:pt x="23" y="655"/>
                  </a:moveTo>
                  <a:lnTo>
                    <a:pt x="21" y="657"/>
                  </a:lnTo>
                  <a:cubicBezTo>
                    <a:pt x="21" y="657"/>
                    <a:pt x="21" y="658"/>
                    <a:pt x="21" y="658"/>
                  </a:cubicBezTo>
                  <a:lnTo>
                    <a:pt x="21" y="658"/>
                  </a:lnTo>
                  <a:cubicBezTo>
                    <a:pt x="22" y="657"/>
                    <a:pt x="22" y="656"/>
                    <a:pt x="23" y="655"/>
                  </a:cubicBezTo>
                  <a:close/>
                  <a:moveTo>
                    <a:pt x="21" y="658"/>
                  </a:moveTo>
                  <a:lnTo>
                    <a:pt x="21" y="658"/>
                  </a:lnTo>
                  <a:cubicBezTo>
                    <a:pt x="18" y="665"/>
                    <a:pt x="15" y="671"/>
                    <a:pt x="11" y="678"/>
                  </a:cubicBezTo>
                  <a:lnTo>
                    <a:pt x="11" y="678"/>
                  </a:lnTo>
                  <a:cubicBezTo>
                    <a:pt x="21" y="668"/>
                    <a:pt x="21" y="668"/>
                    <a:pt x="21" y="658"/>
                  </a:cubicBezTo>
                  <a:close/>
                  <a:moveTo>
                    <a:pt x="11" y="678"/>
                  </a:moveTo>
                  <a:cubicBezTo>
                    <a:pt x="11" y="678"/>
                    <a:pt x="11" y="678"/>
                    <a:pt x="11" y="678"/>
                  </a:cubicBezTo>
                  <a:cubicBezTo>
                    <a:pt x="11" y="678"/>
                    <a:pt x="11" y="678"/>
                    <a:pt x="11" y="678"/>
                  </a:cubicBezTo>
                  <a:lnTo>
                    <a:pt x="11" y="678"/>
                  </a:lnTo>
                  <a:cubicBezTo>
                    <a:pt x="11" y="678"/>
                    <a:pt x="11" y="678"/>
                    <a:pt x="11" y="678"/>
                  </a:cubicBezTo>
                  <a:close/>
                  <a:moveTo>
                    <a:pt x="11" y="678"/>
                  </a:moveTo>
                  <a:cubicBezTo>
                    <a:pt x="8" y="685"/>
                    <a:pt x="4" y="692"/>
                    <a:pt x="0" y="699"/>
                  </a:cubicBezTo>
                  <a:cubicBezTo>
                    <a:pt x="11" y="689"/>
                    <a:pt x="11" y="689"/>
                    <a:pt x="11" y="678"/>
                  </a:cubicBezTo>
                  <a:close/>
                </a:path>
              </a:pathLst>
            </a:custGeom>
            <a:solidFill>
              <a:srgbClr val="B9B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81"/>
            <p:cNvSpPr/>
            <p:nvPr/>
          </p:nvSpPr>
          <p:spPr>
            <a:xfrm>
              <a:off x="2549425" y="4222275"/>
              <a:ext cx="7725" cy="17225"/>
            </a:xfrm>
            <a:custGeom>
              <a:rect b="b" l="l" r="r" t="t"/>
              <a:pathLst>
                <a:path extrusionOk="0" h="689" w="309">
                  <a:moveTo>
                    <a:pt x="308" y="1"/>
                  </a:moveTo>
                  <a:lnTo>
                    <a:pt x="308" y="1"/>
                  </a:lnTo>
                  <a:cubicBezTo>
                    <a:pt x="301" y="22"/>
                    <a:pt x="294" y="39"/>
                    <a:pt x="290" y="54"/>
                  </a:cubicBezTo>
                  <a:lnTo>
                    <a:pt x="290" y="54"/>
                  </a:lnTo>
                  <a:cubicBezTo>
                    <a:pt x="291" y="50"/>
                    <a:pt x="294" y="47"/>
                    <a:pt x="297" y="43"/>
                  </a:cubicBezTo>
                  <a:cubicBezTo>
                    <a:pt x="297" y="22"/>
                    <a:pt x="308" y="11"/>
                    <a:pt x="308" y="1"/>
                  </a:cubicBezTo>
                  <a:close/>
                  <a:moveTo>
                    <a:pt x="290" y="54"/>
                  </a:moveTo>
                  <a:cubicBezTo>
                    <a:pt x="287" y="61"/>
                    <a:pt x="287" y="68"/>
                    <a:pt x="287" y="74"/>
                  </a:cubicBezTo>
                  <a:cubicBezTo>
                    <a:pt x="287" y="68"/>
                    <a:pt x="288" y="61"/>
                    <a:pt x="290" y="54"/>
                  </a:cubicBezTo>
                  <a:close/>
                  <a:moveTo>
                    <a:pt x="128" y="424"/>
                  </a:moveTo>
                  <a:lnTo>
                    <a:pt x="128" y="424"/>
                  </a:lnTo>
                  <a:cubicBezTo>
                    <a:pt x="121" y="447"/>
                    <a:pt x="113" y="468"/>
                    <a:pt x="105" y="488"/>
                  </a:cubicBezTo>
                  <a:lnTo>
                    <a:pt x="105" y="488"/>
                  </a:lnTo>
                  <a:cubicBezTo>
                    <a:pt x="106" y="488"/>
                    <a:pt x="106" y="488"/>
                    <a:pt x="107" y="488"/>
                  </a:cubicBezTo>
                  <a:cubicBezTo>
                    <a:pt x="118" y="467"/>
                    <a:pt x="128" y="445"/>
                    <a:pt x="128" y="424"/>
                  </a:cubicBezTo>
                  <a:close/>
                  <a:moveTo>
                    <a:pt x="105" y="488"/>
                  </a:moveTo>
                  <a:cubicBezTo>
                    <a:pt x="97" y="489"/>
                    <a:pt x="97" y="498"/>
                    <a:pt x="97" y="508"/>
                  </a:cubicBezTo>
                  <a:lnTo>
                    <a:pt x="97" y="508"/>
                  </a:lnTo>
                  <a:cubicBezTo>
                    <a:pt x="100" y="501"/>
                    <a:pt x="102" y="495"/>
                    <a:pt x="105" y="488"/>
                  </a:cubicBezTo>
                  <a:close/>
                  <a:moveTo>
                    <a:pt x="97" y="508"/>
                  </a:moveTo>
                  <a:cubicBezTo>
                    <a:pt x="96" y="510"/>
                    <a:pt x="94" y="513"/>
                    <a:pt x="93" y="516"/>
                  </a:cubicBezTo>
                  <a:lnTo>
                    <a:pt x="93" y="516"/>
                  </a:lnTo>
                  <a:cubicBezTo>
                    <a:pt x="94" y="513"/>
                    <a:pt x="95" y="511"/>
                    <a:pt x="97" y="509"/>
                  </a:cubicBezTo>
                  <a:cubicBezTo>
                    <a:pt x="97" y="508"/>
                    <a:pt x="97" y="508"/>
                    <a:pt x="97" y="508"/>
                  </a:cubicBezTo>
                  <a:close/>
                  <a:moveTo>
                    <a:pt x="93" y="516"/>
                  </a:moveTo>
                  <a:cubicBezTo>
                    <a:pt x="86" y="527"/>
                    <a:pt x="80" y="536"/>
                    <a:pt x="78" y="546"/>
                  </a:cubicBezTo>
                  <a:lnTo>
                    <a:pt x="78" y="546"/>
                  </a:lnTo>
                  <a:cubicBezTo>
                    <a:pt x="83" y="537"/>
                    <a:pt x="88" y="526"/>
                    <a:pt x="93" y="516"/>
                  </a:cubicBezTo>
                  <a:close/>
                  <a:moveTo>
                    <a:pt x="78" y="546"/>
                  </a:moveTo>
                  <a:cubicBezTo>
                    <a:pt x="70" y="559"/>
                    <a:pt x="63" y="571"/>
                    <a:pt x="54" y="583"/>
                  </a:cubicBezTo>
                  <a:cubicBezTo>
                    <a:pt x="65" y="572"/>
                    <a:pt x="65" y="561"/>
                    <a:pt x="76" y="561"/>
                  </a:cubicBezTo>
                  <a:cubicBezTo>
                    <a:pt x="76" y="556"/>
                    <a:pt x="76" y="551"/>
                    <a:pt x="78" y="546"/>
                  </a:cubicBezTo>
                  <a:close/>
                  <a:moveTo>
                    <a:pt x="43" y="604"/>
                  </a:moveTo>
                  <a:cubicBezTo>
                    <a:pt x="43" y="607"/>
                    <a:pt x="42" y="612"/>
                    <a:pt x="40" y="617"/>
                  </a:cubicBezTo>
                  <a:lnTo>
                    <a:pt x="40" y="617"/>
                  </a:lnTo>
                  <a:cubicBezTo>
                    <a:pt x="43" y="614"/>
                    <a:pt x="43" y="611"/>
                    <a:pt x="43" y="604"/>
                  </a:cubicBezTo>
                  <a:close/>
                  <a:moveTo>
                    <a:pt x="40" y="617"/>
                  </a:moveTo>
                  <a:cubicBezTo>
                    <a:pt x="39" y="619"/>
                    <a:pt x="37" y="622"/>
                    <a:pt x="33" y="625"/>
                  </a:cubicBezTo>
                  <a:cubicBezTo>
                    <a:pt x="33" y="628"/>
                    <a:pt x="33" y="631"/>
                    <a:pt x="33" y="633"/>
                  </a:cubicBezTo>
                  <a:lnTo>
                    <a:pt x="33" y="633"/>
                  </a:lnTo>
                  <a:cubicBezTo>
                    <a:pt x="36" y="628"/>
                    <a:pt x="38" y="622"/>
                    <a:pt x="40" y="617"/>
                  </a:cubicBezTo>
                  <a:close/>
                  <a:moveTo>
                    <a:pt x="33" y="633"/>
                  </a:moveTo>
                  <a:cubicBezTo>
                    <a:pt x="30" y="638"/>
                    <a:pt x="26" y="643"/>
                    <a:pt x="22" y="646"/>
                  </a:cubicBezTo>
                  <a:cubicBezTo>
                    <a:pt x="30" y="639"/>
                    <a:pt x="32" y="637"/>
                    <a:pt x="33" y="633"/>
                  </a:cubicBezTo>
                  <a:close/>
                  <a:moveTo>
                    <a:pt x="22" y="646"/>
                  </a:moveTo>
                  <a:cubicBezTo>
                    <a:pt x="12" y="657"/>
                    <a:pt x="12" y="678"/>
                    <a:pt x="1" y="688"/>
                  </a:cubicBezTo>
                  <a:cubicBezTo>
                    <a:pt x="12" y="678"/>
                    <a:pt x="22" y="657"/>
                    <a:pt x="22" y="646"/>
                  </a:cubicBezTo>
                  <a:close/>
                </a:path>
              </a:pathLst>
            </a:custGeom>
            <a:solidFill>
              <a:srgbClr val="C697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81"/>
            <p:cNvSpPr/>
            <p:nvPr/>
          </p:nvSpPr>
          <p:spPr>
            <a:xfrm>
              <a:off x="2465275" y="4239225"/>
              <a:ext cx="25" cy="1325"/>
            </a:xfrm>
            <a:custGeom>
              <a:rect b="b" l="l" r="r" t="t"/>
              <a:pathLst>
                <a:path extrusionOk="0" h="53" w="1">
                  <a:moveTo>
                    <a:pt x="0" y="0"/>
                  </a:move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28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81"/>
            <p:cNvSpPr/>
            <p:nvPr/>
          </p:nvSpPr>
          <p:spPr>
            <a:xfrm>
              <a:off x="2473750" y="4225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45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81"/>
            <p:cNvSpPr/>
            <p:nvPr/>
          </p:nvSpPr>
          <p:spPr>
            <a:xfrm>
              <a:off x="2471625" y="4225450"/>
              <a:ext cx="4775" cy="2925"/>
            </a:xfrm>
            <a:custGeom>
              <a:rect b="b" l="l" r="r" t="t"/>
              <a:pathLst>
                <a:path extrusionOk="0" h="117" w="191">
                  <a:moveTo>
                    <a:pt x="85" y="1"/>
                  </a:moveTo>
                  <a:cubicBezTo>
                    <a:pt x="75" y="11"/>
                    <a:pt x="75" y="11"/>
                    <a:pt x="75" y="22"/>
                  </a:cubicBezTo>
                  <a:lnTo>
                    <a:pt x="64" y="22"/>
                  </a:lnTo>
                  <a:lnTo>
                    <a:pt x="64" y="32"/>
                  </a:lnTo>
                  <a:lnTo>
                    <a:pt x="54" y="43"/>
                  </a:lnTo>
                  <a:lnTo>
                    <a:pt x="22" y="74"/>
                  </a:lnTo>
                  <a:lnTo>
                    <a:pt x="0" y="96"/>
                  </a:lnTo>
                  <a:cubicBezTo>
                    <a:pt x="64" y="96"/>
                    <a:pt x="127" y="107"/>
                    <a:pt x="191" y="117"/>
                  </a:cubicBezTo>
                  <a:cubicBezTo>
                    <a:pt x="191" y="107"/>
                    <a:pt x="191" y="107"/>
                    <a:pt x="181" y="107"/>
                  </a:cubicBezTo>
                  <a:lnTo>
                    <a:pt x="181" y="96"/>
                  </a:lnTo>
                  <a:cubicBezTo>
                    <a:pt x="170" y="96"/>
                    <a:pt x="170" y="85"/>
                    <a:pt x="170" y="85"/>
                  </a:cubicBezTo>
                  <a:cubicBezTo>
                    <a:pt x="170" y="85"/>
                    <a:pt x="160" y="85"/>
                    <a:pt x="160" y="74"/>
                  </a:cubicBezTo>
                  <a:cubicBezTo>
                    <a:pt x="149" y="64"/>
                    <a:pt x="149" y="64"/>
                    <a:pt x="138" y="64"/>
                  </a:cubicBezTo>
                  <a:cubicBezTo>
                    <a:pt x="138" y="53"/>
                    <a:pt x="138" y="53"/>
                    <a:pt x="127" y="43"/>
                  </a:cubicBezTo>
                  <a:cubicBezTo>
                    <a:pt x="127" y="43"/>
                    <a:pt x="117" y="43"/>
                    <a:pt x="117" y="32"/>
                  </a:cubicBezTo>
                  <a:cubicBezTo>
                    <a:pt x="117" y="32"/>
                    <a:pt x="106" y="32"/>
                    <a:pt x="106" y="22"/>
                  </a:cubicBezTo>
                  <a:lnTo>
                    <a:pt x="96" y="11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DB3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81"/>
            <p:cNvSpPr/>
            <p:nvPr/>
          </p:nvSpPr>
          <p:spPr>
            <a:xfrm>
              <a:off x="2473750" y="4225450"/>
              <a:ext cx="550" cy="550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lnTo>
                    <a:pt x="11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81"/>
            <p:cNvSpPr/>
            <p:nvPr/>
          </p:nvSpPr>
          <p:spPr>
            <a:xfrm>
              <a:off x="2475600" y="4227300"/>
              <a:ext cx="550" cy="825"/>
            </a:xfrm>
            <a:custGeom>
              <a:rect b="b" l="l" r="r" t="t"/>
              <a:pathLst>
                <a:path extrusionOk="0" h="33" w="22">
                  <a:moveTo>
                    <a:pt x="22" y="22"/>
                  </a:moveTo>
                  <a:lnTo>
                    <a:pt x="22" y="22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" y="11"/>
                    <a:pt x="11" y="11"/>
                    <a:pt x="11" y="11"/>
                  </a:cubicBezTo>
                  <a:lnTo>
                    <a:pt x="11" y="11"/>
                  </a:lnTo>
                  <a:lnTo>
                    <a:pt x="11" y="11"/>
                  </a:lnTo>
                  <a:cubicBezTo>
                    <a:pt x="11" y="11"/>
                    <a:pt x="1" y="1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81"/>
            <p:cNvSpPr/>
            <p:nvPr/>
          </p:nvSpPr>
          <p:spPr>
            <a:xfrm>
              <a:off x="2464200" y="4227825"/>
              <a:ext cx="29950" cy="81825"/>
            </a:xfrm>
            <a:custGeom>
              <a:rect b="b" l="l" r="r" t="t"/>
              <a:pathLst>
                <a:path extrusionOk="0" h="3273" w="1198">
                  <a:moveTo>
                    <a:pt x="297" y="1"/>
                  </a:moveTo>
                  <a:cubicBezTo>
                    <a:pt x="287" y="1"/>
                    <a:pt x="287" y="12"/>
                    <a:pt x="276" y="12"/>
                  </a:cubicBezTo>
                  <a:cubicBezTo>
                    <a:pt x="276" y="22"/>
                    <a:pt x="266" y="22"/>
                    <a:pt x="266" y="22"/>
                  </a:cubicBezTo>
                  <a:cubicBezTo>
                    <a:pt x="255" y="33"/>
                    <a:pt x="245" y="33"/>
                    <a:pt x="245" y="33"/>
                  </a:cubicBezTo>
                  <a:lnTo>
                    <a:pt x="234" y="43"/>
                  </a:lnTo>
                  <a:cubicBezTo>
                    <a:pt x="224" y="43"/>
                    <a:pt x="224" y="54"/>
                    <a:pt x="213" y="54"/>
                  </a:cubicBezTo>
                  <a:cubicBezTo>
                    <a:pt x="213" y="54"/>
                    <a:pt x="203" y="54"/>
                    <a:pt x="203" y="64"/>
                  </a:cubicBezTo>
                  <a:cubicBezTo>
                    <a:pt x="192" y="64"/>
                    <a:pt x="181" y="64"/>
                    <a:pt x="170" y="75"/>
                  </a:cubicBezTo>
                  <a:cubicBezTo>
                    <a:pt x="149" y="85"/>
                    <a:pt x="139" y="85"/>
                    <a:pt x="128" y="85"/>
                  </a:cubicBezTo>
                  <a:cubicBezTo>
                    <a:pt x="118" y="85"/>
                    <a:pt x="118" y="96"/>
                    <a:pt x="107" y="96"/>
                  </a:cubicBezTo>
                  <a:lnTo>
                    <a:pt x="86" y="96"/>
                  </a:lnTo>
                  <a:cubicBezTo>
                    <a:pt x="76" y="96"/>
                    <a:pt x="76" y="96"/>
                    <a:pt x="65" y="106"/>
                  </a:cubicBezTo>
                  <a:lnTo>
                    <a:pt x="1" y="106"/>
                  </a:lnTo>
                  <a:cubicBezTo>
                    <a:pt x="1" y="118"/>
                    <a:pt x="12" y="128"/>
                    <a:pt x="12" y="128"/>
                  </a:cubicBezTo>
                  <a:cubicBezTo>
                    <a:pt x="12" y="149"/>
                    <a:pt x="12" y="170"/>
                    <a:pt x="22" y="191"/>
                  </a:cubicBezTo>
                  <a:lnTo>
                    <a:pt x="22" y="245"/>
                  </a:lnTo>
                  <a:cubicBezTo>
                    <a:pt x="22" y="255"/>
                    <a:pt x="22" y="266"/>
                    <a:pt x="33" y="276"/>
                  </a:cubicBezTo>
                  <a:lnTo>
                    <a:pt x="33" y="308"/>
                  </a:lnTo>
                  <a:lnTo>
                    <a:pt x="33" y="339"/>
                  </a:lnTo>
                  <a:lnTo>
                    <a:pt x="33" y="372"/>
                  </a:lnTo>
                  <a:lnTo>
                    <a:pt x="33" y="403"/>
                  </a:lnTo>
                  <a:cubicBezTo>
                    <a:pt x="33" y="414"/>
                    <a:pt x="33" y="435"/>
                    <a:pt x="43" y="445"/>
                  </a:cubicBezTo>
                  <a:lnTo>
                    <a:pt x="43" y="456"/>
                  </a:lnTo>
                  <a:lnTo>
                    <a:pt x="43" y="509"/>
                  </a:lnTo>
                  <a:cubicBezTo>
                    <a:pt x="65" y="530"/>
                    <a:pt x="76" y="562"/>
                    <a:pt x="97" y="594"/>
                  </a:cubicBezTo>
                  <a:cubicBezTo>
                    <a:pt x="170" y="699"/>
                    <a:pt x="245" y="816"/>
                    <a:pt x="308" y="932"/>
                  </a:cubicBezTo>
                  <a:lnTo>
                    <a:pt x="319" y="943"/>
                  </a:lnTo>
                  <a:cubicBezTo>
                    <a:pt x="340" y="996"/>
                    <a:pt x="372" y="1049"/>
                    <a:pt x="403" y="1092"/>
                  </a:cubicBezTo>
                  <a:cubicBezTo>
                    <a:pt x="509" y="1292"/>
                    <a:pt x="615" y="1504"/>
                    <a:pt x="700" y="1716"/>
                  </a:cubicBezTo>
                  <a:cubicBezTo>
                    <a:pt x="817" y="1981"/>
                    <a:pt x="911" y="2245"/>
                    <a:pt x="986" y="2520"/>
                  </a:cubicBezTo>
                  <a:cubicBezTo>
                    <a:pt x="1050" y="2711"/>
                    <a:pt x="1092" y="2912"/>
                    <a:pt x="1134" y="3113"/>
                  </a:cubicBezTo>
                  <a:lnTo>
                    <a:pt x="1166" y="3272"/>
                  </a:lnTo>
                  <a:cubicBezTo>
                    <a:pt x="1177" y="3177"/>
                    <a:pt x="1187" y="3082"/>
                    <a:pt x="1187" y="2986"/>
                  </a:cubicBezTo>
                  <a:cubicBezTo>
                    <a:pt x="1198" y="2891"/>
                    <a:pt x="1198" y="2796"/>
                    <a:pt x="1198" y="2711"/>
                  </a:cubicBezTo>
                  <a:lnTo>
                    <a:pt x="1198" y="2489"/>
                  </a:lnTo>
                  <a:lnTo>
                    <a:pt x="1198" y="2436"/>
                  </a:lnTo>
                  <a:cubicBezTo>
                    <a:pt x="1198" y="2425"/>
                    <a:pt x="1187" y="2404"/>
                    <a:pt x="1187" y="2393"/>
                  </a:cubicBezTo>
                  <a:lnTo>
                    <a:pt x="1187" y="2383"/>
                  </a:lnTo>
                  <a:lnTo>
                    <a:pt x="1187" y="2372"/>
                  </a:lnTo>
                  <a:lnTo>
                    <a:pt x="1187" y="2362"/>
                  </a:lnTo>
                  <a:lnTo>
                    <a:pt x="1187" y="2351"/>
                  </a:lnTo>
                  <a:lnTo>
                    <a:pt x="1187" y="2341"/>
                  </a:lnTo>
                  <a:cubicBezTo>
                    <a:pt x="1187" y="2320"/>
                    <a:pt x="1187" y="2298"/>
                    <a:pt x="1177" y="2277"/>
                  </a:cubicBezTo>
                  <a:lnTo>
                    <a:pt x="1177" y="2214"/>
                  </a:lnTo>
                  <a:cubicBezTo>
                    <a:pt x="1166" y="2171"/>
                    <a:pt x="1166" y="2139"/>
                    <a:pt x="1155" y="2097"/>
                  </a:cubicBezTo>
                  <a:cubicBezTo>
                    <a:pt x="1155" y="2055"/>
                    <a:pt x="1144" y="2023"/>
                    <a:pt x="1144" y="1981"/>
                  </a:cubicBezTo>
                  <a:cubicBezTo>
                    <a:pt x="1134" y="1896"/>
                    <a:pt x="1113" y="1822"/>
                    <a:pt x="1102" y="1748"/>
                  </a:cubicBezTo>
                  <a:cubicBezTo>
                    <a:pt x="1102" y="1737"/>
                    <a:pt x="1092" y="1716"/>
                    <a:pt x="1092" y="1706"/>
                  </a:cubicBezTo>
                  <a:cubicBezTo>
                    <a:pt x="1081" y="1663"/>
                    <a:pt x="1071" y="1610"/>
                    <a:pt x="1060" y="1568"/>
                  </a:cubicBezTo>
                  <a:cubicBezTo>
                    <a:pt x="1050" y="1525"/>
                    <a:pt x="1050" y="1494"/>
                    <a:pt x="1039" y="1451"/>
                  </a:cubicBezTo>
                  <a:cubicBezTo>
                    <a:pt x="1028" y="1419"/>
                    <a:pt x="1017" y="1377"/>
                    <a:pt x="1007" y="1346"/>
                  </a:cubicBezTo>
                  <a:cubicBezTo>
                    <a:pt x="986" y="1271"/>
                    <a:pt x="965" y="1208"/>
                    <a:pt x="944" y="1134"/>
                  </a:cubicBezTo>
                  <a:lnTo>
                    <a:pt x="944" y="1123"/>
                  </a:lnTo>
                  <a:cubicBezTo>
                    <a:pt x="944" y="1113"/>
                    <a:pt x="933" y="1102"/>
                    <a:pt x="933" y="1092"/>
                  </a:cubicBezTo>
                  <a:cubicBezTo>
                    <a:pt x="922" y="1070"/>
                    <a:pt x="922" y="1049"/>
                    <a:pt x="911" y="1028"/>
                  </a:cubicBezTo>
                  <a:cubicBezTo>
                    <a:pt x="911" y="1017"/>
                    <a:pt x="901" y="1007"/>
                    <a:pt x="901" y="996"/>
                  </a:cubicBezTo>
                  <a:lnTo>
                    <a:pt x="901" y="986"/>
                  </a:lnTo>
                  <a:cubicBezTo>
                    <a:pt x="880" y="943"/>
                    <a:pt x="869" y="911"/>
                    <a:pt x="859" y="880"/>
                  </a:cubicBezTo>
                  <a:lnTo>
                    <a:pt x="859" y="869"/>
                  </a:lnTo>
                  <a:cubicBezTo>
                    <a:pt x="859" y="859"/>
                    <a:pt x="848" y="848"/>
                    <a:pt x="848" y="837"/>
                  </a:cubicBezTo>
                  <a:cubicBezTo>
                    <a:pt x="838" y="816"/>
                    <a:pt x="838" y="795"/>
                    <a:pt x="827" y="784"/>
                  </a:cubicBezTo>
                  <a:cubicBezTo>
                    <a:pt x="827" y="774"/>
                    <a:pt x="817" y="763"/>
                    <a:pt x="817" y="753"/>
                  </a:cubicBezTo>
                  <a:lnTo>
                    <a:pt x="817" y="742"/>
                  </a:lnTo>
                  <a:cubicBezTo>
                    <a:pt x="806" y="732"/>
                    <a:pt x="806" y="721"/>
                    <a:pt x="795" y="710"/>
                  </a:cubicBezTo>
                  <a:cubicBezTo>
                    <a:pt x="784" y="689"/>
                    <a:pt x="784" y="668"/>
                    <a:pt x="774" y="647"/>
                  </a:cubicBezTo>
                  <a:cubicBezTo>
                    <a:pt x="763" y="626"/>
                    <a:pt x="763" y="605"/>
                    <a:pt x="753" y="594"/>
                  </a:cubicBezTo>
                  <a:cubicBezTo>
                    <a:pt x="742" y="572"/>
                    <a:pt x="732" y="551"/>
                    <a:pt x="732" y="530"/>
                  </a:cubicBezTo>
                  <a:cubicBezTo>
                    <a:pt x="711" y="499"/>
                    <a:pt x="700" y="466"/>
                    <a:pt x="690" y="435"/>
                  </a:cubicBezTo>
                  <a:lnTo>
                    <a:pt x="679" y="424"/>
                  </a:lnTo>
                  <a:lnTo>
                    <a:pt x="679" y="414"/>
                  </a:lnTo>
                  <a:lnTo>
                    <a:pt x="647" y="350"/>
                  </a:lnTo>
                  <a:cubicBezTo>
                    <a:pt x="647" y="339"/>
                    <a:pt x="647" y="339"/>
                    <a:pt x="636" y="329"/>
                  </a:cubicBezTo>
                  <a:cubicBezTo>
                    <a:pt x="636" y="318"/>
                    <a:pt x="626" y="308"/>
                    <a:pt x="626" y="297"/>
                  </a:cubicBezTo>
                  <a:lnTo>
                    <a:pt x="626" y="287"/>
                  </a:lnTo>
                  <a:cubicBezTo>
                    <a:pt x="615" y="276"/>
                    <a:pt x="605" y="255"/>
                    <a:pt x="605" y="245"/>
                  </a:cubicBezTo>
                  <a:lnTo>
                    <a:pt x="594" y="234"/>
                  </a:lnTo>
                  <a:lnTo>
                    <a:pt x="594" y="223"/>
                  </a:lnTo>
                  <a:cubicBezTo>
                    <a:pt x="573" y="191"/>
                    <a:pt x="563" y="170"/>
                    <a:pt x="552" y="139"/>
                  </a:cubicBezTo>
                  <a:lnTo>
                    <a:pt x="552" y="128"/>
                  </a:lnTo>
                  <a:cubicBezTo>
                    <a:pt x="541" y="118"/>
                    <a:pt x="530" y="106"/>
                    <a:pt x="530" y="96"/>
                  </a:cubicBezTo>
                  <a:cubicBezTo>
                    <a:pt x="530" y="85"/>
                    <a:pt x="530" y="85"/>
                    <a:pt x="520" y="85"/>
                  </a:cubicBezTo>
                  <a:cubicBezTo>
                    <a:pt x="509" y="54"/>
                    <a:pt x="499" y="33"/>
                    <a:pt x="488" y="22"/>
                  </a:cubicBezTo>
                  <a:cubicBezTo>
                    <a:pt x="424" y="12"/>
                    <a:pt x="361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81"/>
            <p:cNvSpPr/>
            <p:nvPr/>
          </p:nvSpPr>
          <p:spPr>
            <a:xfrm>
              <a:off x="2471625" y="4227825"/>
              <a:ext cx="8500" cy="7975"/>
            </a:xfrm>
            <a:custGeom>
              <a:rect b="b" l="l" r="r" t="t"/>
              <a:pathLst>
                <a:path extrusionOk="0" h="319" w="340">
                  <a:moveTo>
                    <a:pt x="339" y="308"/>
                  </a:moveTo>
                  <a:lnTo>
                    <a:pt x="339" y="318"/>
                  </a:lnTo>
                  <a:lnTo>
                    <a:pt x="339" y="318"/>
                  </a:lnTo>
                  <a:lnTo>
                    <a:pt x="339" y="308"/>
                  </a:lnTo>
                  <a:close/>
                  <a:moveTo>
                    <a:pt x="297" y="234"/>
                  </a:moveTo>
                  <a:lnTo>
                    <a:pt x="297" y="234"/>
                  </a:lnTo>
                  <a:lnTo>
                    <a:pt x="297" y="234"/>
                  </a:lnTo>
                  <a:lnTo>
                    <a:pt x="308" y="245"/>
                  </a:lnTo>
                  <a:cubicBezTo>
                    <a:pt x="308" y="255"/>
                    <a:pt x="318" y="276"/>
                    <a:pt x="329" y="287"/>
                  </a:cubicBezTo>
                  <a:lnTo>
                    <a:pt x="329" y="287"/>
                  </a:lnTo>
                  <a:cubicBezTo>
                    <a:pt x="318" y="276"/>
                    <a:pt x="308" y="255"/>
                    <a:pt x="308" y="245"/>
                  </a:cubicBezTo>
                  <a:lnTo>
                    <a:pt x="308" y="245"/>
                  </a:lnTo>
                  <a:lnTo>
                    <a:pt x="297" y="234"/>
                  </a:lnTo>
                  <a:lnTo>
                    <a:pt x="297" y="234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64" y="1"/>
                    <a:pt x="127" y="12"/>
                    <a:pt x="191" y="22"/>
                  </a:cubicBezTo>
                  <a:cubicBezTo>
                    <a:pt x="202" y="33"/>
                    <a:pt x="212" y="54"/>
                    <a:pt x="223" y="85"/>
                  </a:cubicBezTo>
                  <a:cubicBezTo>
                    <a:pt x="233" y="85"/>
                    <a:pt x="233" y="85"/>
                    <a:pt x="233" y="96"/>
                  </a:cubicBezTo>
                  <a:cubicBezTo>
                    <a:pt x="233" y="106"/>
                    <a:pt x="244" y="118"/>
                    <a:pt x="255" y="128"/>
                  </a:cubicBezTo>
                  <a:lnTo>
                    <a:pt x="255" y="139"/>
                  </a:lnTo>
                  <a:cubicBezTo>
                    <a:pt x="266" y="170"/>
                    <a:pt x="276" y="191"/>
                    <a:pt x="297" y="223"/>
                  </a:cubicBezTo>
                  <a:lnTo>
                    <a:pt x="297" y="234"/>
                  </a:lnTo>
                  <a:lnTo>
                    <a:pt x="297" y="234"/>
                  </a:lnTo>
                  <a:lnTo>
                    <a:pt x="297" y="223"/>
                  </a:lnTo>
                  <a:lnTo>
                    <a:pt x="297" y="223"/>
                  </a:lnTo>
                  <a:cubicBezTo>
                    <a:pt x="276" y="191"/>
                    <a:pt x="266" y="170"/>
                    <a:pt x="255" y="139"/>
                  </a:cubicBezTo>
                  <a:lnTo>
                    <a:pt x="255" y="128"/>
                  </a:lnTo>
                  <a:cubicBezTo>
                    <a:pt x="244" y="118"/>
                    <a:pt x="233" y="106"/>
                    <a:pt x="233" y="96"/>
                  </a:cubicBezTo>
                  <a:cubicBezTo>
                    <a:pt x="233" y="85"/>
                    <a:pt x="233" y="85"/>
                    <a:pt x="223" y="85"/>
                  </a:cubicBezTo>
                  <a:cubicBezTo>
                    <a:pt x="212" y="54"/>
                    <a:pt x="202" y="33"/>
                    <a:pt x="191" y="22"/>
                  </a:cubicBezTo>
                  <a:cubicBezTo>
                    <a:pt x="127" y="12"/>
                    <a:pt x="64" y="1"/>
                    <a:pt x="0" y="1"/>
                  </a:cubicBezTo>
                  <a:close/>
                </a:path>
              </a:pathLst>
            </a:custGeom>
            <a:solidFill>
              <a:srgbClr val="F392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81"/>
            <p:cNvSpPr/>
            <p:nvPr/>
          </p:nvSpPr>
          <p:spPr>
            <a:xfrm>
              <a:off x="2479025" y="4233650"/>
              <a:ext cx="15125" cy="61950"/>
            </a:xfrm>
            <a:custGeom>
              <a:rect b="b" l="l" r="r" t="t"/>
              <a:pathLst>
                <a:path extrusionOk="0" h="2478" w="605">
                  <a:moveTo>
                    <a:pt x="594" y="2150"/>
                  </a:moveTo>
                  <a:lnTo>
                    <a:pt x="594" y="2150"/>
                  </a:lnTo>
                  <a:lnTo>
                    <a:pt x="594" y="2160"/>
                  </a:lnTo>
                  <a:lnTo>
                    <a:pt x="594" y="2150"/>
                  </a:lnTo>
                  <a:lnTo>
                    <a:pt x="594" y="2150"/>
                  </a:lnTo>
                  <a:lnTo>
                    <a:pt x="594" y="2160"/>
                  </a:lnTo>
                  <a:cubicBezTo>
                    <a:pt x="594" y="2171"/>
                    <a:pt x="605" y="2192"/>
                    <a:pt x="605" y="2203"/>
                  </a:cubicBezTo>
                  <a:lnTo>
                    <a:pt x="605" y="2256"/>
                  </a:lnTo>
                  <a:lnTo>
                    <a:pt x="605" y="2478"/>
                  </a:lnTo>
                  <a:lnTo>
                    <a:pt x="605" y="2478"/>
                  </a:lnTo>
                  <a:lnTo>
                    <a:pt x="605" y="2256"/>
                  </a:lnTo>
                  <a:lnTo>
                    <a:pt x="605" y="2256"/>
                  </a:lnTo>
                  <a:lnTo>
                    <a:pt x="605" y="2256"/>
                  </a:lnTo>
                  <a:lnTo>
                    <a:pt x="605" y="2203"/>
                  </a:lnTo>
                  <a:cubicBezTo>
                    <a:pt x="605" y="2192"/>
                    <a:pt x="594" y="2171"/>
                    <a:pt x="594" y="2160"/>
                  </a:cubicBezTo>
                  <a:lnTo>
                    <a:pt x="594" y="2150"/>
                  </a:lnTo>
                  <a:close/>
                  <a:moveTo>
                    <a:pt x="594" y="2118"/>
                  </a:moveTo>
                  <a:lnTo>
                    <a:pt x="594" y="2118"/>
                  </a:lnTo>
                  <a:lnTo>
                    <a:pt x="594" y="2129"/>
                  </a:lnTo>
                  <a:lnTo>
                    <a:pt x="594" y="2129"/>
                  </a:lnTo>
                  <a:lnTo>
                    <a:pt x="594" y="2129"/>
                  </a:lnTo>
                  <a:lnTo>
                    <a:pt x="594" y="2118"/>
                  </a:lnTo>
                  <a:lnTo>
                    <a:pt x="594" y="2118"/>
                  </a:lnTo>
                  <a:close/>
                  <a:moveTo>
                    <a:pt x="351" y="901"/>
                  </a:moveTo>
                  <a:lnTo>
                    <a:pt x="351" y="901"/>
                  </a:lnTo>
                  <a:lnTo>
                    <a:pt x="351" y="901"/>
                  </a:lnTo>
                  <a:cubicBezTo>
                    <a:pt x="372" y="975"/>
                    <a:pt x="393" y="1038"/>
                    <a:pt x="414" y="1113"/>
                  </a:cubicBezTo>
                  <a:lnTo>
                    <a:pt x="414" y="1113"/>
                  </a:lnTo>
                  <a:cubicBezTo>
                    <a:pt x="424" y="1144"/>
                    <a:pt x="435" y="1186"/>
                    <a:pt x="446" y="1218"/>
                  </a:cubicBezTo>
                  <a:cubicBezTo>
                    <a:pt x="457" y="1261"/>
                    <a:pt x="457" y="1292"/>
                    <a:pt x="467" y="1335"/>
                  </a:cubicBezTo>
                  <a:lnTo>
                    <a:pt x="467" y="1335"/>
                  </a:lnTo>
                  <a:cubicBezTo>
                    <a:pt x="478" y="1377"/>
                    <a:pt x="488" y="1430"/>
                    <a:pt x="499" y="1473"/>
                  </a:cubicBezTo>
                  <a:cubicBezTo>
                    <a:pt x="499" y="1483"/>
                    <a:pt x="509" y="1504"/>
                    <a:pt x="509" y="1515"/>
                  </a:cubicBezTo>
                  <a:lnTo>
                    <a:pt x="509" y="1515"/>
                  </a:lnTo>
                  <a:cubicBezTo>
                    <a:pt x="520" y="1589"/>
                    <a:pt x="541" y="1663"/>
                    <a:pt x="551" y="1748"/>
                  </a:cubicBezTo>
                  <a:cubicBezTo>
                    <a:pt x="551" y="1790"/>
                    <a:pt x="562" y="1822"/>
                    <a:pt x="562" y="1864"/>
                  </a:cubicBezTo>
                  <a:cubicBezTo>
                    <a:pt x="573" y="1906"/>
                    <a:pt x="573" y="1938"/>
                    <a:pt x="584" y="1981"/>
                  </a:cubicBezTo>
                  <a:lnTo>
                    <a:pt x="584" y="2044"/>
                  </a:lnTo>
                  <a:cubicBezTo>
                    <a:pt x="594" y="2065"/>
                    <a:pt x="594" y="2087"/>
                    <a:pt x="594" y="2108"/>
                  </a:cubicBezTo>
                  <a:lnTo>
                    <a:pt x="594" y="2108"/>
                  </a:lnTo>
                  <a:lnTo>
                    <a:pt x="594" y="2108"/>
                  </a:lnTo>
                  <a:cubicBezTo>
                    <a:pt x="594" y="2087"/>
                    <a:pt x="594" y="2065"/>
                    <a:pt x="584" y="2044"/>
                  </a:cubicBezTo>
                  <a:lnTo>
                    <a:pt x="584" y="1981"/>
                  </a:lnTo>
                  <a:lnTo>
                    <a:pt x="584" y="1981"/>
                  </a:lnTo>
                  <a:lnTo>
                    <a:pt x="584" y="1981"/>
                  </a:lnTo>
                  <a:cubicBezTo>
                    <a:pt x="573" y="1938"/>
                    <a:pt x="573" y="1906"/>
                    <a:pt x="562" y="1864"/>
                  </a:cubicBezTo>
                  <a:lnTo>
                    <a:pt x="562" y="1864"/>
                  </a:lnTo>
                  <a:lnTo>
                    <a:pt x="562" y="1864"/>
                  </a:lnTo>
                  <a:cubicBezTo>
                    <a:pt x="562" y="1822"/>
                    <a:pt x="551" y="1790"/>
                    <a:pt x="551" y="1748"/>
                  </a:cubicBezTo>
                  <a:cubicBezTo>
                    <a:pt x="541" y="1663"/>
                    <a:pt x="520" y="1589"/>
                    <a:pt x="509" y="1515"/>
                  </a:cubicBezTo>
                  <a:lnTo>
                    <a:pt x="509" y="1515"/>
                  </a:lnTo>
                  <a:cubicBezTo>
                    <a:pt x="509" y="1504"/>
                    <a:pt x="499" y="1483"/>
                    <a:pt x="499" y="1473"/>
                  </a:cubicBezTo>
                  <a:lnTo>
                    <a:pt x="499" y="1473"/>
                  </a:lnTo>
                  <a:lnTo>
                    <a:pt x="499" y="1473"/>
                  </a:lnTo>
                  <a:cubicBezTo>
                    <a:pt x="488" y="1430"/>
                    <a:pt x="478" y="1377"/>
                    <a:pt x="467" y="1335"/>
                  </a:cubicBezTo>
                  <a:lnTo>
                    <a:pt x="467" y="1335"/>
                  </a:lnTo>
                  <a:lnTo>
                    <a:pt x="467" y="1335"/>
                  </a:lnTo>
                  <a:lnTo>
                    <a:pt x="467" y="1335"/>
                  </a:lnTo>
                  <a:cubicBezTo>
                    <a:pt x="457" y="1292"/>
                    <a:pt x="457" y="1261"/>
                    <a:pt x="446" y="1218"/>
                  </a:cubicBezTo>
                  <a:cubicBezTo>
                    <a:pt x="435" y="1186"/>
                    <a:pt x="424" y="1144"/>
                    <a:pt x="414" y="1113"/>
                  </a:cubicBezTo>
                  <a:lnTo>
                    <a:pt x="414" y="1113"/>
                  </a:lnTo>
                  <a:lnTo>
                    <a:pt x="414" y="1113"/>
                  </a:lnTo>
                  <a:lnTo>
                    <a:pt x="414" y="1113"/>
                  </a:lnTo>
                  <a:cubicBezTo>
                    <a:pt x="393" y="1038"/>
                    <a:pt x="372" y="975"/>
                    <a:pt x="351" y="901"/>
                  </a:cubicBezTo>
                  <a:lnTo>
                    <a:pt x="351" y="901"/>
                  </a:lnTo>
                  <a:lnTo>
                    <a:pt x="351" y="901"/>
                  </a:lnTo>
                  <a:lnTo>
                    <a:pt x="351" y="901"/>
                  </a:lnTo>
                  <a:close/>
                  <a:moveTo>
                    <a:pt x="266" y="636"/>
                  </a:moveTo>
                  <a:lnTo>
                    <a:pt x="266" y="636"/>
                  </a:lnTo>
                  <a:lnTo>
                    <a:pt x="266" y="647"/>
                  </a:lnTo>
                  <a:lnTo>
                    <a:pt x="266" y="647"/>
                  </a:lnTo>
                  <a:lnTo>
                    <a:pt x="266" y="647"/>
                  </a:lnTo>
                  <a:lnTo>
                    <a:pt x="266" y="647"/>
                  </a:lnTo>
                  <a:lnTo>
                    <a:pt x="266" y="647"/>
                  </a:lnTo>
                  <a:lnTo>
                    <a:pt x="266" y="636"/>
                  </a:lnTo>
                  <a:lnTo>
                    <a:pt x="266" y="636"/>
                  </a:lnTo>
                  <a:close/>
                  <a:moveTo>
                    <a:pt x="86" y="181"/>
                  </a:moveTo>
                  <a:lnTo>
                    <a:pt x="86" y="181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97" y="202"/>
                  </a:lnTo>
                  <a:lnTo>
                    <a:pt x="97" y="202"/>
                  </a:lnTo>
                  <a:cubicBezTo>
                    <a:pt x="107" y="233"/>
                    <a:pt x="118" y="266"/>
                    <a:pt x="139" y="297"/>
                  </a:cubicBezTo>
                  <a:cubicBezTo>
                    <a:pt x="139" y="318"/>
                    <a:pt x="149" y="339"/>
                    <a:pt x="160" y="361"/>
                  </a:cubicBezTo>
                  <a:lnTo>
                    <a:pt x="160" y="361"/>
                  </a:lnTo>
                  <a:cubicBezTo>
                    <a:pt x="170" y="372"/>
                    <a:pt x="170" y="393"/>
                    <a:pt x="181" y="414"/>
                  </a:cubicBezTo>
                  <a:cubicBezTo>
                    <a:pt x="191" y="435"/>
                    <a:pt x="191" y="456"/>
                    <a:pt x="202" y="477"/>
                  </a:cubicBezTo>
                  <a:cubicBezTo>
                    <a:pt x="213" y="488"/>
                    <a:pt x="213" y="499"/>
                    <a:pt x="224" y="509"/>
                  </a:cubicBezTo>
                  <a:lnTo>
                    <a:pt x="224" y="520"/>
                  </a:lnTo>
                  <a:cubicBezTo>
                    <a:pt x="224" y="530"/>
                    <a:pt x="234" y="541"/>
                    <a:pt x="234" y="551"/>
                  </a:cubicBezTo>
                  <a:cubicBezTo>
                    <a:pt x="245" y="562"/>
                    <a:pt x="245" y="583"/>
                    <a:pt x="255" y="604"/>
                  </a:cubicBezTo>
                  <a:lnTo>
                    <a:pt x="255" y="604"/>
                  </a:lnTo>
                  <a:lnTo>
                    <a:pt x="255" y="604"/>
                  </a:lnTo>
                  <a:cubicBezTo>
                    <a:pt x="245" y="583"/>
                    <a:pt x="245" y="562"/>
                    <a:pt x="234" y="551"/>
                  </a:cubicBezTo>
                  <a:cubicBezTo>
                    <a:pt x="234" y="541"/>
                    <a:pt x="224" y="530"/>
                    <a:pt x="224" y="520"/>
                  </a:cubicBezTo>
                  <a:lnTo>
                    <a:pt x="224" y="509"/>
                  </a:lnTo>
                  <a:cubicBezTo>
                    <a:pt x="213" y="499"/>
                    <a:pt x="213" y="488"/>
                    <a:pt x="202" y="477"/>
                  </a:cubicBezTo>
                  <a:cubicBezTo>
                    <a:pt x="191" y="456"/>
                    <a:pt x="191" y="435"/>
                    <a:pt x="181" y="414"/>
                  </a:cubicBezTo>
                  <a:cubicBezTo>
                    <a:pt x="170" y="393"/>
                    <a:pt x="170" y="372"/>
                    <a:pt x="160" y="361"/>
                  </a:cubicBezTo>
                  <a:lnTo>
                    <a:pt x="160" y="361"/>
                  </a:lnTo>
                  <a:cubicBezTo>
                    <a:pt x="149" y="339"/>
                    <a:pt x="139" y="318"/>
                    <a:pt x="139" y="297"/>
                  </a:cubicBezTo>
                  <a:cubicBezTo>
                    <a:pt x="118" y="266"/>
                    <a:pt x="107" y="233"/>
                    <a:pt x="97" y="202"/>
                  </a:cubicBezTo>
                  <a:lnTo>
                    <a:pt x="97" y="202"/>
                  </a:lnTo>
                  <a:lnTo>
                    <a:pt x="97" y="202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86" y="181"/>
                  </a:lnTo>
                  <a:lnTo>
                    <a:pt x="86" y="181"/>
                  </a:lnTo>
                  <a:close/>
                  <a:moveTo>
                    <a:pt x="54" y="117"/>
                  </a:move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close/>
                  <a:moveTo>
                    <a:pt x="43" y="96"/>
                  </a:moveTo>
                  <a:lnTo>
                    <a:pt x="43" y="96"/>
                  </a:lnTo>
                  <a:lnTo>
                    <a:pt x="43" y="96"/>
                  </a:lnTo>
                  <a:lnTo>
                    <a:pt x="43" y="96"/>
                  </a:lnTo>
                  <a:cubicBezTo>
                    <a:pt x="54" y="106"/>
                    <a:pt x="54" y="106"/>
                    <a:pt x="54" y="117"/>
                  </a:cubicBezTo>
                  <a:lnTo>
                    <a:pt x="54" y="117"/>
                  </a:lnTo>
                  <a:lnTo>
                    <a:pt x="54" y="117"/>
                  </a:lnTo>
                  <a:cubicBezTo>
                    <a:pt x="54" y="106"/>
                    <a:pt x="54" y="106"/>
                    <a:pt x="43" y="96"/>
                  </a:cubicBezTo>
                  <a:lnTo>
                    <a:pt x="43" y="96"/>
                  </a:lnTo>
                  <a:lnTo>
                    <a:pt x="43" y="96"/>
                  </a:lnTo>
                  <a:lnTo>
                    <a:pt x="43" y="96"/>
                  </a:lnTo>
                  <a:lnTo>
                    <a:pt x="43" y="96"/>
                  </a:lnTo>
                  <a:lnTo>
                    <a:pt x="43" y="96"/>
                  </a:lnTo>
                  <a:lnTo>
                    <a:pt x="43" y="96"/>
                  </a:lnTo>
                  <a:lnTo>
                    <a:pt x="43" y="96"/>
                  </a:lnTo>
                  <a:close/>
                  <a:moveTo>
                    <a:pt x="43" y="75"/>
                  </a:moveTo>
                  <a:lnTo>
                    <a:pt x="43" y="7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3" y="75"/>
                  </a:lnTo>
                  <a:close/>
                  <a:moveTo>
                    <a:pt x="33" y="54"/>
                  </a:moveTo>
                  <a:lnTo>
                    <a:pt x="33" y="54"/>
                  </a:lnTo>
                  <a:lnTo>
                    <a:pt x="33" y="5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54"/>
                  </a:lnTo>
                  <a:lnTo>
                    <a:pt x="33" y="54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49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81"/>
            <p:cNvSpPr/>
            <p:nvPr/>
          </p:nvSpPr>
          <p:spPr>
            <a:xfrm>
              <a:off x="2479300" y="4233925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" y="1"/>
                  </a:moveTo>
                  <a:cubicBezTo>
                    <a:pt x="1" y="11"/>
                    <a:pt x="11" y="32"/>
                    <a:pt x="22" y="43"/>
                  </a:cubicBezTo>
                  <a:cubicBezTo>
                    <a:pt x="11" y="22"/>
                    <a:pt x="1" y="11"/>
                    <a:pt x="1" y="1"/>
                  </a:cubicBezTo>
                  <a:close/>
                  <a:moveTo>
                    <a:pt x="22" y="53"/>
                  </a:moveTo>
                  <a:cubicBezTo>
                    <a:pt x="22" y="64"/>
                    <a:pt x="32" y="74"/>
                    <a:pt x="32" y="85"/>
                  </a:cubicBezTo>
                  <a:lnTo>
                    <a:pt x="32" y="74"/>
                  </a:lnTo>
                  <a:lnTo>
                    <a:pt x="32" y="64"/>
                  </a:lnTo>
                  <a:cubicBezTo>
                    <a:pt x="22" y="64"/>
                    <a:pt x="22" y="53"/>
                    <a:pt x="22" y="53"/>
                  </a:cubicBezTo>
                  <a:close/>
                </a:path>
              </a:pathLst>
            </a:custGeom>
            <a:solidFill>
              <a:srgbClr val="E03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81"/>
            <p:cNvSpPr/>
            <p:nvPr/>
          </p:nvSpPr>
          <p:spPr>
            <a:xfrm>
              <a:off x="2480100" y="4236050"/>
              <a:ext cx="300" cy="550"/>
            </a:xfrm>
            <a:custGeom>
              <a:rect b="b" l="l" r="r" t="t"/>
              <a:pathLst>
                <a:path extrusionOk="0" h="22" w="12">
                  <a:moveTo>
                    <a:pt x="0" y="0"/>
                  </a:moveTo>
                  <a:cubicBezTo>
                    <a:pt x="11" y="10"/>
                    <a:pt x="11" y="10"/>
                    <a:pt x="11" y="21"/>
                  </a:cubicBez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cubicBezTo>
                    <a:pt x="11" y="10"/>
                    <a:pt x="11" y="10"/>
                    <a:pt x="0" y="0"/>
                  </a:cubicBezTo>
                  <a:close/>
                </a:path>
              </a:pathLst>
            </a:custGeom>
            <a:solidFill>
              <a:srgbClr val="E03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81"/>
            <p:cNvSpPr/>
            <p:nvPr/>
          </p:nvSpPr>
          <p:spPr>
            <a:xfrm>
              <a:off x="2480375" y="4236575"/>
              <a:ext cx="800" cy="1600"/>
            </a:xfrm>
            <a:custGeom>
              <a:rect b="b" l="l" r="r" t="t"/>
              <a:pathLst>
                <a:path extrusionOk="0" h="64" w="32">
                  <a:moveTo>
                    <a:pt x="0" y="0"/>
                  </a:moveTo>
                  <a:lnTo>
                    <a:pt x="32" y="64"/>
                  </a:lnTo>
                  <a:cubicBezTo>
                    <a:pt x="32" y="53"/>
                    <a:pt x="21" y="43"/>
                    <a:pt x="21" y="43"/>
                  </a:cubicBezTo>
                  <a:cubicBezTo>
                    <a:pt x="10" y="22"/>
                    <a:pt x="10" y="11"/>
                    <a:pt x="0" y="0"/>
                  </a:cubicBezTo>
                  <a:close/>
                </a:path>
              </a:pathLst>
            </a:custGeom>
            <a:solidFill>
              <a:srgbClr val="E03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81"/>
            <p:cNvSpPr/>
            <p:nvPr/>
          </p:nvSpPr>
          <p:spPr>
            <a:xfrm>
              <a:off x="2493850" y="4287125"/>
              <a:ext cx="25" cy="550"/>
            </a:xfrm>
            <a:custGeom>
              <a:rect b="b" l="l" r="r" t="t"/>
              <a:pathLst>
                <a:path extrusionOk="0" h="22" w="1">
                  <a:moveTo>
                    <a:pt x="1" y="11"/>
                  </a:moveTo>
                  <a:lnTo>
                    <a:pt x="1" y="21"/>
                  </a:lnTo>
                  <a:lnTo>
                    <a:pt x="1" y="11"/>
                  </a:lnTo>
                  <a:close/>
                  <a:moveTo>
                    <a:pt x="1" y="1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E03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81"/>
            <p:cNvSpPr/>
            <p:nvPr/>
          </p:nvSpPr>
          <p:spPr>
            <a:xfrm>
              <a:off x="2382450" y="4139950"/>
              <a:ext cx="54525" cy="57200"/>
            </a:xfrm>
            <a:custGeom>
              <a:rect b="b" l="l" r="r" t="t"/>
              <a:pathLst>
                <a:path extrusionOk="0" h="2288" w="2181">
                  <a:moveTo>
                    <a:pt x="402" y="1"/>
                  </a:moveTo>
                  <a:cubicBezTo>
                    <a:pt x="349" y="1"/>
                    <a:pt x="296" y="22"/>
                    <a:pt x="254" y="54"/>
                  </a:cubicBezTo>
                  <a:cubicBezTo>
                    <a:pt x="74" y="245"/>
                    <a:pt x="0" y="393"/>
                    <a:pt x="0" y="520"/>
                  </a:cubicBezTo>
                  <a:cubicBezTo>
                    <a:pt x="0" y="816"/>
                    <a:pt x="413" y="975"/>
                    <a:pt x="772" y="1197"/>
                  </a:cubicBezTo>
                  <a:cubicBezTo>
                    <a:pt x="1165" y="1452"/>
                    <a:pt x="1525" y="1758"/>
                    <a:pt x="1831" y="2097"/>
                  </a:cubicBezTo>
                  <a:cubicBezTo>
                    <a:pt x="1852" y="2139"/>
                    <a:pt x="1895" y="2172"/>
                    <a:pt x="1927" y="2203"/>
                  </a:cubicBezTo>
                  <a:lnTo>
                    <a:pt x="1927" y="2214"/>
                  </a:lnTo>
                  <a:cubicBezTo>
                    <a:pt x="1979" y="2256"/>
                    <a:pt x="2043" y="2288"/>
                    <a:pt x="2096" y="2288"/>
                  </a:cubicBezTo>
                  <a:cubicBezTo>
                    <a:pt x="2117" y="2288"/>
                    <a:pt x="2139" y="2277"/>
                    <a:pt x="2160" y="2256"/>
                  </a:cubicBezTo>
                  <a:cubicBezTo>
                    <a:pt x="2160" y="2256"/>
                    <a:pt x="2170" y="2245"/>
                    <a:pt x="2170" y="2235"/>
                  </a:cubicBezTo>
                  <a:cubicBezTo>
                    <a:pt x="2181" y="2214"/>
                    <a:pt x="2181" y="2193"/>
                    <a:pt x="2181" y="2160"/>
                  </a:cubicBezTo>
                  <a:lnTo>
                    <a:pt x="2181" y="2097"/>
                  </a:lnTo>
                  <a:cubicBezTo>
                    <a:pt x="2054" y="1684"/>
                    <a:pt x="995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81"/>
            <p:cNvSpPr/>
            <p:nvPr/>
          </p:nvSpPr>
          <p:spPr>
            <a:xfrm>
              <a:off x="2499150" y="4190775"/>
              <a:ext cx="56950" cy="19075"/>
            </a:xfrm>
            <a:custGeom>
              <a:rect b="b" l="l" r="r" t="t"/>
              <a:pathLst>
                <a:path extrusionOk="0" h="763" w="2278">
                  <a:moveTo>
                    <a:pt x="1705" y="0"/>
                  </a:moveTo>
                  <a:cubicBezTo>
                    <a:pt x="1356" y="0"/>
                    <a:pt x="922" y="117"/>
                    <a:pt x="710" y="202"/>
                  </a:cubicBezTo>
                  <a:cubicBezTo>
                    <a:pt x="562" y="308"/>
                    <a:pt x="0" y="382"/>
                    <a:pt x="0" y="604"/>
                  </a:cubicBezTo>
                  <a:cubicBezTo>
                    <a:pt x="0" y="614"/>
                    <a:pt x="0" y="636"/>
                    <a:pt x="11" y="657"/>
                  </a:cubicBezTo>
                  <a:cubicBezTo>
                    <a:pt x="85" y="678"/>
                    <a:pt x="149" y="689"/>
                    <a:pt x="223" y="689"/>
                  </a:cubicBezTo>
                  <a:cubicBezTo>
                    <a:pt x="339" y="689"/>
                    <a:pt x="477" y="668"/>
                    <a:pt x="604" y="636"/>
                  </a:cubicBezTo>
                  <a:cubicBezTo>
                    <a:pt x="731" y="614"/>
                    <a:pt x="869" y="583"/>
                    <a:pt x="996" y="583"/>
                  </a:cubicBezTo>
                  <a:cubicBezTo>
                    <a:pt x="1070" y="583"/>
                    <a:pt x="1144" y="593"/>
                    <a:pt x="1229" y="614"/>
                  </a:cubicBezTo>
                  <a:cubicBezTo>
                    <a:pt x="1419" y="668"/>
                    <a:pt x="1652" y="763"/>
                    <a:pt x="1854" y="763"/>
                  </a:cubicBezTo>
                  <a:cubicBezTo>
                    <a:pt x="1991" y="763"/>
                    <a:pt x="2118" y="720"/>
                    <a:pt x="2224" y="604"/>
                  </a:cubicBezTo>
                  <a:cubicBezTo>
                    <a:pt x="2256" y="509"/>
                    <a:pt x="2277" y="424"/>
                    <a:pt x="2277" y="360"/>
                  </a:cubicBezTo>
                  <a:cubicBezTo>
                    <a:pt x="2266" y="85"/>
                    <a:pt x="2023" y="0"/>
                    <a:pt x="1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1" name="Google Shape;4991;p81"/>
          <p:cNvGrpSpPr/>
          <p:nvPr/>
        </p:nvGrpSpPr>
        <p:grpSpPr>
          <a:xfrm rot="-1511950">
            <a:off x="1011546" y="3044572"/>
            <a:ext cx="379434" cy="1486708"/>
            <a:chOff x="4394765" y="1434664"/>
            <a:chExt cx="487330" cy="1909472"/>
          </a:xfrm>
        </p:grpSpPr>
        <p:grpSp>
          <p:nvGrpSpPr>
            <p:cNvPr id="4992" name="Google Shape;4992;p81"/>
            <p:cNvGrpSpPr/>
            <p:nvPr/>
          </p:nvGrpSpPr>
          <p:grpSpPr>
            <a:xfrm>
              <a:off x="4394765" y="1434664"/>
              <a:ext cx="487330" cy="1909472"/>
              <a:chOff x="5546413" y="287350"/>
              <a:chExt cx="526730" cy="2063848"/>
            </a:xfrm>
          </p:grpSpPr>
          <p:sp>
            <p:nvSpPr>
              <p:cNvPr id="4993" name="Google Shape;4993;p81"/>
              <p:cNvSpPr/>
              <p:nvPr/>
            </p:nvSpPr>
            <p:spPr>
              <a:xfrm>
                <a:off x="5667803" y="792854"/>
                <a:ext cx="319254" cy="1558344"/>
              </a:xfrm>
              <a:custGeom>
                <a:rect b="b" l="l" r="r" t="t"/>
                <a:pathLst>
                  <a:path extrusionOk="0" h="9462" w="3653">
                    <a:moveTo>
                      <a:pt x="1902" y="1"/>
                    </a:moveTo>
                    <a:cubicBezTo>
                      <a:pt x="1489" y="1"/>
                      <a:pt x="1069" y="46"/>
                      <a:pt x="678" y="135"/>
                    </a:cubicBezTo>
                    <a:cubicBezTo>
                      <a:pt x="445" y="187"/>
                      <a:pt x="212" y="251"/>
                      <a:pt x="0" y="335"/>
                    </a:cubicBezTo>
                    <a:lnTo>
                      <a:pt x="212" y="3734"/>
                    </a:lnTo>
                    <a:lnTo>
                      <a:pt x="349" y="5862"/>
                    </a:lnTo>
                    <a:lnTo>
                      <a:pt x="413" y="6974"/>
                    </a:lnTo>
                    <a:lnTo>
                      <a:pt x="497" y="8371"/>
                    </a:lnTo>
                    <a:lnTo>
                      <a:pt x="508" y="8414"/>
                    </a:lnTo>
                    <a:lnTo>
                      <a:pt x="508" y="8424"/>
                    </a:lnTo>
                    <a:lnTo>
                      <a:pt x="508" y="8445"/>
                    </a:lnTo>
                    <a:lnTo>
                      <a:pt x="508" y="8466"/>
                    </a:lnTo>
                    <a:lnTo>
                      <a:pt x="508" y="8498"/>
                    </a:lnTo>
                    <a:lnTo>
                      <a:pt x="508" y="8541"/>
                    </a:lnTo>
                    <a:lnTo>
                      <a:pt x="519" y="8668"/>
                    </a:lnTo>
                    <a:lnTo>
                      <a:pt x="540" y="9028"/>
                    </a:lnTo>
                    <a:lnTo>
                      <a:pt x="572" y="9461"/>
                    </a:lnTo>
                    <a:cubicBezTo>
                      <a:pt x="1027" y="9430"/>
                      <a:pt x="1471" y="9356"/>
                      <a:pt x="1916" y="9240"/>
                    </a:cubicBezTo>
                    <a:cubicBezTo>
                      <a:pt x="2139" y="9176"/>
                      <a:pt x="2361" y="9123"/>
                      <a:pt x="2594" y="9080"/>
                    </a:cubicBezTo>
                    <a:cubicBezTo>
                      <a:pt x="2784" y="9038"/>
                      <a:pt x="2975" y="9007"/>
                      <a:pt x="3165" y="8964"/>
                    </a:cubicBezTo>
                    <a:cubicBezTo>
                      <a:pt x="3325" y="8932"/>
                      <a:pt x="3494" y="8890"/>
                      <a:pt x="3652" y="8858"/>
                    </a:cubicBezTo>
                    <a:lnTo>
                      <a:pt x="3642" y="8774"/>
                    </a:lnTo>
                    <a:lnTo>
                      <a:pt x="3642" y="8731"/>
                    </a:lnTo>
                    <a:lnTo>
                      <a:pt x="3621" y="8498"/>
                    </a:lnTo>
                    <a:lnTo>
                      <a:pt x="3610" y="8318"/>
                    </a:lnTo>
                    <a:lnTo>
                      <a:pt x="3610" y="8202"/>
                    </a:lnTo>
                    <a:lnTo>
                      <a:pt x="3610" y="8181"/>
                    </a:lnTo>
                    <a:lnTo>
                      <a:pt x="3600" y="8054"/>
                    </a:lnTo>
                    <a:lnTo>
                      <a:pt x="3504" y="6476"/>
                    </a:lnTo>
                    <a:lnTo>
                      <a:pt x="3113" y="145"/>
                    </a:lnTo>
                    <a:cubicBezTo>
                      <a:pt x="2742" y="48"/>
                      <a:pt x="2326" y="1"/>
                      <a:pt x="19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81"/>
              <p:cNvSpPr/>
              <p:nvPr/>
            </p:nvSpPr>
            <p:spPr>
              <a:xfrm>
                <a:off x="5546413" y="287350"/>
                <a:ext cx="526730" cy="459436"/>
              </a:xfrm>
              <a:custGeom>
                <a:rect b="b" l="l" r="r" t="t"/>
                <a:pathLst>
                  <a:path extrusionOk="0" h="5257" w="6027">
                    <a:moveTo>
                      <a:pt x="2639" y="0"/>
                    </a:moveTo>
                    <a:cubicBezTo>
                      <a:pt x="2638" y="1"/>
                      <a:pt x="0" y="5256"/>
                      <a:pt x="2813" y="5256"/>
                    </a:cubicBezTo>
                    <a:cubicBezTo>
                      <a:pt x="2863" y="5256"/>
                      <a:pt x="2914" y="5255"/>
                      <a:pt x="2966" y="5251"/>
                    </a:cubicBezTo>
                    <a:cubicBezTo>
                      <a:pt x="6026" y="5061"/>
                      <a:pt x="2639" y="1"/>
                      <a:pt x="2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81"/>
              <p:cNvSpPr/>
              <p:nvPr/>
            </p:nvSpPr>
            <p:spPr>
              <a:xfrm>
                <a:off x="5667804" y="478918"/>
                <a:ext cx="276693" cy="241472"/>
              </a:xfrm>
              <a:custGeom>
                <a:rect b="b" l="l" r="r" t="t"/>
                <a:pathLst>
                  <a:path extrusionOk="0" h="2763" w="3166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387" y="0"/>
                      <a:pt x="0" y="2763"/>
                      <a:pt x="1471" y="2763"/>
                    </a:cubicBezTo>
                    <a:lnTo>
                      <a:pt x="1556" y="2763"/>
                    </a:lnTo>
                    <a:cubicBezTo>
                      <a:pt x="3165" y="2657"/>
                      <a:pt x="1387" y="0"/>
                      <a:pt x="1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81"/>
              <p:cNvSpPr/>
              <p:nvPr/>
            </p:nvSpPr>
            <p:spPr>
              <a:xfrm rot="155332">
                <a:off x="5764674" y="854842"/>
                <a:ext cx="184227" cy="224254"/>
              </a:xfrm>
              <a:custGeom>
                <a:rect b="b" l="l" r="r" t="t"/>
                <a:pathLst>
                  <a:path extrusionOk="0" h="2566" w="2108">
                    <a:moveTo>
                      <a:pt x="1309" y="0"/>
                    </a:moveTo>
                    <a:cubicBezTo>
                      <a:pt x="1289" y="0"/>
                      <a:pt x="1270" y="1"/>
                      <a:pt x="1250" y="2"/>
                    </a:cubicBezTo>
                    <a:cubicBezTo>
                      <a:pt x="540" y="54"/>
                      <a:pt x="1" y="658"/>
                      <a:pt x="43" y="1367"/>
                    </a:cubicBezTo>
                    <a:cubicBezTo>
                      <a:pt x="94" y="2050"/>
                      <a:pt x="655" y="2566"/>
                      <a:pt x="1329" y="2566"/>
                    </a:cubicBezTo>
                    <a:cubicBezTo>
                      <a:pt x="1355" y="2566"/>
                      <a:pt x="1382" y="2565"/>
                      <a:pt x="1408" y="2564"/>
                    </a:cubicBezTo>
                    <a:cubicBezTo>
                      <a:pt x="1674" y="2553"/>
                      <a:pt x="1917" y="2458"/>
                      <a:pt x="2107" y="2310"/>
                    </a:cubicBezTo>
                    <a:lnTo>
                      <a:pt x="1980" y="181"/>
                    </a:lnTo>
                    <a:cubicBezTo>
                      <a:pt x="1784" y="63"/>
                      <a:pt x="1552" y="0"/>
                      <a:pt x="1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81"/>
              <p:cNvSpPr/>
              <p:nvPr/>
            </p:nvSpPr>
            <p:spPr>
              <a:xfrm rot="149817">
                <a:off x="5675127" y="1095747"/>
                <a:ext cx="184230" cy="224606"/>
              </a:xfrm>
              <a:custGeom>
                <a:rect b="b" l="l" r="r" t="t"/>
                <a:pathLst>
                  <a:path extrusionOk="0" h="2570" w="2108">
                    <a:moveTo>
                      <a:pt x="778" y="1"/>
                    </a:moveTo>
                    <a:cubicBezTo>
                      <a:pt x="752" y="1"/>
                      <a:pt x="726" y="2"/>
                      <a:pt x="700" y="3"/>
                    </a:cubicBezTo>
                    <a:cubicBezTo>
                      <a:pt x="435" y="24"/>
                      <a:pt x="202" y="109"/>
                      <a:pt x="1" y="268"/>
                    </a:cubicBezTo>
                    <a:lnTo>
                      <a:pt x="138" y="2396"/>
                    </a:lnTo>
                    <a:cubicBezTo>
                      <a:pt x="323" y="2507"/>
                      <a:pt x="532" y="2569"/>
                      <a:pt x="758" y="2569"/>
                    </a:cubicBezTo>
                    <a:cubicBezTo>
                      <a:pt x="791" y="2569"/>
                      <a:pt x="825" y="2568"/>
                      <a:pt x="858" y="2565"/>
                    </a:cubicBezTo>
                    <a:cubicBezTo>
                      <a:pt x="1568" y="2523"/>
                      <a:pt x="2107" y="1909"/>
                      <a:pt x="2055" y="1210"/>
                    </a:cubicBezTo>
                    <a:cubicBezTo>
                      <a:pt x="2014" y="527"/>
                      <a:pt x="1452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81"/>
              <p:cNvSpPr/>
              <p:nvPr/>
            </p:nvSpPr>
            <p:spPr>
              <a:xfrm>
                <a:off x="5808772" y="1350240"/>
                <a:ext cx="157833" cy="224437"/>
              </a:xfrm>
              <a:custGeom>
                <a:rect b="b" l="l" r="r" t="t"/>
                <a:pathLst>
                  <a:path extrusionOk="0" h="2568" w="1971">
                    <a:moveTo>
                      <a:pt x="1327" y="1"/>
                    </a:moveTo>
                    <a:cubicBezTo>
                      <a:pt x="1302" y="1"/>
                      <a:pt x="1276" y="2"/>
                      <a:pt x="1250" y="3"/>
                    </a:cubicBezTo>
                    <a:cubicBezTo>
                      <a:pt x="540" y="45"/>
                      <a:pt x="1" y="659"/>
                      <a:pt x="43" y="1358"/>
                    </a:cubicBezTo>
                    <a:cubicBezTo>
                      <a:pt x="94" y="2041"/>
                      <a:pt x="656" y="2567"/>
                      <a:pt x="1331" y="2567"/>
                    </a:cubicBezTo>
                    <a:cubicBezTo>
                      <a:pt x="1357" y="2567"/>
                      <a:pt x="1383" y="2567"/>
                      <a:pt x="1409" y="2565"/>
                    </a:cubicBezTo>
                    <a:cubicBezTo>
                      <a:pt x="1610" y="2554"/>
                      <a:pt x="1801" y="2491"/>
                      <a:pt x="1970" y="2396"/>
                    </a:cubicBezTo>
                    <a:lnTo>
                      <a:pt x="1832" y="98"/>
                    </a:lnTo>
                    <a:cubicBezTo>
                      <a:pt x="1675" y="34"/>
                      <a:pt x="1502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81"/>
              <p:cNvSpPr/>
              <p:nvPr/>
            </p:nvSpPr>
            <p:spPr>
              <a:xfrm rot="153166">
                <a:off x="5692485" y="1584201"/>
                <a:ext cx="34346" cy="148133"/>
              </a:xfrm>
              <a:custGeom>
                <a:rect b="b" l="l" r="r" t="t"/>
                <a:pathLst>
                  <a:path extrusionOk="0" h="1695" w="393">
                    <a:moveTo>
                      <a:pt x="1" y="1"/>
                    </a:moveTo>
                    <a:lnTo>
                      <a:pt x="107" y="1695"/>
                    </a:lnTo>
                    <a:cubicBezTo>
                      <a:pt x="149" y="1642"/>
                      <a:pt x="181" y="1589"/>
                      <a:pt x="212" y="1536"/>
                    </a:cubicBezTo>
                    <a:cubicBezTo>
                      <a:pt x="329" y="1324"/>
                      <a:pt x="393" y="1081"/>
                      <a:pt x="372" y="827"/>
                    </a:cubicBezTo>
                    <a:cubicBezTo>
                      <a:pt x="351" y="498"/>
                      <a:pt x="212" y="213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81"/>
              <p:cNvSpPr/>
              <p:nvPr/>
            </p:nvSpPr>
            <p:spPr>
              <a:xfrm>
                <a:off x="5667805" y="828653"/>
                <a:ext cx="65721" cy="124101"/>
              </a:xfrm>
              <a:custGeom>
                <a:rect b="b" l="l" r="r" t="t"/>
                <a:pathLst>
                  <a:path extrusionOk="0" h="1420" w="752">
                    <a:moveTo>
                      <a:pt x="678" y="1"/>
                    </a:moveTo>
                    <a:cubicBezTo>
                      <a:pt x="445" y="53"/>
                      <a:pt x="212" y="117"/>
                      <a:pt x="0" y="201"/>
                    </a:cubicBezTo>
                    <a:lnTo>
                      <a:pt x="85" y="1419"/>
                    </a:lnTo>
                    <a:cubicBezTo>
                      <a:pt x="487" y="1186"/>
                      <a:pt x="751" y="731"/>
                      <a:pt x="720" y="223"/>
                    </a:cubicBezTo>
                    <a:cubicBezTo>
                      <a:pt x="709" y="149"/>
                      <a:pt x="699" y="74"/>
                      <a:pt x="6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81"/>
              <p:cNvSpPr/>
              <p:nvPr/>
            </p:nvSpPr>
            <p:spPr>
              <a:xfrm>
                <a:off x="5861122" y="1055284"/>
                <a:ext cx="69479" cy="306407"/>
              </a:xfrm>
              <a:custGeom>
                <a:rect b="b" l="l" r="r" t="t"/>
                <a:pathLst>
                  <a:path extrusionOk="0" h="3506" w="795">
                    <a:moveTo>
                      <a:pt x="593" y="0"/>
                    </a:moveTo>
                    <a:cubicBezTo>
                      <a:pt x="520" y="22"/>
                      <a:pt x="435" y="33"/>
                      <a:pt x="360" y="33"/>
                    </a:cubicBezTo>
                    <a:cubicBezTo>
                      <a:pt x="329" y="33"/>
                      <a:pt x="308" y="43"/>
                      <a:pt x="276" y="43"/>
                    </a:cubicBezTo>
                    <a:cubicBezTo>
                      <a:pt x="181" y="43"/>
                      <a:pt x="96" y="33"/>
                      <a:pt x="0" y="11"/>
                    </a:cubicBezTo>
                    <a:lnTo>
                      <a:pt x="0" y="11"/>
                    </a:lnTo>
                    <a:lnTo>
                      <a:pt x="106" y="1663"/>
                    </a:lnTo>
                    <a:lnTo>
                      <a:pt x="223" y="3505"/>
                    </a:lnTo>
                    <a:cubicBezTo>
                      <a:pt x="371" y="3431"/>
                      <a:pt x="530" y="3388"/>
                      <a:pt x="710" y="3378"/>
                    </a:cubicBezTo>
                    <a:lnTo>
                      <a:pt x="795" y="3378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FAF1E2">
                  <a:alpha val="42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81"/>
              <p:cNvSpPr/>
              <p:nvPr/>
            </p:nvSpPr>
            <p:spPr>
              <a:xfrm>
                <a:off x="5850984" y="874902"/>
                <a:ext cx="62050" cy="184141"/>
              </a:xfrm>
              <a:custGeom>
                <a:rect b="b" l="l" r="r" t="t"/>
                <a:pathLst>
                  <a:path extrusionOk="0" h="2107" w="710">
                    <a:moveTo>
                      <a:pt x="434" y="0"/>
                    </a:moveTo>
                    <a:lnTo>
                      <a:pt x="138" y="22"/>
                    </a:lnTo>
                    <a:cubicBezTo>
                      <a:pt x="64" y="22"/>
                      <a:pt x="0" y="95"/>
                      <a:pt x="0" y="170"/>
                    </a:cubicBezTo>
                    <a:lnTo>
                      <a:pt x="116" y="2075"/>
                    </a:lnTo>
                    <a:cubicBezTo>
                      <a:pt x="212" y="2097"/>
                      <a:pt x="297" y="2107"/>
                      <a:pt x="392" y="2107"/>
                    </a:cubicBezTo>
                    <a:cubicBezTo>
                      <a:pt x="424" y="2107"/>
                      <a:pt x="445" y="2097"/>
                      <a:pt x="476" y="2097"/>
                    </a:cubicBezTo>
                    <a:cubicBezTo>
                      <a:pt x="551" y="2097"/>
                      <a:pt x="636" y="2086"/>
                      <a:pt x="709" y="2064"/>
                    </a:cubicBezTo>
                    <a:lnTo>
                      <a:pt x="582" y="138"/>
                    </a:lnTo>
                    <a:cubicBezTo>
                      <a:pt x="582" y="64"/>
                      <a:pt x="519" y="0"/>
                      <a:pt x="445" y="0"/>
                    </a:cubicBezTo>
                    <a:close/>
                  </a:path>
                </a:pathLst>
              </a:custGeom>
              <a:solidFill>
                <a:srgbClr val="FAF1E2">
                  <a:alpha val="42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81"/>
              <p:cNvSpPr/>
              <p:nvPr/>
            </p:nvSpPr>
            <p:spPr>
              <a:xfrm>
                <a:off x="5880611" y="1350502"/>
                <a:ext cx="63886" cy="223993"/>
              </a:xfrm>
              <a:custGeom>
                <a:rect b="b" l="l" r="r" t="t"/>
                <a:pathLst>
                  <a:path extrusionOk="0" h="2563" w="731">
                    <a:moveTo>
                      <a:pt x="487" y="0"/>
                    </a:moveTo>
                    <a:cubicBezTo>
                      <a:pt x="307" y="10"/>
                      <a:pt x="148" y="53"/>
                      <a:pt x="0" y="127"/>
                    </a:cubicBezTo>
                    <a:lnTo>
                      <a:pt x="148" y="2488"/>
                    </a:lnTo>
                    <a:lnTo>
                      <a:pt x="148" y="2499"/>
                    </a:lnTo>
                    <a:cubicBezTo>
                      <a:pt x="276" y="2541"/>
                      <a:pt x="413" y="2562"/>
                      <a:pt x="561" y="2562"/>
                    </a:cubicBezTo>
                    <a:lnTo>
                      <a:pt x="646" y="2562"/>
                    </a:lnTo>
                    <a:cubicBezTo>
                      <a:pt x="678" y="2562"/>
                      <a:pt x="699" y="2562"/>
                      <a:pt x="730" y="2551"/>
                    </a:cubicBezTo>
                    <a:lnTo>
                      <a:pt x="720" y="2350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FAF1E2">
                  <a:alpha val="42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04" name="Google Shape;5004;p81"/>
            <p:cNvSpPr/>
            <p:nvPr/>
          </p:nvSpPr>
          <p:spPr>
            <a:xfrm rot="-10639131">
              <a:off x="4626290" y="2830712"/>
              <a:ext cx="170455" cy="207813"/>
            </a:xfrm>
            <a:custGeom>
              <a:rect b="b" l="l" r="r" t="t"/>
              <a:pathLst>
                <a:path extrusionOk="0" h="2570" w="2108">
                  <a:moveTo>
                    <a:pt x="778" y="1"/>
                  </a:moveTo>
                  <a:cubicBezTo>
                    <a:pt x="752" y="1"/>
                    <a:pt x="726" y="2"/>
                    <a:pt x="700" y="3"/>
                  </a:cubicBezTo>
                  <a:cubicBezTo>
                    <a:pt x="435" y="24"/>
                    <a:pt x="202" y="109"/>
                    <a:pt x="1" y="268"/>
                  </a:cubicBezTo>
                  <a:lnTo>
                    <a:pt x="138" y="2396"/>
                  </a:lnTo>
                  <a:cubicBezTo>
                    <a:pt x="323" y="2507"/>
                    <a:pt x="532" y="2569"/>
                    <a:pt x="758" y="2569"/>
                  </a:cubicBezTo>
                  <a:cubicBezTo>
                    <a:pt x="791" y="2569"/>
                    <a:pt x="825" y="2568"/>
                    <a:pt x="858" y="2565"/>
                  </a:cubicBezTo>
                  <a:cubicBezTo>
                    <a:pt x="1568" y="2523"/>
                    <a:pt x="2107" y="1909"/>
                    <a:pt x="2055" y="1210"/>
                  </a:cubicBezTo>
                  <a:cubicBezTo>
                    <a:pt x="2014" y="527"/>
                    <a:pt x="1452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81"/>
            <p:cNvSpPr/>
            <p:nvPr/>
          </p:nvSpPr>
          <p:spPr>
            <a:xfrm rot="133001">
              <a:off x="4537711" y="2994496"/>
              <a:ext cx="66196" cy="285537"/>
            </a:xfrm>
            <a:custGeom>
              <a:rect b="b" l="l" r="r" t="t"/>
              <a:pathLst>
                <a:path extrusionOk="0" h="1695" w="393">
                  <a:moveTo>
                    <a:pt x="1" y="1"/>
                  </a:moveTo>
                  <a:lnTo>
                    <a:pt x="107" y="1695"/>
                  </a:lnTo>
                  <a:cubicBezTo>
                    <a:pt x="149" y="1642"/>
                    <a:pt x="181" y="1589"/>
                    <a:pt x="212" y="1536"/>
                  </a:cubicBezTo>
                  <a:cubicBezTo>
                    <a:pt x="329" y="1324"/>
                    <a:pt x="393" y="1081"/>
                    <a:pt x="372" y="827"/>
                  </a:cubicBezTo>
                  <a:cubicBezTo>
                    <a:pt x="351" y="498"/>
                    <a:pt x="212" y="2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90"/>
          <p:cNvSpPr/>
          <p:nvPr/>
        </p:nvSpPr>
        <p:spPr>
          <a:xfrm rot="5400000">
            <a:off x="4585841" y="533302"/>
            <a:ext cx="4639411" cy="4076857"/>
          </a:xfrm>
          <a:custGeom>
            <a:rect b="b" l="l" r="r" t="t"/>
            <a:pathLst>
              <a:path extrusionOk="0" h="25978" w="25978">
                <a:moveTo>
                  <a:pt x="10604" y="3430"/>
                </a:moveTo>
                <a:cubicBezTo>
                  <a:pt x="11135" y="3430"/>
                  <a:pt x="11659" y="3475"/>
                  <a:pt x="12167" y="3563"/>
                </a:cubicBezTo>
                <a:cubicBezTo>
                  <a:pt x="14518" y="3989"/>
                  <a:pt x="16507" y="5362"/>
                  <a:pt x="18716" y="6861"/>
                </a:cubicBezTo>
                <a:cubicBezTo>
                  <a:pt x="20911" y="8361"/>
                  <a:pt x="23310" y="9971"/>
                  <a:pt x="24336" y="12322"/>
                </a:cubicBezTo>
                <a:cubicBezTo>
                  <a:pt x="25345" y="14673"/>
                  <a:pt x="24983" y="17783"/>
                  <a:pt x="23294" y="19566"/>
                </a:cubicBezTo>
                <a:cubicBezTo>
                  <a:pt x="21589" y="21333"/>
                  <a:pt x="18575" y="21791"/>
                  <a:pt x="16002" y="22155"/>
                </a:cubicBezTo>
                <a:cubicBezTo>
                  <a:pt x="14488" y="22368"/>
                  <a:pt x="13126" y="22549"/>
                  <a:pt x="11864" y="22549"/>
                </a:cubicBezTo>
                <a:cubicBezTo>
                  <a:pt x="10981" y="22549"/>
                  <a:pt x="10147" y="22461"/>
                  <a:pt x="9341" y="22234"/>
                </a:cubicBezTo>
                <a:cubicBezTo>
                  <a:pt x="7400" y="21681"/>
                  <a:pt x="5617" y="20308"/>
                  <a:pt x="4008" y="18398"/>
                </a:cubicBezTo>
                <a:cubicBezTo>
                  <a:pt x="2413" y="16489"/>
                  <a:pt x="993" y="14058"/>
                  <a:pt x="1087" y="11612"/>
                </a:cubicBezTo>
                <a:cubicBezTo>
                  <a:pt x="1183" y="9166"/>
                  <a:pt x="2808" y="6704"/>
                  <a:pt x="4955" y="5204"/>
                </a:cubicBezTo>
                <a:cubicBezTo>
                  <a:pt x="6650" y="4016"/>
                  <a:pt x="8675" y="3430"/>
                  <a:pt x="10604" y="3430"/>
                </a:cubicBezTo>
                <a:close/>
                <a:moveTo>
                  <a:pt x="1" y="1"/>
                </a:moveTo>
                <a:lnTo>
                  <a:pt x="1" y="25978"/>
                </a:lnTo>
                <a:lnTo>
                  <a:pt x="25977" y="25978"/>
                </a:lnTo>
                <a:lnTo>
                  <a:pt x="25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1" name="Google Shape;5381;p90"/>
          <p:cNvSpPr/>
          <p:nvPr/>
        </p:nvSpPr>
        <p:spPr>
          <a:xfrm>
            <a:off x="4233528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2" name="Google Shape;5382;p90"/>
          <p:cNvSpPr/>
          <p:nvPr/>
        </p:nvSpPr>
        <p:spPr>
          <a:xfrm>
            <a:off x="4505408" y="38033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3" name="Google Shape;5383;p90"/>
          <p:cNvSpPr/>
          <p:nvPr/>
        </p:nvSpPr>
        <p:spPr>
          <a:xfrm>
            <a:off x="3670915" y="89314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4" name="Google Shape;5384;p90"/>
          <p:cNvSpPr/>
          <p:nvPr/>
        </p:nvSpPr>
        <p:spPr>
          <a:xfrm>
            <a:off x="8710699" y="26726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5" name="Google Shape;5385;p90"/>
          <p:cNvSpPr/>
          <p:nvPr/>
        </p:nvSpPr>
        <p:spPr>
          <a:xfrm>
            <a:off x="312886" y="14219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6" name="Google Shape;5386;p90"/>
          <p:cNvSpPr/>
          <p:nvPr/>
        </p:nvSpPr>
        <p:spPr>
          <a:xfrm>
            <a:off x="5876725" y="356845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7" name="Google Shape;5387;p90"/>
          <p:cNvSpPr/>
          <p:nvPr/>
        </p:nvSpPr>
        <p:spPr>
          <a:xfrm>
            <a:off x="8236737" y="3716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8" name="Google Shape;5388;p90"/>
          <p:cNvSpPr/>
          <p:nvPr/>
        </p:nvSpPr>
        <p:spPr>
          <a:xfrm>
            <a:off x="8403480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9" name="Google Shape;5389;p90"/>
          <p:cNvSpPr/>
          <p:nvPr/>
        </p:nvSpPr>
        <p:spPr>
          <a:xfrm>
            <a:off x="3060936" y="386037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0" name="Google Shape;5390;p90"/>
          <p:cNvSpPr/>
          <p:nvPr/>
        </p:nvSpPr>
        <p:spPr>
          <a:xfrm>
            <a:off x="5770728" y="48520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1" name="Google Shape;5391;p90"/>
          <p:cNvSpPr/>
          <p:nvPr/>
        </p:nvSpPr>
        <p:spPr>
          <a:xfrm>
            <a:off x="1447690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2" name="Google Shape;5392;p90"/>
          <p:cNvGrpSpPr/>
          <p:nvPr/>
        </p:nvGrpSpPr>
        <p:grpSpPr>
          <a:xfrm rot="1060521">
            <a:off x="7118604" y="101334"/>
            <a:ext cx="1719392" cy="3049235"/>
            <a:chOff x="-12" y="2723849"/>
            <a:chExt cx="828515" cy="1469231"/>
          </a:xfrm>
        </p:grpSpPr>
        <p:sp>
          <p:nvSpPr>
            <p:cNvPr id="5393" name="Google Shape;5393;p90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90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90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90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90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90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90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90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90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90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90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90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90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90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90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90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90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90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90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90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90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90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90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90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90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90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90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90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90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90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90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90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90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90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90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90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90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90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90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90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3" name="Google Shape;54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25" y="1605425"/>
            <a:ext cx="8639175" cy="34480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4" name="Google Shape;5434;p90"/>
          <p:cNvSpPr txBox="1"/>
          <p:nvPr/>
        </p:nvSpPr>
        <p:spPr>
          <a:xfrm>
            <a:off x="1964250" y="33200"/>
            <a:ext cx="457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rPr>
              <a:t>Asking and Telling Age</a:t>
            </a:r>
            <a:r>
              <a:rPr b="1" lang="en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3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8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Google Shape;5439;p91"/>
          <p:cNvSpPr/>
          <p:nvPr/>
        </p:nvSpPr>
        <p:spPr>
          <a:xfrm rot="5400000">
            <a:off x="4585841" y="533302"/>
            <a:ext cx="4639411" cy="4076857"/>
          </a:xfrm>
          <a:custGeom>
            <a:rect b="b" l="l" r="r" t="t"/>
            <a:pathLst>
              <a:path extrusionOk="0" h="25978" w="25978">
                <a:moveTo>
                  <a:pt x="10604" y="3430"/>
                </a:moveTo>
                <a:cubicBezTo>
                  <a:pt x="11135" y="3430"/>
                  <a:pt x="11659" y="3475"/>
                  <a:pt x="12167" y="3563"/>
                </a:cubicBezTo>
                <a:cubicBezTo>
                  <a:pt x="14518" y="3989"/>
                  <a:pt x="16507" y="5362"/>
                  <a:pt x="18716" y="6861"/>
                </a:cubicBezTo>
                <a:cubicBezTo>
                  <a:pt x="20911" y="8361"/>
                  <a:pt x="23310" y="9971"/>
                  <a:pt x="24336" y="12322"/>
                </a:cubicBezTo>
                <a:cubicBezTo>
                  <a:pt x="25345" y="14673"/>
                  <a:pt x="24983" y="17783"/>
                  <a:pt x="23294" y="19566"/>
                </a:cubicBezTo>
                <a:cubicBezTo>
                  <a:pt x="21589" y="21333"/>
                  <a:pt x="18575" y="21791"/>
                  <a:pt x="16002" y="22155"/>
                </a:cubicBezTo>
                <a:cubicBezTo>
                  <a:pt x="14488" y="22368"/>
                  <a:pt x="13126" y="22549"/>
                  <a:pt x="11864" y="22549"/>
                </a:cubicBezTo>
                <a:cubicBezTo>
                  <a:pt x="10981" y="22549"/>
                  <a:pt x="10147" y="22461"/>
                  <a:pt x="9341" y="22234"/>
                </a:cubicBezTo>
                <a:cubicBezTo>
                  <a:pt x="7400" y="21681"/>
                  <a:pt x="5617" y="20308"/>
                  <a:pt x="4008" y="18398"/>
                </a:cubicBezTo>
                <a:cubicBezTo>
                  <a:pt x="2413" y="16489"/>
                  <a:pt x="993" y="14058"/>
                  <a:pt x="1087" y="11612"/>
                </a:cubicBezTo>
                <a:cubicBezTo>
                  <a:pt x="1183" y="9166"/>
                  <a:pt x="2808" y="6704"/>
                  <a:pt x="4955" y="5204"/>
                </a:cubicBezTo>
                <a:cubicBezTo>
                  <a:pt x="6650" y="4016"/>
                  <a:pt x="8675" y="3430"/>
                  <a:pt x="10604" y="3430"/>
                </a:cubicBezTo>
                <a:close/>
                <a:moveTo>
                  <a:pt x="1" y="1"/>
                </a:moveTo>
                <a:lnTo>
                  <a:pt x="1" y="25978"/>
                </a:lnTo>
                <a:lnTo>
                  <a:pt x="25977" y="25978"/>
                </a:lnTo>
                <a:lnTo>
                  <a:pt x="25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0" name="Google Shape;5440;p91"/>
          <p:cNvGrpSpPr/>
          <p:nvPr/>
        </p:nvGrpSpPr>
        <p:grpSpPr>
          <a:xfrm rot="-867862">
            <a:off x="8138358" y="4455338"/>
            <a:ext cx="814471" cy="595885"/>
            <a:chOff x="3788897" y="4434516"/>
            <a:chExt cx="574194" cy="420093"/>
          </a:xfrm>
        </p:grpSpPr>
        <p:sp>
          <p:nvSpPr>
            <p:cNvPr id="5441" name="Google Shape;5441;p91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91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91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91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91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91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91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91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91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0" name="Google Shape;5450;p91"/>
          <p:cNvSpPr/>
          <p:nvPr/>
        </p:nvSpPr>
        <p:spPr>
          <a:xfrm>
            <a:off x="4233528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1" name="Google Shape;5451;p91"/>
          <p:cNvSpPr/>
          <p:nvPr/>
        </p:nvSpPr>
        <p:spPr>
          <a:xfrm>
            <a:off x="4505408" y="38033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2" name="Google Shape;5452;p91"/>
          <p:cNvSpPr/>
          <p:nvPr/>
        </p:nvSpPr>
        <p:spPr>
          <a:xfrm>
            <a:off x="3213115" y="89314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3" name="Google Shape;5453;p91"/>
          <p:cNvSpPr/>
          <p:nvPr/>
        </p:nvSpPr>
        <p:spPr>
          <a:xfrm>
            <a:off x="8710699" y="26726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4" name="Google Shape;5454;p91"/>
          <p:cNvSpPr/>
          <p:nvPr/>
        </p:nvSpPr>
        <p:spPr>
          <a:xfrm>
            <a:off x="312886" y="14219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5" name="Google Shape;5455;p91"/>
          <p:cNvSpPr/>
          <p:nvPr/>
        </p:nvSpPr>
        <p:spPr>
          <a:xfrm>
            <a:off x="5876725" y="356845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6" name="Google Shape;5456;p91"/>
          <p:cNvSpPr/>
          <p:nvPr/>
        </p:nvSpPr>
        <p:spPr>
          <a:xfrm>
            <a:off x="8236737" y="3716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7" name="Google Shape;5457;p91"/>
          <p:cNvSpPr/>
          <p:nvPr/>
        </p:nvSpPr>
        <p:spPr>
          <a:xfrm>
            <a:off x="8403480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8" name="Google Shape;5458;p91"/>
          <p:cNvSpPr/>
          <p:nvPr/>
        </p:nvSpPr>
        <p:spPr>
          <a:xfrm>
            <a:off x="3060936" y="386037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9" name="Google Shape;5459;p91"/>
          <p:cNvSpPr/>
          <p:nvPr/>
        </p:nvSpPr>
        <p:spPr>
          <a:xfrm>
            <a:off x="5770728" y="48520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0" name="Google Shape;5460;p91"/>
          <p:cNvSpPr/>
          <p:nvPr/>
        </p:nvSpPr>
        <p:spPr>
          <a:xfrm>
            <a:off x="1447690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1" name="Google Shape;546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12" y="1362000"/>
            <a:ext cx="7628100" cy="34480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462" name="Google Shape;5462;p91"/>
          <p:cNvGrpSpPr/>
          <p:nvPr/>
        </p:nvGrpSpPr>
        <p:grpSpPr>
          <a:xfrm rot="1060521">
            <a:off x="7441754" y="101334"/>
            <a:ext cx="1719392" cy="3049235"/>
            <a:chOff x="-12" y="2723849"/>
            <a:chExt cx="828515" cy="1469231"/>
          </a:xfrm>
        </p:grpSpPr>
        <p:sp>
          <p:nvSpPr>
            <p:cNvPr id="5463" name="Google Shape;5463;p91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91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91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91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91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91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91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91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91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91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91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91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91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91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91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91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91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91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91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91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91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91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91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91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91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91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91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91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91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91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91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91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91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91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91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91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91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91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91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91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3" name="Google Shape;5503;p91"/>
          <p:cNvSpPr txBox="1"/>
          <p:nvPr/>
        </p:nvSpPr>
        <p:spPr>
          <a:xfrm>
            <a:off x="1964250" y="33200"/>
            <a:ext cx="457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rPr>
              <a:t>Asking and Telling Age</a:t>
            </a:r>
            <a:r>
              <a:rPr b="1" lang="en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3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7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Google Shape;5508;p92"/>
          <p:cNvSpPr/>
          <p:nvPr/>
        </p:nvSpPr>
        <p:spPr>
          <a:xfrm rot="5400000">
            <a:off x="4585841" y="533302"/>
            <a:ext cx="4639411" cy="4076857"/>
          </a:xfrm>
          <a:custGeom>
            <a:rect b="b" l="l" r="r" t="t"/>
            <a:pathLst>
              <a:path extrusionOk="0" h="25978" w="25978">
                <a:moveTo>
                  <a:pt x="10604" y="3430"/>
                </a:moveTo>
                <a:cubicBezTo>
                  <a:pt x="11135" y="3430"/>
                  <a:pt x="11659" y="3475"/>
                  <a:pt x="12167" y="3563"/>
                </a:cubicBezTo>
                <a:cubicBezTo>
                  <a:pt x="14518" y="3989"/>
                  <a:pt x="16507" y="5362"/>
                  <a:pt x="18716" y="6861"/>
                </a:cubicBezTo>
                <a:cubicBezTo>
                  <a:pt x="20911" y="8361"/>
                  <a:pt x="23310" y="9971"/>
                  <a:pt x="24336" y="12322"/>
                </a:cubicBezTo>
                <a:cubicBezTo>
                  <a:pt x="25345" y="14673"/>
                  <a:pt x="24983" y="17783"/>
                  <a:pt x="23294" y="19566"/>
                </a:cubicBezTo>
                <a:cubicBezTo>
                  <a:pt x="21589" y="21333"/>
                  <a:pt x="18575" y="21791"/>
                  <a:pt x="16002" y="22155"/>
                </a:cubicBezTo>
                <a:cubicBezTo>
                  <a:pt x="14488" y="22368"/>
                  <a:pt x="13126" y="22549"/>
                  <a:pt x="11864" y="22549"/>
                </a:cubicBezTo>
                <a:cubicBezTo>
                  <a:pt x="10981" y="22549"/>
                  <a:pt x="10147" y="22461"/>
                  <a:pt x="9341" y="22234"/>
                </a:cubicBezTo>
                <a:cubicBezTo>
                  <a:pt x="7400" y="21681"/>
                  <a:pt x="5617" y="20308"/>
                  <a:pt x="4008" y="18398"/>
                </a:cubicBezTo>
                <a:cubicBezTo>
                  <a:pt x="2413" y="16489"/>
                  <a:pt x="993" y="14058"/>
                  <a:pt x="1087" y="11612"/>
                </a:cubicBezTo>
                <a:cubicBezTo>
                  <a:pt x="1183" y="9166"/>
                  <a:pt x="2808" y="6704"/>
                  <a:pt x="4955" y="5204"/>
                </a:cubicBezTo>
                <a:cubicBezTo>
                  <a:pt x="6650" y="4016"/>
                  <a:pt x="8675" y="3430"/>
                  <a:pt x="10604" y="3430"/>
                </a:cubicBezTo>
                <a:close/>
                <a:moveTo>
                  <a:pt x="1" y="1"/>
                </a:moveTo>
                <a:lnTo>
                  <a:pt x="1" y="25978"/>
                </a:lnTo>
                <a:lnTo>
                  <a:pt x="25977" y="25978"/>
                </a:lnTo>
                <a:lnTo>
                  <a:pt x="25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9" name="Google Shape;5509;p92"/>
          <p:cNvGrpSpPr/>
          <p:nvPr/>
        </p:nvGrpSpPr>
        <p:grpSpPr>
          <a:xfrm rot="-867862">
            <a:off x="8138358" y="4455338"/>
            <a:ext cx="814471" cy="595885"/>
            <a:chOff x="3788897" y="4434516"/>
            <a:chExt cx="574194" cy="420093"/>
          </a:xfrm>
        </p:grpSpPr>
        <p:sp>
          <p:nvSpPr>
            <p:cNvPr id="5510" name="Google Shape;5510;p92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92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92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92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92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92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92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92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92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9" name="Google Shape;5519;p92"/>
          <p:cNvSpPr/>
          <p:nvPr/>
        </p:nvSpPr>
        <p:spPr>
          <a:xfrm>
            <a:off x="4233528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0" name="Google Shape;5520;p92"/>
          <p:cNvSpPr/>
          <p:nvPr/>
        </p:nvSpPr>
        <p:spPr>
          <a:xfrm>
            <a:off x="4505408" y="38033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1" name="Google Shape;5521;p92"/>
          <p:cNvSpPr/>
          <p:nvPr/>
        </p:nvSpPr>
        <p:spPr>
          <a:xfrm>
            <a:off x="3213115" y="89314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2" name="Google Shape;5522;p92"/>
          <p:cNvSpPr/>
          <p:nvPr/>
        </p:nvSpPr>
        <p:spPr>
          <a:xfrm>
            <a:off x="8710699" y="26726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3" name="Google Shape;5523;p92"/>
          <p:cNvSpPr/>
          <p:nvPr/>
        </p:nvSpPr>
        <p:spPr>
          <a:xfrm>
            <a:off x="312886" y="14219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4" name="Google Shape;5524;p92"/>
          <p:cNvSpPr/>
          <p:nvPr/>
        </p:nvSpPr>
        <p:spPr>
          <a:xfrm>
            <a:off x="5876725" y="356845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5" name="Google Shape;5525;p92"/>
          <p:cNvSpPr/>
          <p:nvPr/>
        </p:nvSpPr>
        <p:spPr>
          <a:xfrm>
            <a:off x="8236737" y="3716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6" name="Google Shape;5526;p92"/>
          <p:cNvSpPr/>
          <p:nvPr/>
        </p:nvSpPr>
        <p:spPr>
          <a:xfrm>
            <a:off x="8403480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7" name="Google Shape;5527;p92"/>
          <p:cNvSpPr/>
          <p:nvPr/>
        </p:nvSpPr>
        <p:spPr>
          <a:xfrm>
            <a:off x="3060936" y="386037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8" name="Google Shape;5528;p92"/>
          <p:cNvSpPr/>
          <p:nvPr/>
        </p:nvSpPr>
        <p:spPr>
          <a:xfrm>
            <a:off x="5770728" y="48520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9" name="Google Shape;5529;p92"/>
          <p:cNvSpPr/>
          <p:nvPr/>
        </p:nvSpPr>
        <p:spPr>
          <a:xfrm>
            <a:off x="1447690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0" name="Google Shape;5530;p92"/>
          <p:cNvGrpSpPr/>
          <p:nvPr/>
        </p:nvGrpSpPr>
        <p:grpSpPr>
          <a:xfrm rot="1060521">
            <a:off x="7441754" y="101334"/>
            <a:ext cx="1719392" cy="3049235"/>
            <a:chOff x="-12" y="2723849"/>
            <a:chExt cx="828515" cy="1469231"/>
          </a:xfrm>
        </p:grpSpPr>
        <p:sp>
          <p:nvSpPr>
            <p:cNvPr id="5531" name="Google Shape;5531;p92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92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92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92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92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92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92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92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92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92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92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92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92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92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92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92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92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92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92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92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92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92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92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92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92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92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92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92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92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92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92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92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92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92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92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92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92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92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92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92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1" name="Google Shape;5571;p92"/>
          <p:cNvSpPr txBox="1"/>
          <p:nvPr/>
        </p:nvSpPr>
        <p:spPr>
          <a:xfrm>
            <a:off x="2296500" y="-5200"/>
            <a:ext cx="4968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rPr>
              <a:t>¿Cuántos años tiene él?</a:t>
            </a:r>
            <a:endParaRPr b="1" sz="4100">
              <a:solidFill>
                <a:schemeClr val="dk1"/>
              </a:solidFill>
              <a:latin typeface="Niconne"/>
              <a:ea typeface="Niconne"/>
              <a:cs typeface="Niconne"/>
              <a:sym typeface="Niconne"/>
            </a:endParaRPr>
          </a:p>
        </p:txBody>
      </p:sp>
      <p:sp>
        <p:nvSpPr>
          <p:cNvPr id="5572" name="Google Shape;5572;p92"/>
          <p:cNvSpPr txBox="1"/>
          <p:nvPr/>
        </p:nvSpPr>
        <p:spPr>
          <a:xfrm>
            <a:off x="2859625" y="4506988"/>
            <a:ext cx="469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Él tiene 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veintitres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años</a:t>
            </a: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73" name="Google Shape;557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75" y="648263"/>
            <a:ext cx="3426673" cy="38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7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Google Shape;5578;p93"/>
          <p:cNvSpPr/>
          <p:nvPr/>
        </p:nvSpPr>
        <p:spPr>
          <a:xfrm rot="5400000">
            <a:off x="4585841" y="533302"/>
            <a:ext cx="4639411" cy="4076857"/>
          </a:xfrm>
          <a:custGeom>
            <a:rect b="b" l="l" r="r" t="t"/>
            <a:pathLst>
              <a:path extrusionOk="0" h="25978" w="25978">
                <a:moveTo>
                  <a:pt x="10604" y="3430"/>
                </a:moveTo>
                <a:cubicBezTo>
                  <a:pt x="11135" y="3430"/>
                  <a:pt x="11659" y="3475"/>
                  <a:pt x="12167" y="3563"/>
                </a:cubicBezTo>
                <a:cubicBezTo>
                  <a:pt x="14518" y="3989"/>
                  <a:pt x="16507" y="5362"/>
                  <a:pt x="18716" y="6861"/>
                </a:cubicBezTo>
                <a:cubicBezTo>
                  <a:pt x="20911" y="8361"/>
                  <a:pt x="23310" y="9971"/>
                  <a:pt x="24336" y="12322"/>
                </a:cubicBezTo>
                <a:cubicBezTo>
                  <a:pt x="25345" y="14673"/>
                  <a:pt x="24983" y="17783"/>
                  <a:pt x="23294" y="19566"/>
                </a:cubicBezTo>
                <a:cubicBezTo>
                  <a:pt x="21589" y="21333"/>
                  <a:pt x="18575" y="21791"/>
                  <a:pt x="16002" y="22155"/>
                </a:cubicBezTo>
                <a:cubicBezTo>
                  <a:pt x="14488" y="22368"/>
                  <a:pt x="13126" y="22549"/>
                  <a:pt x="11864" y="22549"/>
                </a:cubicBezTo>
                <a:cubicBezTo>
                  <a:pt x="10981" y="22549"/>
                  <a:pt x="10147" y="22461"/>
                  <a:pt x="9341" y="22234"/>
                </a:cubicBezTo>
                <a:cubicBezTo>
                  <a:pt x="7400" y="21681"/>
                  <a:pt x="5617" y="20308"/>
                  <a:pt x="4008" y="18398"/>
                </a:cubicBezTo>
                <a:cubicBezTo>
                  <a:pt x="2413" y="16489"/>
                  <a:pt x="993" y="14058"/>
                  <a:pt x="1087" y="11612"/>
                </a:cubicBezTo>
                <a:cubicBezTo>
                  <a:pt x="1183" y="9166"/>
                  <a:pt x="2808" y="6704"/>
                  <a:pt x="4955" y="5204"/>
                </a:cubicBezTo>
                <a:cubicBezTo>
                  <a:pt x="6650" y="4016"/>
                  <a:pt x="8675" y="3430"/>
                  <a:pt x="10604" y="3430"/>
                </a:cubicBezTo>
                <a:close/>
                <a:moveTo>
                  <a:pt x="1" y="1"/>
                </a:moveTo>
                <a:lnTo>
                  <a:pt x="1" y="25978"/>
                </a:lnTo>
                <a:lnTo>
                  <a:pt x="25977" y="25978"/>
                </a:lnTo>
                <a:lnTo>
                  <a:pt x="25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9" name="Google Shape;5579;p93"/>
          <p:cNvGrpSpPr/>
          <p:nvPr/>
        </p:nvGrpSpPr>
        <p:grpSpPr>
          <a:xfrm rot="-867862">
            <a:off x="8138358" y="4455338"/>
            <a:ext cx="814471" cy="595885"/>
            <a:chOff x="3788897" y="4434516"/>
            <a:chExt cx="574194" cy="420093"/>
          </a:xfrm>
        </p:grpSpPr>
        <p:sp>
          <p:nvSpPr>
            <p:cNvPr id="5580" name="Google Shape;5580;p93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93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93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93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93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93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93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93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93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9" name="Google Shape;5589;p93"/>
          <p:cNvSpPr/>
          <p:nvPr/>
        </p:nvSpPr>
        <p:spPr>
          <a:xfrm>
            <a:off x="4233528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0" name="Google Shape;5590;p93"/>
          <p:cNvSpPr/>
          <p:nvPr/>
        </p:nvSpPr>
        <p:spPr>
          <a:xfrm>
            <a:off x="4505408" y="38033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1" name="Google Shape;5591;p93"/>
          <p:cNvSpPr/>
          <p:nvPr/>
        </p:nvSpPr>
        <p:spPr>
          <a:xfrm>
            <a:off x="3213115" y="89314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2" name="Google Shape;5592;p93"/>
          <p:cNvSpPr/>
          <p:nvPr/>
        </p:nvSpPr>
        <p:spPr>
          <a:xfrm>
            <a:off x="8710699" y="26726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3" name="Google Shape;5593;p93"/>
          <p:cNvSpPr/>
          <p:nvPr/>
        </p:nvSpPr>
        <p:spPr>
          <a:xfrm>
            <a:off x="312886" y="14219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4" name="Google Shape;5594;p93"/>
          <p:cNvSpPr/>
          <p:nvPr/>
        </p:nvSpPr>
        <p:spPr>
          <a:xfrm>
            <a:off x="5876725" y="356845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5" name="Google Shape;5595;p93"/>
          <p:cNvSpPr/>
          <p:nvPr/>
        </p:nvSpPr>
        <p:spPr>
          <a:xfrm>
            <a:off x="8236737" y="3716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6" name="Google Shape;5596;p93"/>
          <p:cNvSpPr/>
          <p:nvPr/>
        </p:nvSpPr>
        <p:spPr>
          <a:xfrm>
            <a:off x="8403480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7" name="Google Shape;5597;p93"/>
          <p:cNvSpPr/>
          <p:nvPr/>
        </p:nvSpPr>
        <p:spPr>
          <a:xfrm>
            <a:off x="3060936" y="386037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8" name="Google Shape;5598;p93"/>
          <p:cNvSpPr/>
          <p:nvPr/>
        </p:nvSpPr>
        <p:spPr>
          <a:xfrm>
            <a:off x="5770728" y="48520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9" name="Google Shape;5599;p93"/>
          <p:cNvSpPr/>
          <p:nvPr/>
        </p:nvSpPr>
        <p:spPr>
          <a:xfrm>
            <a:off x="1447690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0" name="Google Shape;5600;p93"/>
          <p:cNvGrpSpPr/>
          <p:nvPr/>
        </p:nvGrpSpPr>
        <p:grpSpPr>
          <a:xfrm rot="1060521">
            <a:off x="7441754" y="101334"/>
            <a:ext cx="1719392" cy="3049235"/>
            <a:chOff x="-12" y="2723849"/>
            <a:chExt cx="828515" cy="1469231"/>
          </a:xfrm>
        </p:grpSpPr>
        <p:sp>
          <p:nvSpPr>
            <p:cNvPr id="5601" name="Google Shape;5601;p93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93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93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93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93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93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93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93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93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93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93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93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93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93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93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93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93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93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93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93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93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93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93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93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93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93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93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93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93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93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93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93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93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93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93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93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93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93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93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93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1" name="Google Shape;5641;p93"/>
          <p:cNvSpPr txBox="1"/>
          <p:nvPr/>
        </p:nvSpPr>
        <p:spPr>
          <a:xfrm>
            <a:off x="1863950" y="-5200"/>
            <a:ext cx="4968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rPr>
              <a:t>¿Cuántos años tiene ella?</a:t>
            </a:r>
            <a:endParaRPr b="1" sz="4100">
              <a:solidFill>
                <a:schemeClr val="dk1"/>
              </a:solidFill>
              <a:latin typeface="Niconne"/>
              <a:ea typeface="Niconne"/>
              <a:cs typeface="Niconne"/>
              <a:sym typeface="Niconne"/>
            </a:endParaRPr>
          </a:p>
        </p:txBody>
      </p:sp>
      <p:sp>
        <p:nvSpPr>
          <p:cNvPr id="5642" name="Google Shape;5642;p93"/>
          <p:cNvSpPr txBox="1"/>
          <p:nvPr/>
        </p:nvSpPr>
        <p:spPr>
          <a:xfrm>
            <a:off x="2518625" y="4357200"/>
            <a:ext cx="469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Ella tiene veinticinco años</a:t>
            </a: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43" name="Google Shape;564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726" y="787354"/>
            <a:ext cx="2807050" cy="356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7" name="Shape 5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8" name="Google Shape;5648;p94"/>
          <p:cNvSpPr txBox="1"/>
          <p:nvPr>
            <p:ph idx="4294967295" type="title"/>
          </p:nvPr>
        </p:nvSpPr>
        <p:spPr>
          <a:xfrm>
            <a:off x="1297500" y="82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¿Cuál es la diferencia entre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Luckiest Guy"/>
                <a:ea typeface="Luckiest Guy"/>
                <a:cs typeface="Luckiest Guy"/>
                <a:sym typeface="Luckiest Guy"/>
              </a:rPr>
              <a:t>TIENES VS TIENE</a:t>
            </a:r>
            <a:r>
              <a:rPr lang="en" sz="3100"/>
              <a:t>?</a:t>
            </a:r>
            <a:endParaRPr sz="3100"/>
          </a:p>
        </p:txBody>
      </p:sp>
      <p:sp>
        <p:nvSpPr>
          <p:cNvPr id="5649" name="Google Shape;5649;p94"/>
          <p:cNvSpPr txBox="1"/>
          <p:nvPr>
            <p:ph idx="4294967295" type="body"/>
          </p:nvPr>
        </p:nvSpPr>
        <p:spPr>
          <a:xfrm>
            <a:off x="300900" y="1172500"/>
            <a:ext cx="80355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elius Swash Caps"/>
              <a:buChar char="●"/>
            </a:pPr>
            <a:r>
              <a:rPr lang="en" sz="2600">
                <a:latin typeface="Delius Swash Caps"/>
                <a:ea typeface="Delius Swash Caps"/>
                <a:cs typeface="Delius Swash Caps"/>
                <a:sym typeface="Delius Swash Caps"/>
              </a:rPr>
              <a:t>¿Cuántos años </a:t>
            </a:r>
            <a:r>
              <a:rPr b="1" lang="en" sz="2600">
                <a:latin typeface="Delius Swash Caps"/>
                <a:ea typeface="Delius Swash Caps"/>
                <a:cs typeface="Delius Swash Caps"/>
                <a:sym typeface="Delius Swash Caps"/>
              </a:rPr>
              <a:t>tienes</a:t>
            </a:r>
            <a:r>
              <a:rPr lang="en" sz="2600">
                <a:latin typeface="Delius Swash Caps"/>
                <a:ea typeface="Delius Swash Caps"/>
                <a:cs typeface="Delius Swash Caps"/>
                <a:sym typeface="Delius Swash Caps"/>
              </a:rPr>
              <a:t>?</a:t>
            </a:r>
            <a:endParaRPr sz="26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rgbClr val="00B1B4"/>
              </a:buClr>
              <a:buSzPts val="2600"/>
              <a:buFont typeface="Delius Swash Caps"/>
              <a:buChar char="-"/>
            </a:pPr>
            <a:r>
              <a:rPr b="1" lang="en" sz="2600">
                <a:solidFill>
                  <a:srgbClr val="00B1B4"/>
                </a:solidFill>
                <a:latin typeface="Delius Swash Caps"/>
                <a:ea typeface="Delius Swash Caps"/>
                <a:cs typeface="Delius Swash Caps"/>
                <a:sym typeface="Delius Swash Caps"/>
              </a:rPr>
              <a:t>Yo tengo doce años</a:t>
            </a:r>
            <a:endParaRPr b="1" sz="2600">
              <a:solidFill>
                <a:srgbClr val="00B1B4"/>
              </a:solidFill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SzPts val="2600"/>
              <a:buFont typeface="Delius Swash Caps"/>
              <a:buChar char="●"/>
            </a:pPr>
            <a:r>
              <a:rPr lang="en" sz="2600">
                <a:latin typeface="Delius Swash Caps"/>
                <a:ea typeface="Delius Swash Caps"/>
                <a:cs typeface="Delius Swash Caps"/>
                <a:sym typeface="Delius Swash Caps"/>
              </a:rPr>
              <a:t>¿Cuántos años </a:t>
            </a:r>
            <a:r>
              <a:rPr b="1" lang="en" sz="2600">
                <a:latin typeface="Delius Swash Caps"/>
                <a:ea typeface="Delius Swash Caps"/>
                <a:cs typeface="Delius Swash Caps"/>
                <a:sym typeface="Delius Swash Caps"/>
              </a:rPr>
              <a:t>tiene </a:t>
            </a:r>
            <a:r>
              <a:rPr lang="en" sz="2600">
                <a:latin typeface="Delius Swash Caps"/>
                <a:ea typeface="Delius Swash Caps"/>
                <a:cs typeface="Delius Swash Caps"/>
                <a:sym typeface="Delius Swash Caps"/>
              </a:rPr>
              <a:t>tu padre?</a:t>
            </a:r>
            <a:endParaRPr sz="26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rgbClr val="00B1B4"/>
              </a:buClr>
              <a:buSzPts val="2600"/>
              <a:buFont typeface="Delius Swash Caps"/>
              <a:buChar char="-"/>
            </a:pPr>
            <a:r>
              <a:rPr b="1" lang="en" sz="2600">
                <a:solidFill>
                  <a:srgbClr val="00B1B4"/>
                </a:solidFill>
                <a:latin typeface="Delius Swash Caps"/>
                <a:ea typeface="Delius Swash Caps"/>
                <a:cs typeface="Delius Swash Caps"/>
                <a:sym typeface="Delius Swash Caps"/>
              </a:rPr>
              <a:t>(Él) tiene cuarenta años</a:t>
            </a:r>
            <a:endParaRPr b="1" sz="2600">
              <a:solidFill>
                <a:srgbClr val="00B1B4"/>
              </a:solidFill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SzPts val="2600"/>
              <a:buFont typeface="Delius Swash Caps"/>
              <a:buChar char="●"/>
            </a:pPr>
            <a:r>
              <a:rPr lang="en" sz="2600">
                <a:latin typeface="Delius Swash Caps"/>
                <a:ea typeface="Delius Swash Caps"/>
                <a:cs typeface="Delius Swash Caps"/>
                <a:sym typeface="Delius Swash Caps"/>
              </a:rPr>
              <a:t>¿Cuántos años </a:t>
            </a:r>
            <a:r>
              <a:rPr b="1" lang="en" sz="2600">
                <a:latin typeface="Delius Swash Caps"/>
                <a:ea typeface="Delius Swash Caps"/>
                <a:cs typeface="Delius Swash Caps"/>
                <a:sym typeface="Delius Swash Caps"/>
              </a:rPr>
              <a:t>tiene </a:t>
            </a:r>
            <a:r>
              <a:rPr lang="en" sz="2600">
                <a:latin typeface="Delius Swash Caps"/>
                <a:ea typeface="Delius Swash Caps"/>
                <a:cs typeface="Delius Swash Caps"/>
                <a:sym typeface="Delius Swash Caps"/>
              </a:rPr>
              <a:t>tu madre?</a:t>
            </a:r>
            <a:endParaRPr sz="26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69B8B"/>
              </a:buClr>
              <a:buSzPts val="2600"/>
              <a:buFont typeface="Delius Swash Caps"/>
              <a:buChar char="-"/>
            </a:pPr>
            <a:r>
              <a:rPr b="1" lang="en" sz="2600">
                <a:solidFill>
                  <a:srgbClr val="069B8B"/>
                </a:solidFill>
                <a:latin typeface="Delius Swash Caps"/>
                <a:ea typeface="Delius Swash Caps"/>
                <a:cs typeface="Delius Swash Caps"/>
                <a:sym typeface="Delius Swash Caps"/>
              </a:rPr>
              <a:t>(Ella) tiene treinta y siete años </a:t>
            </a:r>
            <a:endParaRPr b="1" sz="2600">
              <a:solidFill>
                <a:srgbClr val="069B8B"/>
              </a:solidFill>
              <a:latin typeface="Delius Swash Caps"/>
              <a:ea typeface="Delius Swash Caps"/>
              <a:cs typeface="Delius Swash Caps"/>
              <a:sym typeface="Delius Swash Caps"/>
            </a:endParaRPr>
          </a:p>
        </p:txBody>
      </p:sp>
      <p:sp>
        <p:nvSpPr>
          <p:cNvPr id="5650" name="Google Shape;5650;p94"/>
          <p:cNvSpPr/>
          <p:nvPr/>
        </p:nvSpPr>
        <p:spPr>
          <a:xfrm flipH="1">
            <a:off x="5950300" y="1307850"/>
            <a:ext cx="2607600" cy="1431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difference between </a:t>
            </a:r>
            <a:r>
              <a:rPr lang="en">
                <a:solidFill>
                  <a:srgbClr val="FF0000"/>
                </a:solidFill>
              </a:rPr>
              <a:t>Tienes</a:t>
            </a:r>
            <a:r>
              <a:rPr lang="en"/>
              <a:t> and </a:t>
            </a:r>
            <a:r>
              <a:rPr lang="en">
                <a:solidFill>
                  <a:srgbClr val="FF0000"/>
                </a:solidFill>
              </a:rPr>
              <a:t>Tiene ??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51" name="Google Shape;5651;p94"/>
          <p:cNvSpPr/>
          <p:nvPr/>
        </p:nvSpPr>
        <p:spPr>
          <a:xfrm>
            <a:off x="6144575" y="3860250"/>
            <a:ext cx="3262200" cy="914100"/>
          </a:xfrm>
          <a:prstGeom prst="rect">
            <a:avLst/>
          </a:prstGeom>
          <a:solidFill>
            <a:srgbClr val="DDA0C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Tienes = you(familiar)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Tiene = he/ she (you,polite)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5" name="Shape 5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6" name="Google Shape;5656;p95"/>
          <p:cNvSpPr txBox="1"/>
          <p:nvPr>
            <p:ph idx="4294967295" type="title"/>
          </p:nvPr>
        </p:nvSpPr>
        <p:spPr>
          <a:xfrm>
            <a:off x="745325" y="342625"/>
            <a:ext cx="77370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5580">
                <a:solidFill>
                  <a:schemeClr val="accent1"/>
                </a:solidFill>
              </a:rPr>
              <a:t>Vamos a practicar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57" name="Google Shape;5657;p95"/>
          <p:cNvSpPr txBox="1"/>
          <p:nvPr>
            <p:ph idx="4294967295" type="body"/>
          </p:nvPr>
        </p:nvSpPr>
        <p:spPr>
          <a:xfrm>
            <a:off x="1094375" y="1375526"/>
            <a:ext cx="70389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Delius Swash Caps"/>
              <a:buChar char="●"/>
            </a:pPr>
            <a:r>
              <a:rPr lang="en" sz="3400">
                <a:latin typeface="Delius Swash Caps"/>
                <a:ea typeface="Delius Swash Caps"/>
                <a:cs typeface="Delius Swash Caps"/>
                <a:sym typeface="Delius Swash Caps"/>
              </a:rPr>
              <a:t>¿Cuántos años tienes?</a:t>
            </a:r>
            <a:endParaRPr sz="34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-444500" lvl="0" marL="457200" rtl="0" algn="l">
              <a:spcBef>
                <a:spcPts val="1600"/>
              </a:spcBef>
              <a:spcAft>
                <a:spcPts val="0"/>
              </a:spcAft>
              <a:buSzPts val="3400"/>
              <a:buFont typeface="Delius Swash Caps"/>
              <a:buChar char="●"/>
            </a:pPr>
            <a:r>
              <a:rPr lang="en" sz="3400">
                <a:latin typeface="Delius Swash Caps"/>
                <a:ea typeface="Delius Swash Caps"/>
                <a:cs typeface="Delius Swash Caps"/>
                <a:sym typeface="Delius Swash Caps"/>
              </a:rPr>
              <a:t>¿Cuántos años tiene él?   (20)</a:t>
            </a:r>
            <a:endParaRPr sz="34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-444500" lvl="0" marL="457200" rtl="0" algn="l">
              <a:spcBef>
                <a:spcPts val="1600"/>
              </a:spcBef>
              <a:spcAft>
                <a:spcPts val="0"/>
              </a:spcAft>
              <a:buSzPts val="3400"/>
              <a:buFont typeface="Delius Swash Caps"/>
              <a:buChar char="●"/>
            </a:pPr>
            <a:r>
              <a:rPr lang="en" sz="3400">
                <a:latin typeface="Delius Swash Caps"/>
                <a:ea typeface="Delius Swash Caps"/>
                <a:cs typeface="Delius Swash Caps"/>
                <a:sym typeface="Delius Swash Caps"/>
              </a:rPr>
              <a:t>¿Cuántos años tiene ella?   (17)</a:t>
            </a:r>
            <a:endParaRPr sz="34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-444500" lvl="0" marL="457200" rtl="0" algn="l">
              <a:spcBef>
                <a:spcPts val="1600"/>
              </a:spcBef>
              <a:spcAft>
                <a:spcPts val="1600"/>
              </a:spcAft>
              <a:buSzPts val="3400"/>
              <a:buFont typeface="Delius Swash Caps"/>
              <a:buChar char="●"/>
            </a:pPr>
            <a:r>
              <a:rPr lang="en" sz="3400">
                <a:latin typeface="Delius Swash Caps"/>
                <a:ea typeface="Delius Swash Caps"/>
                <a:cs typeface="Delius Swash Caps"/>
                <a:sym typeface="Delius Swash Caps"/>
              </a:rPr>
              <a:t>¿Cuántos años tiene tu madre?</a:t>
            </a:r>
            <a:endParaRPr sz="3400">
              <a:latin typeface="Delius Swash Caps"/>
              <a:ea typeface="Delius Swash Caps"/>
              <a:cs typeface="Delius Swash Caps"/>
              <a:sym typeface="Delius Swash Cap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1" name="Shape 5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" name="Google Shape;5662;p96"/>
          <p:cNvSpPr txBox="1"/>
          <p:nvPr>
            <p:ph type="title"/>
          </p:nvPr>
        </p:nvSpPr>
        <p:spPr>
          <a:xfrm>
            <a:off x="574500" y="-76200"/>
            <a:ext cx="79950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canción de los doce meses del año </a:t>
            </a:r>
            <a:endParaRPr/>
          </a:p>
        </p:txBody>
      </p:sp>
      <p:pic>
        <p:nvPicPr>
          <p:cNvPr descr="Chords for this song:&#10;&#10;MESES DEL AÑO&#10;&#10;Enero, febrero, marzo abril&#10;DO                  SOL      DO&#10;mayo, junio, julio, agosto&#10;FA      DO    SOL     DO&#10;setiembre, octubre, noviembre, diciembre&#10;                                 SOL          DO&#10;Éstos son los doce meses del año&#10;FA                DO   SOL          DO&#10;éstos son los doce meses del año. (bis)&#10;FA                DO   SOL          DO   (FA DO SOL DO)&#10;&#10;This is a simple children's song in Spanish by Miss Rosi to teach the months of the year.  The 12 months are shown along with a picture of the changing season.  The name of the written name of the month is shown in large letters to make it easy for beginning readers.  &#10;&#10;Kids love the simplicity of Miss Rosi's songs and will quickly learn to sing a long. Learning the months in Spanish through music and video is simple, easy, and fun.&#10;&#10;Spanish children's songs with lyrics&#10;Kids Spanish songs with lyrics&#10;&#10;Una canción simple en español para enseñar los meses del año." id="5663" name="Google Shape;5663;p96" title="🎶 Learn the Months of the Year in Spanish Song - Kid's Spanish song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00" y="1045050"/>
            <a:ext cx="7994900" cy="40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7" name="Shape 5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8" name="Google Shape;5668;p97"/>
          <p:cNvSpPr txBox="1"/>
          <p:nvPr>
            <p:ph type="title"/>
          </p:nvPr>
        </p:nvSpPr>
        <p:spPr>
          <a:xfrm>
            <a:off x="720013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meses del año</a:t>
            </a:r>
            <a:endParaRPr/>
          </a:p>
        </p:txBody>
      </p:sp>
      <p:pic>
        <p:nvPicPr>
          <p:cNvPr id="5669" name="Google Shape;566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925" y="572700"/>
            <a:ext cx="5132175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3" name="Shape 5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4" name="Google Shape;5674;p98"/>
          <p:cNvSpPr txBox="1"/>
          <p:nvPr>
            <p:ph type="title"/>
          </p:nvPr>
        </p:nvSpPr>
        <p:spPr>
          <a:xfrm>
            <a:off x="-82650" y="3639075"/>
            <a:ext cx="9309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80">
                <a:latin typeface="Delius Swash Caps"/>
                <a:ea typeface="Delius Swash Caps"/>
                <a:cs typeface="Delius Swash Caps"/>
                <a:sym typeface="Delius Swash Caps"/>
              </a:rPr>
              <a:t>¿Cuándo es tu cumpleaños?</a:t>
            </a:r>
            <a:endParaRPr sz="3400">
              <a:latin typeface="Delius Swash Caps"/>
              <a:ea typeface="Delius Swash Caps"/>
              <a:cs typeface="Delius Swash Caps"/>
              <a:sym typeface="Delius Swash Caps"/>
            </a:endParaRPr>
          </a:p>
        </p:txBody>
      </p:sp>
      <p:sp>
        <p:nvSpPr>
          <p:cNvPr id="5675" name="Google Shape;5675;p98"/>
          <p:cNvSpPr/>
          <p:nvPr/>
        </p:nvSpPr>
        <p:spPr>
          <a:xfrm>
            <a:off x="1844500" y="175650"/>
            <a:ext cx="3999300" cy="2396100"/>
          </a:xfrm>
          <a:prstGeom prst="cloudCallout">
            <a:avLst>
              <a:gd fmla="val 41515" name="adj1"/>
              <a:gd fmla="val 8514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significa en inglés?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9" name="Shape 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0" name="Google Shape;5680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80">
                <a:latin typeface="Caveat"/>
                <a:ea typeface="Caveat"/>
                <a:cs typeface="Caveat"/>
                <a:sym typeface="Caveat"/>
              </a:rPr>
              <a:t>¿Cuándo es tu/su cumpleaños?</a:t>
            </a:r>
            <a:endParaRPr/>
          </a:p>
        </p:txBody>
      </p:sp>
      <p:sp>
        <p:nvSpPr>
          <p:cNvPr id="5681" name="Google Shape;5681;p99"/>
          <p:cNvSpPr txBox="1"/>
          <p:nvPr>
            <p:ph idx="1" type="body"/>
          </p:nvPr>
        </p:nvSpPr>
        <p:spPr>
          <a:xfrm>
            <a:off x="225600" y="1393650"/>
            <a:ext cx="89184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Mi cumpleaños es el </a:t>
            </a:r>
            <a:r>
              <a:rPr lang="en" sz="2800">
                <a:solidFill>
                  <a:schemeClr val="accent1"/>
                </a:solidFill>
              </a:rPr>
              <a:t> </a:t>
            </a:r>
            <a:r>
              <a:rPr lang="en" sz="2800" u="sng">
                <a:solidFill>
                  <a:srgbClr val="F28E4E"/>
                </a:solidFill>
              </a:rPr>
              <a:t>        #         </a:t>
            </a:r>
            <a:r>
              <a:rPr lang="en" sz="2800">
                <a:solidFill>
                  <a:schemeClr val="accent1"/>
                </a:solidFill>
              </a:rPr>
              <a:t>  </a:t>
            </a:r>
            <a:r>
              <a:rPr lang="en" sz="2800"/>
              <a:t>de </a:t>
            </a:r>
            <a:r>
              <a:rPr lang="en" sz="2800" u="sng">
                <a:solidFill>
                  <a:srgbClr val="F28E4E"/>
                </a:solidFill>
              </a:rPr>
              <a:t>      mes      </a:t>
            </a:r>
            <a:r>
              <a:rPr lang="en" sz="2800">
                <a:solidFill>
                  <a:srgbClr val="999999"/>
                </a:solidFill>
              </a:rPr>
              <a:t> </a:t>
            </a:r>
            <a:r>
              <a:rPr lang="en" sz="2800"/>
              <a:t> 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/>
              <a:t>Por ejemplo: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★"/>
            </a:pPr>
            <a:r>
              <a:rPr lang="en" sz="2800"/>
              <a:t>Mi cumpleaños es el </a:t>
            </a:r>
            <a:r>
              <a:rPr lang="en" sz="2800">
                <a:solidFill>
                  <a:srgbClr val="F28E4E"/>
                </a:solidFill>
              </a:rPr>
              <a:t>21 </a:t>
            </a:r>
            <a:r>
              <a:rPr lang="en" sz="2800"/>
              <a:t>de </a:t>
            </a:r>
            <a:r>
              <a:rPr lang="en" sz="2800">
                <a:solidFill>
                  <a:srgbClr val="F28E4E"/>
                </a:solidFill>
              </a:rPr>
              <a:t>marzo</a:t>
            </a:r>
            <a:r>
              <a:rPr lang="en" sz="2800"/>
              <a:t> 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/>
              <a:t>Nb: Every month is written in common letters only</a:t>
            </a:r>
            <a:endParaRPr sz="2800"/>
          </a:p>
        </p:txBody>
      </p:sp>
      <p:sp>
        <p:nvSpPr>
          <p:cNvPr id="5682" name="Google Shape;5682;p99"/>
          <p:cNvSpPr/>
          <p:nvPr/>
        </p:nvSpPr>
        <p:spPr>
          <a:xfrm>
            <a:off x="7068550" y="2179950"/>
            <a:ext cx="1985100" cy="1338600"/>
          </a:xfrm>
          <a:prstGeom prst="wedgeRectCallout">
            <a:avLst>
              <a:gd fmla="val -213645" name="adj1"/>
              <a:gd fmla="val -746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¡OJO!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Note that there is no EN. In english we may say “my birthday is on the 3rd of June”, that is NOT done in Spanish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9" name="Shape 5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0" name="Google Shape;5010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</a:t>
            </a:r>
            <a:r>
              <a:rPr lang="en"/>
              <a:t> </a:t>
            </a:r>
            <a:r>
              <a:rPr lang="en">
                <a:solidFill>
                  <a:schemeClr val="accent3"/>
                </a:solidFill>
              </a:rPr>
              <a:t>OBJETIVOS</a:t>
            </a:r>
            <a:endParaRPr>
              <a:solidFill>
                <a:schemeClr val="accent3"/>
              </a:solidFill>
            </a:endParaRPr>
          </a:p>
        </p:txBody>
      </p:sp>
      <p:graphicFrame>
        <p:nvGraphicFramePr>
          <p:cNvPr id="5011" name="Google Shape;5011;p82"/>
          <p:cNvGraphicFramePr/>
          <p:nvPr/>
        </p:nvGraphicFramePr>
        <p:xfrm>
          <a:off x="720000" y="183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{729E1C47-3A78-4763-A8ED-9FDB728ABF4A}</a:tableStyleId>
              </a:tblPr>
              <a:tblGrid>
                <a:gridCol w="2524250"/>
                <a:gridCol w="517975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USE</a:t>
                      </a:r>
                      <a:endParaRPr b="1" sz="17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Use numbers with the verb TENER to state their age</a:t>
                      </a:r>
                      <a:endParaRPr sz="18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ASK</a:t>
                      </a:r>
                      <a:endParaRPr b="1" sz="17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Appropriately ask someone’s age, using the verb ‘tener’</a:t>
                      </a:r>
                      <a:endParaRPr sz="18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ASK</a:t>
                      </a:r>
                      <a:endParaRPr b="1" sz="17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Ask when someone’s birthday is and state their own</a:t>
                      </a:r>
                      <a:endParaRPr sz="18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IDENTIFY</a:t>
                      </a:r>
                      <a:endParaRPr b="1" sz="17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Identify</a:t>
                      </a:r>
                      <a:r>
                        <a:rPr lang="en" sz="18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months </a:t>
                      </a:r>
                      <a:r>
                        <a:rPr lang="en" sz="18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of the</a:t>
                      </a:r>
                      <a:r>
                        <a:rPr lang="en" sz="18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year</a:t>
                      </a:r>
                      <a:endParaRPr sz="18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EXPLAIN</a:t>
                      </a:r>
                      <a:endParaRPr b="1" sz="17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Explain the coming of age celebration </a:t>
                      </a:r>
                      <a:endParaRPr sz="185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12" name="Google Shape;5012;p82"/>
          <p:cNvSpPr txBox="1"/>
          <p:nvPr/>
        </p:nvSpPr>
        <p:spPr>
          <a:xfrm>
            <a:off x="720000" y="1152625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Al terminar esta lección, las estudiantes podrán</a:t>
            </a:r>
            <a:endParaRPr b="1" sz="1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6" name="Shape 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7" name="Google Shape;5687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</a:t>
            </a:r>
            <a:endParaRPr/>
          </a:p>
        </p:txBody>
      </p:sp>
      <p:sp>
        <p:nvSpPr>
          <p:cNvPr id="5688" name="Google Shape;5688;p100"/>
          <p:cNvSpPr txBox="1"/>
          <p:nvPr>
            <p:ph idx="1" type="body"/>
          </p:nvPr>
        </p:nvSpPr>
        <p:spPr>
          <a:xfrm>
            <a:off x="720000" y="1306275"/>
            <a:ext cx="4371900" cy="29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Delius Swash Caps"/>
                <a:ea typeface="Delius Swash Caps"/>
                <a:cs typeface="Delius Swash Caps"/>
                <a:sym typeface="Delius Swash Caps"/>
              </a:rPr>
              <a:t>Mi(s) - my</a:t>
            </a:r>
            <a:endParaRPr sz="37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700">
                <a:latin typeface="Delius Swash Caps"/>
                <a:ea typeface="Delius Swash Caps"/>
                <a:cs typeface="Delius Swash Caps"/>
                <a:sym typeface="Delius Swash Caps"/>
              </a:rPr>
              <a:t>Tu(s) - your (inf.)</a:t>
            </a:r>
            <a:endParaRPr sz="37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700">
                <a:latin typeface="Delius Swash Caps"/>
                <a:ea typeface="Delius Swash Caps"/>
                <a:cs typeface="Delius Swash Caps"/>
                <a:sym typeface="Delius Swash Caps"/>
              </a:rPr>
              <a:t>Su(s) - Your (form.)</a:t>
            </a:r>
            <a:endParaRPr sz="37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700">
                <a:latin typeface="Delius Swash Caps"/>
                <a:ea typeface="Delius Swash Caps"/>
                <a:cs typeface="Delius Swash Caps"/>
                <a:sym typeface="Delius Swash Caps"/>
              </a:rPr>
              <a:t>Su(s) - His/her/their</a:t>
            </a:r>
            <a:endParaRPr sz="3500">
              <a:latin typeface="Delius Swash Caps"/>
              <a:ea typeface="Delius Swash Caps"/>
              <a:cs typeface="Delius Swash Caps"/>
              <a:sym typeface="Delius Swash Cap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2" name="Shape 5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" name="Google Shape;5693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the following numbers in spanish</a:t>
            </a:r>
            <a:r>
              <a:rPr lang="en"/>
              <a:t>:</a:t>
            </a:r>
            <a:endParaRPr/>
          </a:p>
        </p:txBody>
      </p:sp>
      <p:sp>
        <p:nvSpPr>
          <p:cNvPr id="5694" name="Google Shape;5694;p101"/>
          <p:cNvSpPr txBox="1"/>
          <p:nvPr>
            <p:ph idx="1" type="body"/>
          </p:nvPr>
        </p:nvSpPr>
        <p:spPr>
          <a:xfrm>
            <a:off x="720000" y="1594175"/>
            <a:ext cx="7897500" cy="3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Delius Swash Caps"/>
                <a:ea typeface="Delius Swash Caps"/>
                <a:cs typeface="Delius Swash Caps"/>
                <a:sym typeface="Delius Swash Caps"/>
              </a:rPr>
              <a:t>24</a:t>
            </a:r>
            <a:endParaRPr b="1" sz="19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latin typeface="Delius Swash Caps"/>
                <a:ea typeface="Delius Swash Caps"/>
                <a:cs typeface="Delius Swash Caps"/>
                <a:sym typeface="Delius Swash Caps"/>
              </a:rPr>
              <a:t>67</a:t>
            </a:r>
            <a:endParaRPr b="1" sz="19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latin typeface="Delius Swash Caps"/>
                <a:ea typeface="Delius Swash Caps"/>
                <a:cs typeface="Delius Swash Caps"/>
                <a:sym typeface="Delius Swash Caps"/>
              </a:rPr>
              <a:t>98</a:t>
            </a:r>
            <a:endParaRPr b="1" sz="19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latin typeface="Delius Swash Caps"/>
                <a:ea typeface="Delius Swash Caps"/>
                <a:cs typeface="Delius Swash Caps"/>
                <a:sym typeface="Delius Swash Caps"/>
              </a:rPr>
              <a:t>70</a:t>
            </a:r>
            <a:endParaRPr b="1" sz="19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latin typeface="Delius Swash Caps"/>
                <a:ea typeface="Delius Swash Caps"/>
                <a:cs typeface="Delius Swash Caps"/>
                <a:sym typeface="Delius Swash Caps"/>
              </a:rPr>
              <a:t>45</a:t>
            </a:r>
            <a:endParaRPr b="1" sz="19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latin typeface="Delius Swash Caps"/>
                <a:ea typeface="Delius Swash Caps"/>
                <a:cs typeface="Delius Swash Caps"/>
                <a:sym typeface="Delius Swash Caps"/>
              </a:rPr>
              <a:t>12</a:t>
            </a:r>
            <a:endParaRPr b="1" sz="19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latin typeface="Delius Swash Caps"/>
                <a:ea typeface="Delius Swash Caps"/>
                <a:cs typeface="Delius Swash Caps"/>
                <a:sym typeface="Delius Swash Caps"/>
              </a:rPr>
              <a:t>5</a:t>
            </a:r>
            <a:endParaRPr b="1" sz="1900">
              <a:latin typeface="Delius Swash Caps"/>
              <a:ea typeface="Delius Swash Caps"/>
              <a:cs typeface="Delius Swash Caps"/>
              <a:sym typeface="Delius Swash Cap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900">
                <a:latin typeface="Delius Swash Caps"/>
                <a:ea typeface="Delius Swash Caps"/>
                <a:cs typeface="Delius Swash Caps"/>
                <a:sym typeface="Delius Swash Caps"/>
              </a:rPr>
              <a:t>6</a:t>
            </a:r>
            <a:endParaRPr b="1" sz="1900">
              <a:latin typeface="Delius Swash Caps"/>
              <a:ea typeface="Delius Swash Caps"/>
              <a:cs typeface="Delius Swash Caps"/>
              <a:sym typeface="Delius Swash Cap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8" name="Shape 5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9" name="Google Shape;5699;p102"/>
          <p:cNvSpPr txBox="1"/>
          <p:nvPr>
            <p:ph type="title"/>
          </p:nvPr>
        </p:nvSpPr>
        <p:spPr>
          <a:xfrm>
            <a:off x="629750" y="114150"/>
            <a:ext cx="77040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80"/>
              <a:t>Vamos a practicar</a:t>
            </a:r>
            <a:endParaRPr/>
          </a:p>
        </p:txBody>
      </p:sp>
      <p:sp>
        <p:nvSpPr>
          <p:cNvPr id="5700" name="Google Shape;5700;p102"/>
          <p:cNvSpPr txBox="1"/>
          <p:nvPr>
            <p:ph idx="1" type="body"/>
          </p:nvPr>
        </p:nvSpPr>
        <p:spPr>
          <a:xfrm>
            <a:off x="458300" y="1215900"/>
            <a:ext cx="8046900" cy="3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Form a group with the 3 persons closest to you. Ask each person the following questions:</a:t>
            </a:r>
            <a:endParaRPr sz="2100"/>
          </a:p>
          <a:p>
            <a:pPr indent="-368300" lvl="0" marL="108585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200"/>
              <a:buAutoNum type="arabicPeriod"/>
            </a:pPr>
            <a:r>
              <a:rPr b="1" lang="en" sz="2200">
                <a:solidFill>
                  <a:schemeClr val="accent3"/>
                </a:solidFill>
                <a:highlight>
                  <a:schemeClr val="lt1"/>
                </a:highlight>
              </a:rPr>
              <a:t>¿Cuántos años tienes?</a:t>
            </a:r>
            <a:endParaRPr b="1" sz="2200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indent="-368300" lvl="0" marL="108585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200"/>
              <a:buAutoNum type="arabicPeriod"/>
            </a:pPr>
            <a:r>
              <a:rPr b="1" lang="en" sz="2200">
                <a:solidFill>
                  <a:schemeClr val="accent3"/>
                </a:solidFill>
                <a:highlight>
                  <a:schemeClr val="lt1"/>
                </a:highlight>
              </a:rPr>
              <a:t>¿Cuándo es tu cumpleaños?</a:t>
            </a:r>
            <a:endParaRPr b="1" sz="2200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/>
              <a:t>As soon as each person responds, every other group member should write down a report of what the person said, stating their age and date of birth.</a:t>
            </a:r>
            <a:endParaRPr sz="22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accent6"/>
                </a:solidFill>
              </a:rPr>
              <a:t>*</a:t>
            </a:r>
            <a:r>
              <a:rPr i="1" lang="en" sz="2200" u="sng">
                <a:solidFill>
                  <a:schemeClr val="accent6"/>
                </a:solidFill>
              </a:rPr>
              <a:t>Remember that a report should be given in the 3rd person</a:t>
            </a:r>
            <a:r>
              <a:rPr i="1" lang="en" sz="2200">
                <a:solidFill>
                  <a:schemeClr val="accent6"/>
                </a:solidFill>
              </a:rPr>
              <a:t>*</a:t>
            </a:r>
            <a:endParaRPr i="1" sz="22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/>
              <a:t>(i.e. Pepita is ___ years old. Her birthday is….) </a:t>
            </a:r>
            <a:endParaRPr sz="2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4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103"/>
          <p:cNvSpPr txBox="1"/>
          <p:nvPr>
            <p:ph type="title"/>
          </p:nvPr>
        </p:nvSpPr>
        <p:spPr>
          <a:xfrm>
            <a:off x="193900" y="55875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9900FF"/>
                </a:solidFill>
              </a:rPr>
              <a:t>La Quinceañera</a:t>
            </a:r>
            <a:endParaRPr sz="4500">
              <a:solidFill>
                <a:srgbClr val="9900FF"/>
              </a:solidFill>
            </a:endParaRPr>
          </a:p>
        </p:txBody>
      </p:sp>
      <p:grpSp>
        <p:nvGrpSpPr>
          <p:cNvPr id="5706" name="Google Shape;5706;p103"/>
          <p:cNvGrpSpPr/>
          <p:nvPr/>
        </p:nvGrpSpPr>
        <p:grpSpPr>
          <a:xfrm rot="-2041626">
            <a:off x="7545578" y="897881"/>
            <a:ext cx="1433654" cy="2542342"/>
            <a:chOff x="-12" y="2723849"/>
            <a:chExt cx="828515" cy="1469231"/>
          </a:xfrm>
        </p:grpSpPr>
        <p:sp>
          <p:nvSpPr>
            <p:cNvPr id="5707" name="Google Shape;5707;p103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103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103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103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103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103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103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103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103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103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103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103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103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103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103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103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103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103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103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103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103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103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103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103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103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103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103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103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103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103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103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103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103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103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103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103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103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103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103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103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7" name="Google Shape;5747;p103"/>
          <p:cNvGrpSpPr/>
          <p:nvPr/>
        </p:nvGrpSpPr>
        <p:grpSpPr>
          <a:xfrm flipH="1" rot="-2197372">
            <a:off x="7823124" y="-308090"/>
            <a:ext cx="1433577" cy="2542205"/>
            <a:chOff x="-12" y="2723849"/>
            <a:chExt cx="828515" cy="1469231"/>
          </a:xfrm>
        </p:grpSpPr>
        <p:sp>
          <p:nvSpPr>
            <p:cNvPr id="5748" name="Google Shape;5748;p103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103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103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103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103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103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103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103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103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103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103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103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103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103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103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103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103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103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103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103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103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103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103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103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103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103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103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103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103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103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103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103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103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103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103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103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103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103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103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103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8" name="Google Shape;5788;p103"/>
          <p:cNvGrpSpPr/>
          <p:nvPr/>
        </p:nvGrpSpPr>
        <p:grpSpPr>
          <a:xfrm>
            <a:off x="7765867" y="4399971"/>
            <a:ext cx="658131" cy="623623"/>
            <a:chOff x="4380548" y="4293302"/>
            <a:chExt cx="628948" cy="596027"/>
          </a:xfrm>
        </p:grpSpPr>
        <p:sp>
          <p:nvSpPr>
            <p:cNvPr id="5789" name="Google Shape;5789;p103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103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103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103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103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103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103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103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103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103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103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103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103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103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103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103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103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103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103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103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103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103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103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103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103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103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103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103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103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103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103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103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103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103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103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103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103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103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103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103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103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103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103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103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103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103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103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103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103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103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103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103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103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103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103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103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103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6" name="Google Shape;5846;p103"/>
          <p:cNvGrpSpPr/>
          <p:nvPr/>
        </p:nvGrpSpPr>
        <p:grpSpPr>
          <a:xfrm>
            <a:off x="8424009" y="4603504"/>
            <a:ext cx="574194" cy="420093"/>
            <a:chOff x="3788897" y="4434516"/>
            <a:chExt cx="574194" cy="420093"/>
          </a:xfrm>
        </p:grpSpPr>
        <p:sp>
          <p:nvSpPr>
            <p:cNvPr id="5847" name="Google Shape;5847;p103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103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103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103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103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103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103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103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103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6" name="Google Shape;5856;p103"/>
          <p:cNvSpPr/>
          <p:nvPr/>
        </p:nvSpPr>
        <p:spPr>
          <a:xfrm>
            <a:off x="6185749" y="92483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7" name="Google Shape;5857;p103"/>
          <p:cNvSpPr/>
          <p:nvPr/>
        </p:nvSpPr>
        <p:spPr>
          <a:xfrm>
            <a:off x="3247061" y="1040167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8" name="Google Shape;5858;p103"/>
          <p:cNvSpPr txBox="1"/>
          <p:nvPr/>
        </p:nvSpPr>
        <p:spPr>
          <a:xfrm>
            <a:off x="59250" y="924825"/>
            <a:ext cx="7147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  <a:latin typeface="DM Sans"/>
                <a:ea typeface="DM Sans"/>
                <a:cs typeface="DM Sans"/>
                <a:sym typeface="DM Sans"/>
              </a:rPr>
              <a:t>         </a:t>
            </a:r>
            <a:r>
              <a:rPr b="1" lang="en" sz="2000">
                <a:solidFill>
                  <a:srgbClr val="073763"/>
                </a:solidFill>
                <a:latin typeface="DM Sans"/>
                <a:ea typeface="DM Sans"/>
                <a:cs typeface="DM Sans"/>
                <a:sym typeface="DM Sans"/>
              </a:rPr>
              <a:t> 1. What is a quinceañera?</a:t>
            </a:r>
            <a:endParaRPr b="1" sz="20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73763"/>
                </a:solidFill>
                <a:latin typeface="DM Sans"/>
                <a:ea typeface="DM Sans"/>
                <a:cs typeface="DM Sans"/>
                <a:sym typeface="DM Sans"/>
              </a:rPr>
              <a:t>2. Where is the quinceañera celebrated?</a:t>
            </a:r>
            <a:endParaRPr b="1" sz="20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73763"/>
                </a:solidFill>
                <a:latin typeface="DM Sans"/>
                <a:ea typeface="DM Sans"/>
                <a:cs typeface="DM Sans"/>
                <a:sym typeface="DM Sans"/>
              </a:rPr>
              <a:t>3. What are some of the traditions and rituals associated with quinceañeras?</a:t>
            </a:r>
            <a:endParaRPr b="1" sz="20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73763"/>
                </a:solidFill>
                <a:latin typeface="DM Sans"/>
                <a:ea typeface="DM Sans"/>
                <a:cs typeface="DM Sans"/>
                <a:sym typeface="DM Sans"/>
              </a:rPr>
              <a:t>4. Is the way Latin American teenagers celebrate their birthdays different from what you and your friends do? </a:t>
            </a:r>
            <a:endParaRPr b="1" sz="20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73763"/>
                </a:solidFill>
                <a:latin typeface="DM Sans"/>
                <a:ea typeface="DM Sans"/>
                <a:cs typeface="DM Sans"/>
                <a:sym typeface="DM Sans"/>
              </a:rPr>
              <a:t>5. If you were a quinceañera In Mexico. How would you choose to celebrate your coming of age?</a:t>
            </a:r>
            <a:endParaRPr b="1" sz="20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2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104"/>
          <p:cNvSpPr txBox="1"/>
          <p:nvPr>
            <p:ph type="title"/>
          </p:nvPr>
        </p:nvSpPr>
        <p:spPr>
          <a:xfrm>
            <a:off x="193900" y="55875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9900FF"/>
                </a:solidFill>
              </a:rPr>
              <a:t>La Quinceañera</a:t>
            </a:r>
            <a:endParaRPr sz="3900">
              <a:solidFill>
                <a:srgbClr val="9900FF"/>
              </a:solidFill>
            </a:endParaRPr>
          </a:p>
        </p:txBody>
      </p:sp>
      <p:grpSp>
        <p:nvGrpSpPr>
          <p:cNvPr id="5864" name="Google Shape;5864;p104"/>
          <p:cNvGrpSpPr/>
          <p:nvPr/>
        </p:nvGrpSpPr>
        <p:grpSpPr>
          <a:xfrm rot="-2041626">
            <a:off x="7545578" y="897881"/>
            <a:ext cx="1433654" cy="2542342"/>
            <a:chOff x="-12" y="2723849"/>
            <a:chExt cx="828515" cy="1469231"/>
          </a:xfrm>
        </p:grpSpPr>
        <p:sp>
          <p:nvSpPr>
            <p:cNvPr id="5865" name="Google Shape;5865;p104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104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104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104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104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104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104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104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104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104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104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104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104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104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104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104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104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104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104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104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104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104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104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104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104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104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104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104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104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104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104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104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104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104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104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104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104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104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104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104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5" name="Google Shape;5905;p104"/>
          <p:cNvGrpSpPr/>
          <p:nvPr/>
        </p:nvGrpSpPr>
        <p:grpSpPr>
          <a:xfrm>
            <a:off x="7765867" y="4399971"/>
            <a:ext cx="658131" cy="623623"/>
            <a:chOff x="4380548" y="4293302"/>
            <a:chExt cx="628948" cy="596027"/>
          </a:xfrm>
        </p:grpSpPr>
        <p:sp>
          <p:nvSpPr>
            <p:cNvPr id="5906" name="Google Shape;5906;p104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104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104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104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04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04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04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04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04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04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04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04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04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04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04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04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04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04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04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04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04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04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104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04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104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104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104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104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04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04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104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104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104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04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104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104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104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104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104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104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104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104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104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104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104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104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104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104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104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104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104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104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104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104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104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104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104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3" name="Google Shape;5963;p104"/>
          <p:cNvGrpSpPr/>
          <p:nvPr/>
        </p:nvGrpSpPr>
        <p:grpSpPr>
          <a:xfrm>
            <a:off x="8424009" y="4603504"/>
            <a:ext cx="574194" cy="420093"/>
            <a:chOff x="3788897" y="4434516"/>
            <a:chExt cx="574194" cy="420093"/>
          </a:xfrm>
        </p:grpSpPr>
        <p:sp>
          <p:nvSpPr>
            <p:cNvPr id="5964" name="Google Shape;5964;p104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104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104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104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104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104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104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104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104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3" name="Google Shape;5973;p104"/>
          <p:cNvSpPr/>
          <p:nvPr/>
        </p:nvSpPr>
        <p:spPr>
          <a:xfrm>
            <a:off x="6185749" y="92483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4" name="Google Shape;5974;p104"/>
          <p:cNvSpPr/>
          <p:nvPr/>
        </p:nvSpPr>
        <p:spPr>
          <a:xfrm>
            <a:off x="3247061" y="1040167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5" name="Google Shape;5975;p104"/>
          <p:cNvSpPr txBox="1"/>
          <p:nvPr/>
        </p:nvSpPr>
        <p:spPr>
          <a:xfrm>
            <a:off x="-65175" y="620175"/>
            <a:ext cx="9209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Design </a:t>
            </a:r>
            <a:r>
              <a:rPr b="1" lang="en" sz="1700">
                <a:solidFill>
                  <a:srgbClr val="073763"/>
                </a:solidFill>
                <a:latin typeface="DM Sans"/>
                <a:ea typeface="DM Sans"/>
                <a:cs typeface="DM Sans"/>
                <a:sym typeface="DM Sans"/>
              </a:rPr>
              <a:t>an online version of a dress that you would wear to celebrate your Quinceañera. </a:t>
            </a:r>
            <a:r>
              <a:rPr i="1" lang="en" sz="1700">
                <a:solidFill>
                  <a:srgbClr val="073763"/>
                </a:solidFill>
                <a:latin typeface="DM Sans"/>
                <a:ea typeface="DM Sans"/>
                <a:cs typeface="DM Sans"/>
                <a:sym typeface="DM Sans"/>
              </a:rPr>
              <a:t>UPLOAD TO THE GOOGLE CLASSROOM STREAM. -This contributes to your participation grade.</a:t>
            </a:r>
            <a:endParaRPr i="1" sz="1700">
              <a:solidFill>
                <a:srgbClr val="07376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76" name="Google Shape;597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801" y="1706800"/>
            <a:ext cx="2744426" cy="381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7" name="Google Shape;597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475" y="1743675"/>
            <a:ext cx="3017247" cy="35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8" name="Google Shape;597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79500"/>
            <a:ext cx="2447600" cy="35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2" name="Shape 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3" name="Google Shape;5983;p105"/>
          <p:cNvSpPr txBox="1"/>
          <p:nvPr>
            <p:ph type="title"/>
          </p:nvPr>
        </p:nvSpPr>
        <p:spPr>
          <a:xfrm>
            <a:off x="1103375" y="90125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PRACTICE ORAL S</a:t>
            </a:r>
            <a:r>
              <a:rPr lang="en" sz="4500"/>
              <a:t>ituations</a:t>
            </a:r>
            <a:endParaRPr sz="4500"/>
          </a:p>
        </p:txBody>
      </p:sp>
      <p:grpSp>
        <p:nvGrpSpPr>
          <p:cNvPr id="5984" name="Google Shape;5984;p105"/>
          <p:cNvGrpSpPr/>
          <p:nvPr/>
        </p:nvGrpSpPr>
        <p:grpSpPr>
          <a:xfrm rot="-2041626">
            <a:off x="7429428" y="1376444"/>
            <a:ext cx="1433654" cy="2542342"/>
            <a:chOff x="-12" y="2723849"/>
            <a:chExt cx="828515" cy="1469231"/>
          </a:xfrm>
        </p:grpSpPr>
        <p:sp>
          <p:nvSpPr>
            <p:cNvPr id="5985" name="Google Shape;5985;p105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105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105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105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105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105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105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105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105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105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105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105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105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105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105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105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105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105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105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105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105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105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105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105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105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105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105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105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105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105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105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105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105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105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105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105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105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105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105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105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5" name="Google Shape;6025;p105"/>
          <p:cNvGrpSpPr/>
          <p:nvPr/>
        </p:nvGrpSpPr>
        <p:grpSpPr>
          <a:xfrm flipH="1" rot="-2197372">
            <a:off x="7947574" y="106710"/>
            <a:ext cx="1433577" cy="2542205"/>
            <a:chOff x="-12" y="2723849"/>
            <a:chExt cx="828515" cy="1469231"/>
          </a:xfrm>
        </p:grpSpPr>
        <p:sp>
          <p:nvSpPr>
            <p:cNvPr id="6026" name="Google Shape;6026;p105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105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105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105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105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105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105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105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105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105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105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105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105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105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105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105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105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105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105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105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105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105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105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105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105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105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105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105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105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105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105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105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105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105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105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105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105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105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105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105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6" name="Google Shape;6066;p105"/>
          <p:cNvGrpSpPr/>
          <p:nvPr/>
        </p:nvGrpSpPr>
        <p:grpSpPr>
          <a:xfrm>
            <a:off x="7765867" y="4399971"/>
            <a:ext cx="658131" cy="623623"/>
            <a:chOff x="4380548" y="4293302"/>
            <a:chExt cx="628948" cy="596027"/>
          </a:xfrm>
        </p:grpSpPr>
        <p:sp>
          <p:nvSpPr>
            <p:cNvPr id="6067" name="Google Shape;6067;p105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105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105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105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105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105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105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105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105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105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105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105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105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105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105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105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105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105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105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105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105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105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105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105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105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105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105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105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105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105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105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105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105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105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105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105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105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105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105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105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105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105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105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105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105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105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105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105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105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105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105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105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105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105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105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105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105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4" name="Google Shape;6124;p105"/>
          <p:cNvGrpSpPr/>
          <p:nvPr/>
        </p:nvGrpSpPr>
        <p:grpSpPr>
          <a:xfrm>
            <a:off x="8424009" y="4603504"/>
            <a:ext cx="574194" cy="420093"/>
            <a:chOff x="3788897" y="4434516"/>
            <a:chExt cx="574194" cy="420093"/>
          </a:xfrm>
        </p:grpSpPr>
        <p:sp>
          <p:nvSpPr>
            <p:cNvPr id="6125" name="Google Shape;6125;p105"/>
            <p:cNvSpPr/>
            <p:nvPr/>
          </p:nvSpPr>
          <p:spPr>
            <a:xfrm>
              <a:off x="3819678" y="4706684"/>
              <a:ext cx="265360" cy="37054"/>
            </a:xfrm>
            <a:custGeom>
              <a:rect b="b" l="l" r="r" t="t"/>
              <a:pathLst>
                <a:path extrusionOk="0" h="762" w="5457">
                  <a:moveTo>
                    <a:pt x="0" y="1"/>
                  </a:moveTo>
                  <a:lnTo>
                    <a:pt x="0" y="682"/>
                  </a:lnTo>
                  <a:cubicBezTo>
                    <a:pt x="319" y="632"/>
                    <a:pt x="647" y="629"/>
                    <a:pt x="969" y="625"/>
                  </a:cubicBezTo>
                  <a:cubicBezTo>
                    <a:pt x="1069" y="623"/>
                    <a:pt x="1170" y="622"/>
                    <a:pt x="1270" y="622"/>
                  </a:cubicBezTo>
                  <a:cubicBezTo>
                    <a:pt x="1502" y="622"/>
                    <a:pt x="1734" y="626"/>
                    <a:pt x="1966" y="633"/>
                  </a:cubicBezTo>
                  <a:cubicBezTo>
                    <a:pt x="2627" y="650"/>
                    <a:pt x="3288" y="679"/>
                    <a:pt x="3949" y="704"/>
                  </a:cubicBezTo>
                  <a:cubicBezTo>
                    <a:pt x="4451" y="723"/>
                    <a:pt x="4954" y="743"/>
                    <a:pt x="5457" y="762"/>
                  </a:cubicBezTo>
                  <a:cubicBezTo>
                    <a:pt x="5456" y="727"/>
                    <a:pt x="5452" y="692"/>
                    <a:pt x="5451" y="656"/>
                  </a:cubicBezTo>
                  <a:cubicBezTo>
                    <a:pt x="5440" y="438"/>
                    <a:pt x="5424" y="219"/>
                    <a:pt x="5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105"/>
            <p:cNvSpPr/>
            <p:nvPr/>
          </p:nvSpPr>
          <p:spPr>
            <a:xfrm>
              <a:off x="4099918" y="4706684"/>
              <a:ext cx="220817" cy="47217"/>
            </a:xfrm>
            <a:custGeom>
              <a:rect b="b" l="l" r="r" t="t"/>
              <a:pathLst>
                <a:path extrusionOk="0" h="971" w="4541">
                  <a:moveTo>
                    <a:pt x="1" y="1"/>
                  </a:moveTo>
                  <a:cubicBezTo>
                    <a:pt x="14" y="213"/>
                    <a:pt x="30" y="426"/>
                    <a:pt x="41" y="638"/>
                  </a:cubicBezTo>
                  <a:cubicBezTo>
                    <a:pt x="44" y="683"/>
                    <a:pt x="45" y="730"/>
                    <a:pt x="49" y="777"/>
                  </a:cubicBezTo>
                  <a:cubicBezTo>
                    <a:pt x="762" y="804"/>
                    <a:pt x="1475" y="831"/>
                    <a:pt x="2188" y="858"/>
                  </a:cubicBezTo>
                  <a:cubicBezTo>
                    <a:pt x="2945" y="888"/>
                    <a:pt x="3702" y="913"/>
                    <a:pt x="4460" y="949"/>
                  </a:cubicBezTo>
                  <a:cubicBezTo>
                    <a:pt x="4492" y="950"/>
                    <a:pt x="4518" y="958"/>
                    <a:pt x="4541" y="971"/>
                  </a:cubicBezTo>
                  <a:lnTo>
                    <a:pt x="4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105"/>
            <p:cNvSpPr/>
            <p:nvPr/>
          </p:nvSpPr>
          <p:spPr>
            <a:xfrm>
              <a:off x="4103128" y="4761585"/>
              <a:ext cx="217559" cy="79944"/>
            </a:xfrm>
            <a:custGeom>
              <a:rect b="b" l="l" r="r" t="t"/>
              <a:pathLst>
                <a:path extrusionOk="0" h="1644" w="4474">
                  <a:moveTo>
                    <a:pt x="1" y="0"/>
                  </a:moveTo>
                  <a:lnTo>
                    <a:pt x="1" y="0"/>
                  </a:lnTo>
                  <a:cubicBezTo>
                    <a:pt x="11" y="213"/>
                    <a:pt x="21" y="424"/>
                    <a:pt x="27" y="637"/>
                  </a:cubicBezTo>
                  <a:cubicBezTo>
                    <a:pt x="34" y="822"/>
                    <a:pt x="39" y="1008"/>
                    <a:pt x="44" y="1192"/>
                  </a:cubicBezTo>
                  <a:cubicBezTo>
                    <a:pt x="49" y="1336"/>
                    <a:pt x="68" y="1493"/>
                    <a:pt x="59" y="1643"/>
                  </a:cubicBezTo>
                  <a:lnTo>
                    <a:pt x="4473" y="1643"/>
                  </a:lnTo>
                  <a:lnTo>
                    <a:pt x="4473" y="160"/>
                  </a:lnTo>
                  <a:cubicBezTo>
                    <a:pt x="4451" y="170"/>
                    <a:pt x="4425" y="176"/>
                    <a:pt x="4393" y="176"/>
                  </a:cubicBezTo>
                  <a:cubicBezTo>
                    <a:pt x="3065" y="136"/>
                    <a:pt x="1737" y="73"/>
                    <a:pt x="410" y="17"/>
                  </a:cubicBezTo>
                  <a:cubicBezTo>
                    <a:pt x="273" y="12"/>
                    <a:pt x="138" y="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105"/>
            <p:cNvSpPr/>
            <p:nvPr/>
          </p:nvSpPr>
          <p:spPr>
            <a:xfrm>
              <a:off x="3819581" y="4753318"/>
              <a:ext cx="268910" cy="88356"/>
            </a:xfrm>
            <a:custGeom>
              <a:rect b="b" l="l" r="r" t="t"/>
              <a:pathLst>
                <a:path extrusionOk="0" h="1817" w="5530">
                  <a:moveTo>
                    <a:pt x="1136" y="0"/>
                  </a:moveTo>
                  <a:cubicBezTo>
                    <a:pt x="806" y="0"/>
                    <a:pt x="476" y="22"/>
                    <a:pt x="146" y="22"/>
                  </a:cubicBezTo>
                  <a:cubicBezTo>
                    <a:pt x="101" y="22"/>
                    <a:pt x="57" y="21"/>
                    <a:pt x="13" y="20"/>
                  </a:cubicBezTo>
                  <a:cubicBezTo>
                    <a:pt x="8" y="20"/>
                    <a:pt x="4" y="17"/>
                    <a:pt x="1" y="17"/>
                  </a:cubicBezTo>
                  <a:lnTo>
                    <a:pt x="1" y="1816"/>
                  </a:lnTo>
                  <a:lnTo>
                    <a:pt x="5530" y="1816"/>
                  </a:lnTo>
                  <a:lnTo>
                    <a:pt x="5530" y="1815"/>
                  </a:lnTo>
                  <a:cubicBezTo>
                    <a:pt x="5528" y="1763"/>
                    <a:pt x="5529" y="1711"/>
                    <a:pt x="5528" y="1659"/>
                  </a:cubicBezTo>
                  <a:cubicBezTo>
                    <a:pt x="5525" y="1561"/>
                    <a:pt x="5524" y="1461"/>
                    <a:pt x="5521" y="1364"/>
                  </a:cubicBezTo>
                  <a:cubicBezTo>
                    <a:pt x="5516" y="1179"/>
                    <a:pt x="5511" y="993"/>
                    <a:pt x="5503" y="808"/>
                  </a:cubicBezTo>
                  <a:cubicBezTo>
                    <a:pt x="5496" y="590"/>
                    <a:pt x="5486" y="373"/>
                    <a:pt x="5476" y="158"/>
                  </a:cubicBezTo>
                  <a:cubicBezTo>
                    <a:pt x="4398" y="112"/>
                    <a:pt x="3322" y="63"/>
                    <a:pt x="2243" y="25"/>
                  </a:cubicBezTo>
                  <a:cubicBezTo>
                    <a:pt x="1874" y="11"/>
                    <a:pt x="1506" y="0"/>
                    <a:pt x="1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105"/>
            <p:cNvSpPr/>
            <p:nvPr/>
          </p:nvSpPr>
          <p:spPr>
            <a:xfrm>
              <a:off x="4095639" y="4633354"/>
              <a:ext cx="267451" cy="73282"/>
            </a:xfrm>
            <a:custGeom>
              <a:rect b="b" l="l" r="r" t="t"/>
              <a:pathLst>
                <a:path extrusionOk="0" h="1507" w="5500">
                  <a:moveTo>
                    <a:pt x="4066" y="1"/>
                  </a:moveTo>
                  <a:cubicBezTo>
                    <a:pt x="3613" y="236"/>
                    <a:pt x="3124" y="401"/>
                    <a:pt x="2614" y="451"/>
                  </a:cubicBezTo>
                  <a:cubicBezTo>
                    <a:pt x="2472" y="465"/>
                    <a:pt x="2331" y="470"/>
                    <a:pt x="2189" y="470"/>
                  </a:cubicBezTo>
                  <a:cubicBezTo>
                    <a:pt x="1900" y="470"/>
                    <a:pt x="1612" y="449"/>
                    <a:pt x="1325" y="432"/>
                  </a:cubicBezTo>
                  <a:cubicBezTo>
                    <a:pt x="884" y="409"/>
                    <a:pt x="442" y="383"/>
                    <a:pt x="1" y="361"/>
                  </a:cubicBezTo>
                  <a:lnTo>
                    <a:pt x="1" y="361"/>
                  </a:lnTo>
                  <a:cubicBezTo>
                    <a:pt x="4" y="395"/>
                    <a:pt x="5" y="430"/>
                    <a:pt x="9" y="464"/>
                  </a:cubicBezTo>
                  <a:cubicBezTo>
                    <a:pt x="26" y="649"/>
                    <a:pt x="42" y="834"/>
                    <a:pt x="57" y="1018"/>
                  </a:cubicBezTo>
                  <a:cubicBezTo>
                    <a:pt x="69" y="1181"/>
                    <a:pt x="78" y="1345"/>
                    <a:pt x="89" y="1507"/>
                  </a:cubicBezTo>
                  <a:lnTo>
                    <a:pt x="5500" y="1507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105"/>
            <p:cNvSpPr/>
            <p:nvPr/>
          </p:nvSpPr>
          <p:spPr>
            <a:xfrm>
              <a:off x="3891695" y="4633403"/>
              <a:ext cx="165577" cy="14248"/>
            </a:xfrm>
            <a:custGeom>
              <a:rect b="b" l="l" r="r" t="t"/>
              <a:pathLst>
                <a:path extrusionOk="0" h="293" w="3405">
                  <a:moveTo>
                    <a:pt x="0" y="1"/>
                  </a:moveTo>
                  <a:cubicBezTo>
                    <a:pt x="22" y="21"/>
                    <a:pt x="41" y="37"/>
                    <a:pt x="57" y="50"/>
                  </a:cubicBezTo>
                  <a:cubicBezTo>
                    <a:pt x="149" y="123"/>
                    <a:pt x="258" y="172"/>
                    <a:pt x="369" y="206"/>
                  </a:cubicBezTo>
                  <a:cubicBezTo>
                    <a:pt x="590" y="273"/>
                    <a:pt x="820" y="289"/>
                    <a:pt x="1048" y="292"/>
                  </a:cubicBezTo>
                  <a:cubicBezTo>
                    <a:pt x="1086" y="293"/>
                    <a:pt x="1124" y="293"/>
                    <a:pt x="1163" y="293"/>
                  </a:cubicBezTo>
                  <a:cubicBezTo>
                    <a:pt x="1427" y="293"/>
                    <a:pt x="1692" y="280"/>
                    <a:pt x="1957" y="256"/>
                  </a:cubicBezTo>
                  <a:cubicBezTo>
                    <a:pt x="2446" y="212"/>
                    <a:pt x="2929" y="123"/>
                    <a:pt x="3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105"/>
            <p:cNvSpPr/>
            <p:nvPr/>
          </p:nvSpPr>
          <p:spPr>
            <a:xfrm>
              <a:off x="4135951" y="4633403"/>
              <a:ext cx="100367" cy="3015"/>
            </a:xfrm>
            <a:custGeom>
              <a:rect b="b" l="l" r="r" t="t"/>
              <a:pathLst>
                <a:path extrusionOk="0" h="62" w="2064">
                  <a:moveTo>
                    <a:pt x="1" y="1"/>
                  </a:moveTo>
                  <a:cubicBezTo>
                    <a:pt x="423" y="27"/>
                    <a:pt x="846" y="53"/>
                    <a:pt x="1270" y="60"/>
                  </a:cubicBezTo>
                  <a:cubicBezTo>
                    <a:pt x="1305" y="61"/>
                    <a:pt x="1340" y="61"/>
                    <a:pt x="1375" y="61"/>
                  </a:cubicBezTo>
                  <a:cubicBezTo>
                    <a:pt x="1606" y="61"/>
                    <a:pt x="1836" y="45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105"/>
            <p:cNvSpPr/>
            <p:nvPr/>
          </p:nvSpPr>
          <p:spPr>
            <a:xfrm>
              <a:off x="3788897" y="4633403"/>
              <a:ext cx="293856" cy="73282"/>
            </a:xfrm>
            <a:custGeom>
              <a:rect b="b" l="l" r="r" t="t"/>
              <a:pathLst>
                <a:path extrusionOk="0" h="1507" w="6043">
                  <a:moveTo>
                    <a:pt x="1" y="1"/>
                  </a:moveTo>
                  <a:lnTo>
                    <a:pt x="1" y="1507"/>
                  </a:lnTo>
                  <a:lnTo>
                    <a:pt x="6043" y="1507"/>
                  </a:lnTo>
                  <a:cubicBezTo>
                    <a:pt x="6032" y="1356"/>
                    <a:pt x="6025" y="1205"/>
                    <a:pt x="6012" y="1054"/>
                  </a:cubicBezTo>
                  <a:cubicBezTo>
                    <a:pt x="5999" y="870"/>
                    <a:pt x="5986" y="685"/>
                    <a:pt x="5970" y="500"/>
                  </a:cubicBezTo>
                  <a:cubicBezTo>
                    <a:pt x="5964" y="442"/>
                    <a:pt x="5958" y="381"/>
                    <a:pt x="5951" y="319"/>
                  </a:cubicBezTo>
                  <a:cubicBezTo>
                    <a:pt x="5363" y="490"/>
                    <a:pt x="4760" y="603"/>
                    <a:pt x="4151" y="661"/>
                  </a:cubicBezTo>
                  <a:cubicBezTo>
                    <a:pt x="3861" y="688"/>
                    <a:pt x="3570" y="704"/>
                    <a:pt x="3278" y="704"/>
                  </a:cubicBezTo>
                  <a:cubicBezTo>
                    <a:pt x="3229" y="704"/>
                    <a:pt x="3179" y="703"/>
                    <a:pt x="3129" y="702"/>
                  </a:cubicBezTo>
                  <a:cubicBezTo>
                    <a:pt x="2855" y="697"/>
                    <a:pt x="2572" y="675"/>
                    <a:pt x="2313" y="582"/>
                  </a:cubicBezTo>
                  <a:cubicBezTo>
                    <a:pt x="2052" y="490"/>
                    <a:pt x="1777" y="321"/>
                    <a:pt x="1654" y="60"/>
                  </a:cubicBezTo>
                  <a:cubicBezTo>
                    <a:pt x="1645" y="40"/>
                    <a:pt x="1637" y="2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105"/>
            <p:cNvSpPr/>
            <p:nvPr/>
          </p:nvSpPr>
          <p:spPr>
            <a:xfrm>
              <a:off x="3810244" y="4434516"/>
              <a:ext cx="527122" cy="420093"/>
            </a:xfrm>
            <a:custGeom>
              <a:rect b="b" l="l" r="r" t="t"/>
              <a:pathLst>
                <a:path extrusionOk="0" h="8639" w="10840">
                  <a:moveTo>
                    <a:pt x="8246" y="391"/>
                  </a:moveTo>
                  <a:cubicBezTo>
                    <a:pt x="8362" y="391"/>
                    <a:pt x="8480" y="424"/>
                    <a:pt x="8551" y="521"/>
                  </a:cubicBezTo>
                  <a:cubicBezTo>
                    <a:pt x="8618" y="616"/>
                    <a:pt x="8626" y="744"/>
                    <a:pt x="8611" y="855"/>
                  </a:cubicBezTo>
                  <a:cubicBezTo>
                    <a:pt x="8575" y="1140"/>
                    <a:pt x="8400" y="1409"/>
                    <a:pt x="8221" y="1624"/>
                  </a:cubicBezTo>
                  <a:cubicBezTo>
                    <a:pt x="8014" y="1874"/>
                    <a:pt x="7770" y="2089"/>
                    <a:pt x="7516" y="2289"/>
                  </a:cubicBezTo>
                  <a:cubicBezTo>
                    <a:pt x="7031" y="2670"/>
                    <a:pt x="6516" y="3013"/>
                    <a:pt x="5984" y="3330"/>
                  </a:cubicBezTo>
                  <a:cubicBezTo>
                    <a:pt x="5993" y="3280"/>
                    <a:pt x="6001" y="3233"/>
                    <a:pt x="6013" y="3183"/>
                  </a:cubicBezTo>
                  <a:cubicBezTo>
                    <a:pt x="6091" y="2859"/>
                    <a:pt x="6201" y="2544"/>
                    <a:pt x="6348" y="2243"/>
                  </a:cubicBezTo>
                  <a:cubicBezTo>
                    <a:pt x="6612" y="1705"/>
                    <a:pt x="6979" y="1222"/>
                    <a:pt x="7436" y="830"/>
                  </a:cubicBezTo>
                  <a:cubicBezTo>
                    <a:pt x="7650" y="646"/>
                    <a:pt x="7929" y="401"/>
                    <a:pt x="8224" y="392"/>
                  </a:cubicBezTo>
                  <a:cubicBezTo>
                    <a:pt x="8232" y="392"/>
                    <a:pt x="8239" y="391"/>
                    <a:pt x="8246" y="391"/>
                  </a:cubicBezTo>
                  <a:close/>
                  <a:moveTo>
                    <a:pt x="2534" y="401"/>
                  </a:moveTo>
                  <a:cubicBezTo>
                    <a:pt x="2751" y="401"/>
                    <a:pt x="2974" y="460"/>
                    <a:pt x="3165" y="543"/>
                  </a:cubicBezTo>
                  <a:cubicBezTo>
                    <a:pt x="3791" y="813"/>
                    <a:pt x="4255" y="1369"/>
                    <a:pt x="4614" y="1932"/>
                  </a:cubicBezTo>
                  <a:cubicBezTo>
                    <a:pt x="4897" y="2379"/>
                    <a:pt x="5127" y="2862"/>
                    <a:pt x="5302" y="3364"/>
                  </a:cubicBezTo>
                  <a:cubicBezTo>
                    <a:pt x="5074" y="3265"/>
                    <a:pt x="4840" y="3173"/>
                    <a:pt x="4617" y="3065"/>
                  </a:cubicBezTo>
                  <a:cubicBezTo>
                    <a:pt x="4259" y="2894"/>
                    <a:pt x="3906" y="2709"/>
                    <a:pt x="3570" y="2497"/>
                  </a:cubicBezTo>
                  <a:cubicBezTo>
                    <a:pt x="3282" y="2315"/>
                    <a:pt x="3009" y="2114"/>
                    <a:pt x="2757" y="1885"/>
                  </a:cubicBezTo>
                  <a:cubicBezTo>
                    <a:pt x="2511" y="1659"/>
                    <a:pt x="2262" y="1403"/>
                    <a:pt x="2096" y="1111"/>
                  </a:cubicBezTo>
                  <a:cubicBezTo>
                    <a:pt x="2026" y="987"/>
                    <a:pt x="1955" y="830"/>
                    <a:pt x="1985" y="683"/>
                  </a:cubicBezTo>
                  <a:cubicBezTo>
                    <a:pt x="2013" y="540"/>
                    <a:pt x="2141" y="467"/>
                    <a:pt x="2273" y="433"/>
                  </a:cubicBezTo>
                  <a:cubicBezTo>
                    <a:pt x="2357" y="411"/>
                    <a:pt x="2445" y="401"/>
                    <a:pt x="2534" y="401"/>
                  </a:cubicBezTo>
                  <a:close/>
                  <a:moveTo>
                    <a:pt x="9471" y="2794"/>
                  </a:moveTo>
                  <a:cubicBezTo>
                    <a:pt x="9583" y="2794"/>
                    <a:pt x="9695" y="2802"/>
                    <a:pt x="9805" y="2820"/>
                  </a:cubicBezTo>
                  <a:cubicBezTo>
                    <a:pt x="10018" y="2856"/>
                    <a:pt x="10386" y="2943"/>
                    <a:pt x="10413" y="3212"/>
                  </a:cubicBezTo>
                  <a:cubicBezTo>
                    <a:pt x="10426" y="3347"/>
                    <a:pt x="10290" y="3417"/>
                    <a:pt x="10193" y="3479"/>
                  </a:cubicBezTo>
                  <a:cubicBezTo>
                    <a:pt x="10061" y="3561"/>
                    <a:pt x="9927" y="3640"/>
                    <a:pt x="9789" y="3714"/>
                  </a:cubicBezTo>
                  <a:cubicBezTo>
                    <a:pt x="9518" y="3857"/>
                    <a:pt x="9236" y="3975"/>
                    <a:pt x="8940" y="4053"/>
                  </a:cubicBezTo>
                  <a:cubicBezTo>
                    <a:pt x="8880" y="4069"/>
                    <a:pt x="8820" y="4079"/>
                    <a:pt x="8760" y="4091"/>
                  </a:cubicBezTo>
                  <a:cubicBezTo>
                    <a:pt x="8533" y="4135"/>
                    <a:pt x="8304" y="4151"/>
                    <a:pt x="8072" y="4151"/>
                  </a:cubicBezTo>
                  <a:cubicBezTo>
                    <a:pt x="8037" y="4151"/>
                    <a:pt x="8002" y="4151"/>
                    <a:pt x="7967" y="4150"/>
                  </a:cubicBezTo>
                  <a:cubicBezTo>
                    <a:pt x="7543" y="4143"/>
                    <a:pt x="7119" y="4119"/>
                    <a:pt x="6696" y="4091"/>
                  </a:cubicBezTo>
                  <a:cubicBezTo>
                    <a:pt x="6490" y="4078"/>
                    <a:pt x="6283" y="4064"/>
                    <a:pt x="6077" y="4052"/>
                  </a:cubicBezTo>
                  <a:cubicBezTo>
                    <a:pt x="6700" y="3740"/>
                    <a:pt x="7300" y="3390"/>
                    <a:pt x="7954" y="3144"/>
                  </a:cubicBezTo>
                  <a:cubicBezTo>
                    <a:pt x="8423" y="2967"/>
                    <a:pt x="8955" y="2794"/>
                    <a:pt x="9471" y="2794"/>
                  </a:cubicBezTo>
                  <a:close/>
                  <a:moveTo>
                    <a:pt x="2364" y="3628"/>
                  </a:moveTo>
                  <a:cubicBezTo>
                    <a:pt x="2862" y="3628"/>
                    <a:pt x="3355" y="3817"/>
                    <a:pt x="3845" y="3878"/>
                  </a:cubicBezTo>
                  <a:cubicBezTo>
                    <a:pt x="4365" y="3943"/>
                    <a:pt x="4902" y="3904"/>
                    <a:pt x="5417" y="4000"/>
                  </a:cubicBezTo>
                  <a:cubicBezTo>
                    <a:pt x="5305" y="4032"/>
                    <a:pt x="5193" y="4062"/>
                    <a:pt x="5079" y="4091"/>
                  </a:cubicBezTo>
                  <a:cubicBezTo>
                    <a:pt x="4605" y="4214"/>
                    <a:pt x="4121" y="4302"/>
                    <a:pt x="3632" y="4346"/>
                  </a:cubicBezTo>
                  <a:cubicBezTo>
                    <a:pt x="3353" y="4370"/>
                    <a:pt x="3073" y="4382"/>
                    <a:pt x="2793" y="4382"/>
                  </a:cubicBezTo>
                  <a:cubicBezTo>
                    <a:pt x="2770" y="4382"/>
                    <a:pt x="2746" y="4382"/>
                    <a:pt x="2723" y="4382"/>
                  </a:cubicBezTo>
                  <a:cubicBezTo>
                    <a:pt x="2495" y="4379"/>
                    <a:pt x="2265" y="4363"/>
                    <a:pt x="2044" y="4296"/>
                  </a:cubicBezTo>
                  <a:cubicBezTo>
                    <a:pt x="1933" y="4262"/>
                    <a:pt x="1824" y="4213"/>
                    <a:pt x="1732" y="4140"/>
                  </a:cubicBezTo>
                  <a:cubicBezTo>
                    <a:pt x="1716" y="4127"/>
                    <a:pt x="1694" y="4110"/>
                    <a:pt x="1675" y="4091"/>
                  </a:cubicBezTo>
                  <a:cubicBezTo>
                    <a:pt x="1624" y="4044"/>
                    <a:pt x="1571" y="3981"/>
                    <a:pt x="1569" y="3926"/>
                  </a:cubicBezTo>
                  <a:cubicBezTo>
                    <a:pt x="1566" y="3834"/>
                    <a:pt x="1744" y="3758"/>
                    <a:pt x="1811" y="3730"/>
                  </a:cubicBezTo>
                  <a:cubicBezTo>
                    <a:pt x="1914" y="3685"/>
                    <a:pt x="2027" y="3656"/>
                    <a:pt x="2138" y="3642"/>
                  </a:cubicBezTo>
                  <a:cubicBezTo>
                    <a:pt x="2213" y="3633"/>
                    <a:pt x="2289" y="3628"/>
                    <a:pt x="2364" y="3628"/>
                  </a:cubicBezTo>
                  <a:close/>
                  <a:moveTo>
                    <a:pt x="8243" y="0"/>
                  </a:moveTo>
                  <a:cubicBezTo>
                    <a:pt x="8198" y="0"/>
                    <a:pt x="8152" y="3"/>
                    <a:pt x="8105" y="10"/>
                  </a:cubicBezTo>
                  <a:cubicBezTo>
                    <a:pt x="7741" y="65"/>
                    <a:pt x="7426" y="318"/>
                    <a:pt x="7157" y="552"/>
                  </a:cubicBezTo>
                  <a:cubicBezTo>
                    <a:pt x="6641" y="995"/>
                    <a:pt x="6225" y="1564"/>
                    <a:pt x="5948" y="2186"/>
                  </a:cubicBezTo>
                  <a:cubicBezTo>
                    <a:pt x="5813" y="2488"/>
                    <a:pt x="5701" y="2817"/>
                    <a:pt x="5627" y="3153"/>
                  </a:cubicBezTo>
                  <a:cubicBezTo>
                    <a:pt x="5408" y="2512"/>
                    <a:pt x="5100" y="1899"/>
                    <a:pt x="4696" y="1354"/>
                  </a:cubicBezTo>
                  <a:cubicBezTo>
                    <a:pt x="4257" y="758"/>
                    <a:pt x="3654" y="190"/>
                    <a:pt x="2902" y="42"/>
                  </a:cubicBezTo>
                  <a:cubicBezTo>
                    <a:pt x="2776" y="18"/>
                    <a:pt x="2642" y="2"/>
                    <a:pt x="2509" y="2"/>
                  </a:cubicBezTo>
                  <a:cubicBezTo>
                    <a:pt x="2257" y="2"/>
                    <a:pt x="2006" y="59"/>
                    <a:pt x="1811" y="222"/>
                  </a:cubicBezTo>
                  <a:cubicBezTo>
                    <a:pt x="1472" y="504"/>
                    <a:pt x="1551" y="974"/>
                    <a:pt x="1745" y="1316"/>
                  </a:cubicBezTo>
                  <a:cubicBezTo>
                    <a:pt x="1937" y="1652"/>
                    <a:pt x="2224" y="1950"/>
                    <a:pt x="2508" y="2206"/>
                  </a:cubicBezTo>
                  <a:cubicBezTo>
                    <a:pt x="2795" y="2464"/>
                    <a:pt x="3111" y="2690"/>
                    <a:pt x="3438" y="2894"/>
                  </a:cubicBezTo>
                  <a:cubicBezTo>
                    <a:pt x="3772" y="3099"/>
                    <a:pt x="4122" y="3280"/>
                    <a:pt x="4474" y="3448"/>
                  </a:cubicBezTo>
                  <a:cubicBezTo>
                    <a:pt x="4528" y="3474"/>
                    <a:pt x="4583" y="3500"/>
                    <a:pt x="4637" y="3525"/>
                  </a:cubicBezTo>
                  <a:cubicBezTo>
                    <a:pt x="4249" y="3501"/>
                    <a:pt x="3858" y="3484"/>
                    <a:pt x="3478" y="3401"/>
                  </a:cubicBezTo>
                  <a:cubicBezTo>
                    <a:pt x="3103" y="3319"/>
                    <a:pt x="2715" y="3223"/>
                    <a:pt x="2332" y="3223"/>
                  </a:cubicBezTo>
                  <a:cubicBezTo>
                    <a:pt x="2074" y="3223"/>
                    <a:pt x="1818" y="3267"/>
                    <a:pt x="1572" y="3390"/>
                  </a:cubicBezTo>
                  <a:cubicBezTo>
                    <a:pt x="1432" y="3460"/>
                    <a:pt x="1280" y="3564"/>
                    <a:pt x="1207" y="3707"/>
                  </a:cubicBezTo>
                  <a:cubicBezTo>
                    <a:pt x="1145" y="3831"/>
                    <a:pt x="1147" y="3964"/>
                    <a:pt x="1193" y="4091"/>
                  </a:cubicBezTo>
                  <a:cubicBezTo>
                    <a:pt x="1199" y="4111"/>
                    <a:pt x="1207" y="4130"/>
                    <a:pt x="1216" y="4150"/>
                  </a:cubicBezTo>
                  <a:cubicBezTo>
                    <a:pt x="1340" y="4411"/>
                    <a:pt x="1614" y="4580"/>
                    <a:pt x="1875" y="4672"/>
                  </a:cubicBezTo>
                  <a:cubicBezTo>
                    <a:pt x="2134" y="4765"/>
                    <a:pt x="2418" y="4788"/>
                    <a:pt x="2691" y="4792"/>
                  </a:cubicBezTo>
                  <a:cubicBezTo>
                    <a:pt x="2741" y="4793"/>
                    <a:pt x="2791" y="4794"/>
                    <a:pt x="2841" y="4794"/>
                  </a:cubicBezTo>
                  <a:cubicBezTo>
                    <a:pt x="3132" y="4794"/>
                    <a:pt x="3423" y="4778"/>
                    <a:pt x="3714" y="4751"/>
                  </a:cubicBezTo>
                  <a:cubicBezTo>
                    <a:pt x="4323" y="4693"/>
                    <a:pt x="4925" y="4579"/>
                    <a:pt x="5513" y="4409"/>
                  </a:cubicBezTo>
                  <a:cubicBezTo>
                    <a:pt x="5520" y="4470"/>
                    <a:pt x="5526" y="4532"/>
                    <a:pt x="5532" y="4590"/>
                  </a:cubicBezTo>
                  <a:cubicBezTo>
                    <a:pt x="5547" y="4775"/>
                    <a:pt x="5560" y="4959"/>
                    <a:pt x="5574" y="5144"/>
                  </a:cubicBezTo>
                  <a:cubicBezTo>
                    <a:pt x="5585" y="5294"/>
                    <a:pt x="5593" y="5446"/>
                    <a:pt x="5604" y="5596"/>
                  </a:cubicBezTo>
                  <a:cubicBezTo>
                    <a:pt x="5619" y="5815"/>
                    <a:pt x="5635" y="6032"/>
                    <a:pt x="5646" y="6252"/>
                  </a:cubicBezTo>
                  <a:cubicBezTo>
                    <a:pt x="5648" y="6286"/>
                    <a:pt x="5651" y="6323"/>
                    <a:pt x="5652" y="6357"/>
                  </a:cubicBezTo>
                  <a:cubicBezTo>
                    <a:pt x="5149" y="6338"/>
                    <a:pt x="4647" y="6318"/>
                    <a:pt x="4144" y="6300"/>
                  </a:cubicBezTo>
                  <a:cubicBezTo>
                    <a:pt x="3483" y="6275"/>
                    <a:pt x="2822" y="6247"/>
                    <a:pt x="2161" y="6228"/>
                  </a:cubicBezTo>
                  <a:cubicBezTo>
                    <a:pt x="1919" y="6221"/>
                    <a:pt x="1677" y="6216"/>
                    <a:pt x="1436" y="6216"/>
                  </a:cubicBezTo>
                  <a:cubicBezTo>
                    <a:pt x="1346" y="6216"/>
                    <a:pt x="1256" y="6217"/>
                    <a:pt x="1166" y="6218"/>
                  </a:cubicBezTo>
                  <a:cubicBezTo>
                    <a:pt x="843" y="6223"/>
                    <a:pt x="516" y="6227"/>
                    <a:pt x="196" y="6276"/>
                  </a:cubicBezTo>
                  <a:lnTo>
                    <a:pt x="169" y="6280"/>
                  </a:lnTo>
                  <a:cubicBezTo>
                    <a:pt x="1" y="6308"/>
                    <a:pt x="45" y="6555"/>
                    <a:pt x="196" y="6571"/>
                  </a:cubicBezTo>
                  <a:cubicBezTo>
                    <a:pt x="200" y="6571"/>
                    <a:pt x="205" y="6573"/>
                    <a:pt x="208" y="6573"/>
                  </a:cubicBezTo>
                  <a:cubicBezTo>
                    <a:pt x="263" y="6575"/>
                    <a:pt x="318" y="6575"/>
                    <a:pt x="373" y="6575"/>
                  </a:cubicBezTo>
                  <a:cubicBezTo>
                    <a:pt x="691" y="6575"/>
                    <a:pt x="1011" y="6555"/>
                    <a:pt x="1330" y="6555"/>
                  </a:cubicBezTo>
                  <a:cubicBezTo>
                    <a:pt x="1699" y="6555"/>
                    <a:pt x="2066" y="6566"/>
                    <a:pt x="2436" y="6579"/>
                  </a:cubicBezTo>
                  <a:cubicBezTo>
                    <a:pt x="3514" y="6619"/>
                    <a:pt x="4590" y="6667"/>
                    <a:pt x="5669" y="6711"/>
                  </a:cubicBezTo>
                  <a:cubicBezTo>
                    <a:pt x="5679" y="6928"/>
                    <a:pt x="5689" y="7146"/>
                    <a:pt x="5697" y="7363"/>
                  </a:cubicBezTo>
                  <a:cubicBezTo>
                    <a:pt x="5704" y="7548"/>
                    <a:pt x="5709" y="7734"/>
                    <a:pt x="5715" y="7918"/>
                  </a:cubicBezTo>
                  <a:cubicBezTo>
                    <a:pt x="5717" y="8016"/>
                    <a:pt x="5720" y="8115"/>
                    <a:pt x="5721" y="8214"/>
                  </a:cubicBezTo>
                  <a:cubicBezTo>
                    <a:pt x="5722" y="8266"/>
                    <a:pt x="5721" y="8317"/>
                    <a:pt x="5724" y="8369"/>
                  </a:cubicBezTo>
                  <a:cubicBezTo>
                    <a:pt x="5725" y="8420"/>
                    <a:pt x="5730" y="8469"/>
                    <a:pt x="5742" y="8518"/>
                  </a:cubicBezTo>
                  <a:cubicBezTo>
                    <a:pt x="5763" y="8597"/>
                    <a:pt x="5836" y="8638"/>
                    <a:pt x="5908" y="8638"/>
                  </a:cubicBezTo>
                  <a:cubicBezTo>
                    <a:pt x="5978" y="8638"/>
                    <a:pt x="6048" y="8599"/>
                    <a:pt x="6065" y="8518"/>
                  </a:cubicBezTo>
                  <a:cubicBezTo>
                    <a:pt x="6076" y="8470"/>
                    <a:pt x="6081" y="8420"/>
                    <a:pt x="6083" y="8369"/>
                  </a:cubicBezTo>
                  <a:cubicBezTo>
                    <a:pt x="6092" y="8219"/>
                    <a:pt x="6073" y="8062"/>
                    <a:pt x="6068" y="7918"/>
                  </a:cubicBezTo>
                  <a:cubicBezTo>
                    <a:pt x="6064" y="7734"/>
                    <a:pt x="6058" y="7548"/>
                    <a:pt x="6051" y="7363"/>
                  </a:cubicBezTo>
                  <a:cubicBezTo>
                    <a:pt x="6044" y="7150"/>
                    <a:pt x="6034" y="6938"/>
                    <a:pt x="6025" y="6726"/>
                  </a:cubicBezTo>
                  <a:lnTo>
                    <a:pt x="6025" y="6726"/>
                  </a:lnTo>
                  <a:cubicBezTo>
                    <a:pt x="6162" y="6732"/>
                    <a:pt x="6297" y="6738"/>
                    <a:pt x="6434" y="6743"/>
                  </a:cubicBezTo>
                  <a:cubicBezTo>
                    <a:pt x="7762" y="6796"/>
                    <a:pt x="9089" y="6860"/>
                    <a:pt x="10418" y="6903"/>
                  </a:cubicBezTo>
                  <a:cubicBezTo>
                    <a:pt x="10422" y="6903"/>
                    <a:pt x="10425" y="6903"/>
                    <a:pt x="10429" y="6903"/>
                  </a:cubicBezTo>
                  <a:cubicBezTo>
                    <a:pt x="10456" y="6903"/>
                    <a:pt x="10479" y="6896"/>
                    <a:pt x="10499" y="6887"/>
                  </a:cubicBezTo>
                  <a:cubicBezTo>
                    <a:pt x="10621" y="6830"/>
                    <a:pt x="10621" y="6633"/>
                    <a:pt x="10499" y="6567"/>
                  </a:cubicBezTo>
                  <a:cubicBezTo>
                    <a:pt x="10476" y="6555"/>
                    <a:pt x="10450" y="6546"/>
                    <a:pt x="10418" y="6545"/>
                  </a:cubicBezTo>
                  <a:cubicBezTo>
                    <a:pt x="9660" y="6508"/>
                    <a:pt x="8904" y="6483"/>
                    <a:pt x="8146" y="6454"/>
                  </a:cubicBezTo>
                  <a:cubicBezTo>
                    <a:pt x="7433" y="6426"/>
                    <a:pt x="6720" y="6399"/>
                    <a:pt x="6007" y="6371"/>
                  </a:cubicBezTo>
                  <a:cubicBezTo>
                    <a:pt x="6004" y="6325"/>
                    <a:pt x="6002" y="6280"/>
                    <a:pt x="5999" y="6233"/>
                  </a:cubicBezTo>
                  <a:cubicBezTo>
                    <a:pt x="5988" y="6021"/>
                    <a:pt x="5972" y="5808"/>
                    <a:pt x="5957" y="5596"/>
                  </a:cubicBezTo>
                  <a:cubicBezTo>
                    <a:pt x="5946" y="5432"/>
                    <a:pt x="5938" y="5269"/>
                    <a:pt x="5925" y="5107"/>
                  </a:cubicBezTo>
                  <a:cubicBezTo>
                    <a:pt x="5911" y="4923"/>
                    <a:pt x="5895" y="4738"/>
                    <a:pt x="5877" y="4553"/>
                  </a:cubicBezTo>
                  <a:cubicBezTo>
                    <a:pt x="5875" y="4520"/>
                    <a:pt x="5872" y="4485"/>
                    <a:pt x="5870" y="4449"/>
                  </a:cubicBezTo>
                  <a:lnTo>
                    <a:pt x="5870" y="4449"/>
                  </a:lnTo>
                  <a:cubicBezTo>
                    <a:pt x="6311" y="4471"/>
                    <a:pt x="6753" y="4498"/>
                    <a:pt x="7194" y="4521"/>
                  </a:cubicBezTo>
                  <a:cubicBezTo>
                    <a:pt x="7480" y="4537"/>
                    <a:pt x="7769" y="4558"/>
                    <a:pt x="8057" y="4558"/>
                  </a:cubicBezTo>
                  <a:cubicBezTo>
                    <a:pt x="8199" y="4558"/>
                    <a:pt x="8341" y="4553"/>
                    <a:pt x="8483" y="4539"/>
                  </a:cubicBezTo>
                  <a:cubicBezTo>
                    <a:pt x="8993" y="4492"/>
                    <a:pt x="9482" y="4325"/>
                    <a:pt x="9935" y="4090"/>
                  </a:cubicBezTo>
                  <a:cubicBezTo>
                    <a:pt x="10115" y="3996"/>
                    <a:pt x="10289" y="3895"/>
                    <a:pt x="10456" y="3784"/>
                  </a:cubicBezTo>
                  <a:cubicBezTo>
                    <a:pt x="10600" y="3688"/>
                    <a:pt x="10731" y="3576"/>
                    <a:pt x="10787" y="3407"/>
                  </a:cubicBezTo>
                  <a:cubicBezTo>
                    <a:pt x="10840" y="3246"/>
                    <a:pt x="10810" y="3067"/>
                    <a:pt x="10732" y="2919"/>
                  </a:cubicBezTo>
                  <a:cubicBezTo>
                    <a:pt x="10571" y="2610"/>
                    <a:pt x="10195" y="2476"/>
                    <a:pt x="9871" y="2427"/>
                  </a:cubicBezTo>
                  <a:cubicBezTo>
                    <a:pt x="9740" y="2407"/>
                    <a:pt x="9609" y="2398"/>
                    <a:pt x="9477" y="2398"/>
                  </a:cubicBezTo>
                  <a:cubicBezTo>
                    <a:pt x="8882" y="2398"/>
                    <a:pt x="8279" y="2583"/>
                    <a:pt x="7737" y="2801"/>
                  </a:cubicBezTo>
                  <a:cubicBezTo>
                    <a:pt x="7540" y="2879"/>
                    <a:pt x="7347" y="2965"/>
                    <a:pt x="7154" y="3055"/>
                  </a:cubicBezTo>
                  <a:cubicBezTo>
                    <a:pt x="7494" y="2817"/>
                    <a:pt x="7822" y="2563"/>
                    <a:pt x="8127" y="2289"/>
                  </a:cubicBezTo>
                  <a:cubicBezTo>
                    <a:pt x="8393" y="2046"/>
                    <a:pt x="8638" y="1770"/>
                    <a:pt x="8810" y="1451"/>
                  </a:cubicBezTo>
                  <a:cubicBezTo>
                    <a:pt x="8966" y="1163"/>
                    <a:pt x="9080" y="798"/>
                    <a:pt x="8963" y="475"/>
                  </a:cubicBezTo>
                  <a:cubicBezTo>
                    <a:pt x="8850" y="162"/>
                    <a:pt x="8558" y="0"/>
                    <a:pt x="8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4" name="Google Shape;6134;p105"/>
          <p:cNvSpPr/>
          <p:nvPr/>
        </p:nvSpPr>
        <p:spPr>
          <a:xfrm>
            <a:off x="6185749" y="92483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5" name="Google Shape;6135;p105"/>
          <p:cNvSpPr/>
          <p:nvPr/>
        </p:nvSpPr>
        <p:spPr>
          <a:xfrm>
            <a:off x="3247061" y="1040167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6" name="Google Shape;6136;p105"/>
          <p:cNvSpPr txBox="1"/>
          <p:nvPr/>
        </p:nvSpPr>
        <p:spPr>
          <a:xfrm>
            <a:off x="456900" y="714425"/>
            <a:ext cx="82302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Respond to each situation using a complete sentence in Spanish.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Your teacher wants to know your age.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a) What does she ask you? (2 marks)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b) How do you tell her your age? (2 marks)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You are helping an elderly lady to complete an application form. 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a) How do you ask her age? (2 marks)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b) How do you respond when she tells you that she is 97 years old? (2 marks)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You would like to know her classmate’s age.           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a) What do you ask her best friend? (2 marks)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b) How does her best friend respond? (2 marks)</a:t>
            </a:r>
            <a:endParaRPr/>
          </a:p>
        </p:txBody>
      </p:sp>
      <p:pic>
        <p:nvPicPr>
          <p:cNvPr id="6137" name="Google Shape;613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50" y="43213"/>
            <a:ext cx="658124" cy="65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1" name="Shape 6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2" name="Google Shape;6142;p106"/>
          <p:cNvSpPr txBox="1"/>
          <p:nvPr>
            <p:ph type="title"/>
          </p:nvPr>
        </p:nvSpPr>
        <p:spPr>
          <a:xfrm>
            <a:off x="720000" y="540000"/>
            <a:ext cx="77040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Hay veintiún países hispánicos en el mundo. Guinea Ecuatorial es el único país en el continente de África que habla español. ¡Que chévere!</a:t>
            </a:r>
            <a:endParaRPr sz="6500"/>
          </a:p>
        </p:txBody>
      </p:sp>
      <p:sp>
        <p:nvSpPr>
          <p:cNvPr id="6143" name="Google Shape;6143;p106"/>
          <p:cNvSpPr txBox="1"/>
          <p:nvPr>
            <p:ph idx="4294967295" type="body"/>
          </p:nvPr>
        </p:nvSpPr>
        <p:spPr>
          <a:xfrm>
            <a:off x="0" y="4331400"/>
            <a:ext cx="213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700">
                <a:latin typeface="Delius Swash Caps"/>
                <a:ea typeface="Delius Swash Caps"/>
                <a:cs typeface="Delius Swash Caps"/>
                <a:sym typeface="Delius Swash Caps"/>
              </a:rPr>
              <a:t>10 marks</a:t>
            </a:r>
            <a:endParaRPr sz="3500">
              <a:latin typeface="Delius Swash Caps"/>
              <a:ea typeface="Delius Swash Caps"/>
              <a:cs typeface="Delius Swash Caps"/>
              <a:sym typeface="Delius Swash Cap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7" name="Shape 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Google Shape;6148;p10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practice:</a:t>
            </a:r>
            <a:endParaRPr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2900">
                <a:latin typeface="Chivo"/>
                <a:ea typeface="Chivo"/>
                <a:cs typeface="Chivo"/>
                <a:sym typeface="Chivo"/>
              </a:rPr>
              <a:t>Practice reading aloud the passages on the next slide. </a:t>
            </a:r>
            <a:endParaRPr sz="2900">
              <a:latin typeface="Chivo"/>
              <a:ea typeface="Chivo"/>
              <a:cs typeface="Chivo"/>
              <a:sym typeface="Chiv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2900">
                <a:latin typeface="Chivo"/>
                <a:ea typeface="Chivo"/>
                <a:cs typeface="Chivo"/>
                <a:sym typeface="Chivo"/>
              </a:rPr>
              <a:t>Record yourself reading, play it back and listen for the errors. </a:t>
            </a:r>
            <a:endParaRPr sz="2900">
              <a:latin typeface="Chivo"/>
              <a:ea typeface="Chivo"/>
              <a:cs typeface="Chivo"/>
              <a:sym typeface="Chiv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2900">
                <a:latin typeface="Chivo"/>
                <a:ea typeface="Chivo"/>
                <a:cs typeface="Chivo"/>
                <a:sym typeface="Chivo"/>
              </a:rPr>
              <a:t>Rate yourself on a scale of 10. </a:t>
            </a:r>
            <a:endParaRPr sz="2900">
              <a:latin typeface="Chivo"/>
              <a:ea typeface="Chivo"/>
              <a:cs typeface="Chivo"/>
              <a:sym typeface="Chiv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2900">
                <a:latin typeface="Chivo"/>
                <a:ea typeface="Chivo"/>
                <a:cs typeface="Chivo"/>
                <a:sym typeface="Chivo"/>
              </a:rPr>
              <a:t>Do it until you are comfortable with the score you have given yourself.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2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p108"/>
          <p:cNvSpPr txBox="1"/>
          <p:nvPr>
            <p:ph type="title"/>
          </p:nvPr>
        </p:nvSpPr>
        <p:spPr>
          <a:xfrm>
            <a:off x="0" y="0"/>
            <a:ext cx="9144000" cy="4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zoo</a:t>
            </a:r>
            <a:endParaRPr b="1"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 gusta mucho visitar el </a:t>
            </a:r>
            <a:r>
              <a:rPr lang="en" sz="2300">
                <a:solidFill>
                  <a:srgbClr val="000000"/>
                </a:solidFill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zoológico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Hay muchos animales interesantes, como leones, elefantes y jirafas. Mi animal favorito es el panda, porque es muy lindo y </a:t>
            </a:r>
            <a:r>
              <a:rPr lang="en" sz="2300">
                <a:solidFill>
                  <a:srgbClr val="000000"/>
                </a:solidFill>
                <a:highlight>
                  <a:srgbClr val="FAB43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divertido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ver cuando </a:t>
            </a:r>
            <a:r>
              <a:rPr lang="en" sz="2300">
                <a:solidFill>
                  <a:srgbClr val="000000"/>
                </a:solidFill>
                <a:highlight>
                  <a:srgbClr val="FAB43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come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bambú.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Recess at school</a:t>
            </a:r>
            <a:endParaRPr b="1"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</a:t>
            </a:r>
            <a:r>
              <a:rPr lang="en" sz="2300">
                <a:solidFill>
                  <a:srgbClr val="000000"/>
                </a:solidFill>
                <a:highlight>
                  <a:srgbClr val="FAB43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recreo 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mi parte favorita del día escolar. Mis amigos y yo jugamos al </a:t>
            </a:r>
            <a:r>
              <a:rPr lang="en" sz="2300">
                <a:solidFill>
                  <a:srgbClr val="000000"/>
                </a:solidFill>
                <a:highlight>
                  <a:srgbClr val="FAB43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baloncesto 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cancha. A veces también corremos y jugamos a las escondidas. Es un buen momento para relajarnos y divertirnos antes de volver a clase.</a:t>
            </a:r>
            <a:endParaRPr sz="7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4" name="Google Shape;6154;p108"/>
          <p:cNvSpPr txBox="1"/>
          <p:nvPr>
            <p:ph idx="4294967295" type="body"/>
          </p:nvPr>
        </p:nvSpPr>
        <p:spPr>
          <a:xfrm>
            <a:off x="0" y="4331400"/>
            <a:ext cx="213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700">
                <a:latin typeface="Delius Swash Caps"/>
                <a:ea typeface="Delius Swash Caps"/>
                <a:cs typeface="Delius Swash Caps"/>
                <a:sym typeface="Delius Swash Caps"/>
              </a:rPr>
              <a:t>10 marks</a:t>
            </a:r>
            <a:endParaRPr sz="3500">
              <a:latin typeface="Delius Swash Caps"/>
              <a:ea typeface="Delius Swash Caps"/>
              <a:cs typeface="Delius Swash Caps"/>
              <a:sym typeface="Delius Swash Cap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8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Google Shape;6159;p10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unscramble these months of the year?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do all of them in under :</a:t>
            </a:r>
            <a:endParaRPr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A minute?</a:t>
            </a:r>
            <a:endParaRPr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30 seconds?</a:t>
            </a:r>
            <a:endParaRPr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15 seconds?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6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p83"/>
          <p:cNvSpPr/>
          <p:nvPr/>
        </p:nvSpPr>
        <p:spPr>
          <a:xfrm>
            <a:off x="6265850" y="1612350"/>
            <a:ext cx="2331900" cy="2331900"/>
          </a:xfrm>
          <a:prstGeom prst="star16">
            <a:avLst>
              <a:gd fmla="val 443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8" name="Google Shape;5018;p83"/>
          <p:cNvSpPr/>
          <p:nvPr/>
        </p:nvSpPr>
        <p:spPr>
          <a:xfrm rot="153778">
            <a:off x="1814761" y="3760836"/>
            <a:ext cx="2878079" cy="4756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9" name="Google Shape;5019;p83"/>
          <p:cNvSpPr txBox="1"/>
          <p:nvPr>
            <p:ph type="title"/>
          </p:nvPr>
        </p:nvSpPr>
        <p:spPr>
          <a:xfrm>
            <a:off x="285750" y="1207875"/>
            <a:ext cx="6256200" cy="24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significa?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¿Cuántos años </a:t>
            </a:r>
            <a:r>
              <a:rPr lang="en">
                <a:solidFill>
                  <a:schemeClr val="accent6"/>
                </a:solidFill>
              </a:rPr>
              <a:t>tienes</a:t>
            </a:r>
            <a:r>
              <a:rPr lang="en">
                <a:solidFill>
                  <a:schemeClr val="accent3"/>
                </a:solidFill>
              </a:rPr>
              <a:t>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20" name="Google Shape;5020;p83"/>
          <p:cNvSpPr txBox="1"/>
          <p:nvPr>
            <p:ph idx="1" type="subTitle"/>
          </p:nvPr>
        </p:nvSpPr>
        <p:spPr>
          <a:xfrm>
            <a:off x="120325" y="3784325"/>
            <a:ext cx="56673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What verb does ‘tienes’ come from and what does it mean?</a:t>
            </a:r>
            <a:endParaRPr sz="1700"/>
          </a:p>
        </p:txBody>
      </p:sp>
      <p:grpSp>
        <p:nvGrpSpPr>
          <p:cNvPr id="5021" name="Google Shape;5021;p83"/>
          <p:cNvGrpSpPr/>
          <p:nvPr/>
        </p:nvGrpSpPr>
        <p:grpSpPr>
          <a:xfrm flipH="1">
            <a:off x="6392989" y="1207876"/>
            <a:ext cx="1846271" cy="2727726"/>
            <a:chOff x="4194773" y="-3804900"/>
            <a:chExt cx="2343579" cy="3462460"/>
          </a:xfrm>
        </p:grpSpPr>
        <p:sp>
          <p:nvSpPr>
            <p:cNvPr id="5022" name="Google Shape;5022;p83"/>
            <p:cNvSpPr/>
            <p:nvPr/>
          </p:nvSpPr>
          <p:spPr>
            <a:xfrm>
              <a:off x="4704312" y="-2014581"/>
              <a:ext cx="214830" cy="214200"/>
            </a:xfrm>
            <a:custGeom>
              <a:rect b="b" l="l" r="r" t="t"/>
              <a:pathLst>
                <a:path extrusionOk="0" h="1700" w="1705">
                  <a:moveTo>
                    <a:pt x="868" y="1"/>
                  </a:moveTo>
                  <a:cubicBezTo>
                    <a:pt x="851" y="1"/>
                    <a:pt x="833" y="2"/>
                    <a:pt x="815" y="6"/>
                  </a:cubicBezTo>
                  <a:cubicBezTo>
                    <a:pt x="667" y="6"/>
                    <a:pt x="530" y="58"/>
                    <a:pt x="424" y="133"/>
                  </a:cubicBezTo>
                  <a:cubicBezTo>
                    <a:pt x="128" y="334"/>
                    <a:pt x="1" y="726"/>
                    <a:pt x="74" y="1065"/>
                  </a:cubicBezTo>
                  <a:cubicBezTo>
                    <a:pt x="138" y="1371"/>
                    <a:pt x="361" y="1646"/>
                    <a:pt x="773" y="1689"/>
                  </a:cubicBezTo>
                  <a:cubicBezTo>
                    <a:pt x="826" y="1700"/>
                    <a:pt x="879" y="1700"/>
                    <a:pt x="921" y="1700"/>
                  </a:cubicBezTo>
                  <a:cubicBezTo>
                    <a:pt x="1345" y="1679"/>
                    <a:pt x="1610" y="1371"/>
                    <a:pt x="1673" y="1011"/>
                  </a:cubicBezTo>
                  <a:cubicBezTo>
                    <a:pt x="1705" y="863"/>
                    <a:pt x="1705" y="694"/>
                    <a:pt x="1652" y="545"/>
                  </a:cubicBezTo>
                  <a:cubicBezTo>
                    <a:pt x="1567" y="281"/>
                    <a:pt x="1345" y="58"/>
                    <a:pt x="975" y="6"/>
                  </a:cubicBezTo>
                  <a:cubicBezTo>
                    <a:pt x="939" y="6"/>
                    <a:pt x="904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83"/>
            <p:cNvSpPr/>
            <p:nvPr/>
          </p:nvSpPr>
          <p:spPr>
            <a:xfrm>
              <a:off x="4194773" y="-1401722"/>
              <a:ext cx="337554" cy="960624"/>
            </a:xfrm>
            <a:custGeom>
              <a:rect b="b" l="l" r="r" t="t"/>
              <a:pathLst>
                <a:path extrusionOk="0" h="7624" w="2679">
                  <a:moveTo>
                    <a:pt x="0" y="1"/>
                  </a:moveTo>
                  <a:lnTo>
                    <a:pt x="0" y="1"/>
                  </a:lnTo>
                  <a:cubicBezTo>
                    <a:pt x="857" y="2341"/>
                    <a:pt x="1471" y="4765"/>
                    <a:pt x="1821" y="7232"/>
                  </a:cubicBezTo>
                  <a:cubicBezTo>
                    <a:pt x="1821" y="7232"/>
                    <a:pt x="2107" y="7412"/>
                    <a:pt x="2678" y="7624"/>
                  </a:cubicBezTo>
                  <a:cubicBezTo>
                    <a:pt x="2499" y="7052"/>
                    <a:pt x="2329" y="6480"/>
                    <a:pt x="2170" y="5908"/>
                  </a:cubicBezTo>
                  <a:cubicBezTo>
                    <a:pt x="2012" y="5327"/>
                    <a:pt x="1864" y="4755"/>
                    <a:pt x="1726" y="4172"/>
                  </a:cubicBezTo>
                  <a:cubicBezTo>
                    <a:pt x="1652" y="3887"/>
                    <a:pt x="1588" y="3590"/>
                    <a:pt x="1514" y="3304"/>
                  </a:cubicBezTo>
                  <a:cubicBezTo>
                    <a:pt x="1387" y="2722"/>
                    <a:pt x="1271" y="2129"/>
                    <a:pt x="1154" y="1547"/>
                  </a:cubicBezTo>
                  <a:cubicBezTo>
                    <a:pt x="1101" y="1250"/>
                    <a:pt x="1048" y="965"/>
                    <a:pt x="1006" y="668"/>
                  </a:cubicBezTo>
                  <a:lnTo>
                    <a:pt x="1017" y="647"/>
                  </a:lnTo>
                  <a:lnTo>
                    <a:pt x="1006" y="647"/>
                  </a:lnTo>
                  <a:lnTo>
                    <a:pt x="339" y="2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83"/>
            <p:cNvSpPr/>
            <p:nvPr/>
          </p:nvSpPr>
          <p:spPr>
            <a:xfrm>
              <a:off x="4288138" y="-1853806"/>
              <a:ext cx="405594" cy="383544"/>
            </a:xfrm>
            <a:custGeom>
              <a:rect b="b" l="l" r="r" t="t"/>
              <a:pathLst>
                <a:path extrusionOk="0" h="3044" w="3219">
                  <a:moveTo>
                    <a:pt x="963" y="0"/>
                  </a:moveTo>
                  <a:cubicBezTo>
                    <a:pt x="963" y="0"/>
                    <a:pt x="784" y="1196"/>
                    <a:pt x="243" y="1864"/>
                  </a:cubicBezTo>
                  <a:cubicBezTo>
                    <a:pt x="0" y="2160"/>
                    <a:pt x="360" y="2488"/>
                    <a:pt x="942" y="2721"/>
                  </a:cubicBezTo>
                  <a:cubicBezTo>
                    <a:pt x="1415" y="2913"/>
                    <a:pt x="2038" y="3043"/>
                    <a:pt x="2580" y="3043"/>
                  </a:cubicBezTo>
                  <a:cubicBezTo>
                    <a:pt x="2814" y="3043"/>
                    <a:pt x="3034" y="3019"/>
                    <a:pt x="3219" y="2965"/>
                  </a:cubicBezTo>
                  <a:cubicBezTo>
                    <a:pt x="3038" y="2086"/>
                    <a:pt x="1472" y="1440"/>
                    <a:pt x="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83"/>
            <p:cNvSpPr/>
            <p:nvPr/>
          </p:nvSpPr>
          <p:spPr>
            <a:xfrm>
              <a:off x="4321402" y="-1317554"/>
              <a:ext cx="210924" cy="876456"/>
            </a:xfrm>
            <a:custGeom>
              <a:rect b="b" l="l" r="r" t="t"/>
              <a:pathLst>
                <a:path extrusionOk="0" h="6956" w="1674">
                  <a:moveTo>
                    <a:pt x="1" y="0"/>
                  </a:moveTo>
                  <a:lnTo>
                    <a:pt x="1" y="0"/>
                  </a:lnTo>
                  <a:cubicBezTo>
                    <a:pt x="43" y="297"/>
                    <a:pt x="96" y="582"/>
                    <a:pt x="149" y="879"/>
                  </a:cubicBezTo>
                  <a:cubicBezTo>
                    <a:pt x="266" y="1461"/>
                    <a:pt x="382" y="2054"/>
                    <a:pt x="509" y="2636"/>
                  </a:cubicBezTo>
                  <a:cubicBezTo>
                    <a:pt x="583" y="2922"/>
                    <a:pt x="647" y="3219"/>
                    <a:pt x="721" y="3504"/>
                  </a:cubicBezTo>
                  <a:cubicBezTo>
                    <a:pt x="859" y="4087"/>
                    <a:pt x="1007" y="4659"/>
                    <a:pt x="1165" y="5240"/>
                  </a:cubicBezTo>
                  <a:cubicBezTo>
                    <a:pt x="1324" y="5812"/>
                    <a:pt x="1494" y="6384"/>
                    <a:pt x="1673" y="6956"/>
                  </a:cubicBezTo>
                  <a:cubicBezTo>
                    <a:pt x="1621" y="6659"/>
                    <a:pt x="1568" y="6363"/>
                    <a:pt x="1515" y="6077"/>
                  </a:cubicBezTo>
                  <a:cubicBezTo>
                    <a:pt x="1462" y="5781"/>
                    <a:pt x="1409" y="5484"/>
                    <a:pt x="1346" y="5198"/>
                  </a:cubicBezTo>
                  <a:cubicBezTo>
                    <a:pt x="1282" y="4902"/>
                    <a:pt x="1219" y="4605"/>
                    <a:pt x="1155" y="4320"/>
                  </a:cubicBezTo>
                  <a:cubicBezTo>
                    <a:pt x="1102" y="4055"/>
                    <a:pt x="1038" y="3790"/>
                    <a:pt x="975" y="3525"/>
                  </a:cubicBezTo>
                  <a:cubicBezTo>
                    <a:pt x="689" y="2340"/>
                    <a:pt x="361" y="1165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83"/>
            <p:cNvSpPr/>
            <p:nvPr/>
          </p:nvSpPr>
          <p:spPr>
            <a:xfrm>
              <a:off x="4321402" y="-1370978"/>
              <a:ext cx="338940" cy="969948"/>
            </a:xfrm>
            <a:custGeom>
              <a:rect b="b" l="l" r="r" t="t"/>
              <a:pathLst>
                <a:path extrusionOk="0" h="7698" w="2690">
                  <a:moveTo>
                    <a:pt x="890" y="1"/>
                  </a:moveTo>
                  <a:lnTo>
                    <a:pt x="33" y="424"/>
                  </a:lnTo>
                  <a:lnTo>
                    <a:pt x="12" y="403"/>
                  </a:lnTo>
                  <a:lnTo>
                    <a:pt x="1" y="424"/>
                  </a:lnTo>
                  <a:cubicBezTo>
                    <a:pt x="361" y="1589"/>
                    <a:pt x="689" y="2764"/>
                    <a:pt x="975" y="3949"/>
                  </a:cubicBezTo>
                  <a:cubicBezTo>
                    <a:pt x="1038" y="4214"/>
                    <a:pt x="1102" y="4479"/>
                    <a:pt x="1155" y="4744"/>
                  </a:cubicBezTo>
                  <a:cubicBezTo>
                    <a:pt x="1219" y="5029"/>
                    <a:pt x="1282" y="5326"/>
                    <a:pt x="1346" y="5622"/>
                  </a:cubicBezTo>
                  <a:cubicBezTo>
                    <a:pt x="1409" y="5908"/>
                    <a:pt x="1462" y="6205"/>
                    <a:pt x="1515" y="6501"/>
                  </a:cubicBezTo>
                  <a:cubicBezTo>
                    <a:pt x="1568" y="6787"/>
                    <a:pt x="1621" y="7083"/>
                    <a:pt x="1673" y="7380"/>
                  </a:cubicBezTo>
                  <a:cubicBezTo>
                    <a:pt x="1949" y="7475"/>
                    <a:pt x="2287" y="7591"/>
                    <a:pt x="2690" y="7697"/>
                  </a:cubicBezTo>
                  <a:cubicBezTo>
                    <a:pt x="2520" y="6840"/>
                    <a:pt x="2383" y="5972"/>
                    <a:pt x="2256" y="5104"/>
                  </a:cubicBezTo>
                  <a:cubicBezTo>
                    <a:pt x="2214" y="4807"/>
                    <a:pt x="2182" y="4521"/>
                    <a:pt x="2139" y="4236"/>
                  </a:cubicBezTo>
                  <a:cubicBezTo>
                    <a:pt x="2108" y="3939"/>
                    <a:pt x="2076" y="3653"/>
                    <a:pt x="2044" y="3356"/>
                  </a:cubicBezTo>
                  <a:cubicBezTo>
                    <a:pt x="1991" y="2775"/>
                    <a:pt x="1939" y="2192"/>
                    <a:pt x="1896" y="1610"/>
                  </a:cubicBezTo>
                  <a:cubicBezTo>
                    <a:pt x="1875" y="1324"/>
                    <a:pt x="1854" y="1027"/>
                    <a:pt x="1843" y="731"/>
                  </a:cubicBezTo>
                  <a:lnTo>
                    <a:pt x="1822" y="700"/>
                  </a:lnTo>
                  <a:lnTo>
                    <a:pt x="1800" y="700"/>
                  </a:lnTo>
                  <a:lnTo>
                    <a:pt x="1282" y="307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83"/>
            <p:cNvSpPr/>
            <p:nvPr/>
          </p:nvSpPr>
          <p:spPr>
            <a:xfrm>
              <a:off x="4344207" y="-2124704"/>
              <a:ext cx="1235304" cy="702576"/>
            </a:xfrm>
            <a:custGeom>
              <a:rect b="b" l="l" r="r" t="t"/>
              <a:pathLst>
                <a:path extrusionOk="0" h="5576" w="9804">
                  <a:moveTo>
                    <a:pt x="2033" y="1"/>
                  </a:moveTo>
                  <a:cubicBezTo>
                    <a:pt x="2033" y="1"/>
                    <a:pt x="0" y="699"/>
                    <a:pt x="518" y="2150"/>
                  </a:cubicBezTo>
                  <a:cubicBezTo>
                    <a:pt x="1027" y="3590"/>
                    <a:pt x="2593" y="4236"/>
                    <a:pt x="2774" y="5115"/>
                  </a:cubicBezTo>
                  <a:cubicBezTo>
                    <a:pt x="2816" y="5146"/>
                    <a:pt x="3123" y="5379"/>
                    <a:pt x="3621" y="5506"/>
                  </a:cubicBezTo>
                  <a:cubicBezTo>
                    <a:pt x="3794" y="5547"/>
                    <a:pt x="3988" y="5575"/>
                    <a:pt x="4201" y="5575"/>
                  </a:cubicBezTo>
                  <a:cubicBezTo>
                    <a:pt x="4639" y="5575"/>
                    <a:pt x="5154" y="5457"/>
                    <a:pt x="5717" y="5093"/>
                  </a:cubicBezTo>
                  <a:cubicBezTo>
                    <a:pt x="6348" y="4695"/>
                    <a:pt x="7083" y="4571"/>
                    <a:pt x="7756" y="4571"/>
                  </a:cubicBezTo>
                  <a:cubicBezTo>
                    <a:pt x="8155" y="4571"/>
                    <a:pt x="8531" y="4615"/>
                    <a:pt x="8851" y="4670"/>
                  </a:cubicBezTo>
                  <a:lnTo>
                    <a:pt x="8882" y="4670"/>
                  </a:lnTo>
                  <a:cubicBezTo>
                    <a:pt x="8946" y="4691"/>
                    <a:pt x="9009" y="4701"/>
                    <a:pt x="9084" y="4712"/>
                  </a:cubicBezTo>
                  <a:cubicBezTo>
                    <a:pt x="9136" y="4723"/>
                    <a:pt x="9200" y="4734"/>
                    <a:pt x="9253" y="4755"/>
                  </a:cubicBezTo>
                  <a:cubicBezTo>
                    <a:pt x="9327" y="4765"/>
                    <a:pt x="9401" y="4786"/>
                    <a:pt x="9465" y="4807"/>
                  </a:cubicBezTo>
                  <a:cubicBezTo>
                    <a:pt x="9666" y="4861"/>
                    <a:pt x="9782" y="4903"/>
                    <a:pt x="9804" y="4913"/>
                  </a:cubicBezTo>
                  <a:cubicBezTo>
                    <a:pt x="9084" y="3251"/>
                    <a:pt x="7284" y="3410"/>
                    <a:pt x="5537" y="3134"/>
                  </a:cubicBezTo>
                  <a:cubicBezTo>
                    <a:pt x="4912" y="3040"/>
                    <a:pt x="4309" y="2859"/>
                    <a:pt x="3779" y="2574"/>
                  </a:cubicBezTo>
                  <a:cubicBezTo>
                    <a:pt x="3737" y="2574"/>
                    <a:pt x="3684" y="2574"/>
                    <a:pt x="3631" y="2563"/>
                  </a:cubicBezTo>
                  <a:cubicBezTo>
                    <a:pt x="3219" y="2520"/>
                    <a:pt x="2996" y="2245"/>
                    <a:pt x="2932" y="1939"/>
                  </a:cubicBezTo>
                  <a:cubicBezTo>
                    <a:pt x="2720" y="1727"/>
                    <a:pt x="2541" y="1483"/>
                    <a:pt x="2403" y="1208"/>
                  </a:cubicBezTo>
                  <a:cubicBezTo>
                    <a:pt x="2329" y="1081"/>
                    <a:pt x="2266" y="943"/>
                    <a:pt x="2212" y="795"/>
                  </a:cubicBezTo>
                  <a:cubicBezTo>
                    <a:pt x="2149" y="615"/>
                    <a:pt x="2106" y="435"/>
                    <a:pt x="2064" y="234"/>
                  </a:cubicBezTo>
                  <a:cubicBezTo>
                    <a:pt x="2054" y="181"/>
                    <a:pt x="2043" y="128"/>
                    <a:pt x="2043" y="75"/>
                  </a:cubicBezTo>
                  <a:cubicBezTo>
                    <a:pt x="2033" y="54"/>
                    <a:pt x="2033" y="22"/>
                    <a:pt x="2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83"/>
            <p:cNvSpPr/>
            <p:nvPr/>
          </p:nvSpPr>
          <p:spPr>
            <a:xfrm>
              <a:off x="4553491" y="-1278999"/>
              <a:ext cx="106848" cy="877968"/>
            </a:xfrm>
            <a:custGeom>
              <a:rect b="b" l="l" r="r" t="t"/>
              <a:pathLst>
                <a:path extrusionOk="0" h="6968" w="848">
                  <a:moveTo>
                    <a:pt x="1" y="1"/>
                  </a:moveTo>
                  <a:lnTo>
                    <a:pt x="1" y="1"/>
                  </a:lnTo>
                  <a:cubicBezTo>
                    <a:pt x="12" y="297"/>
                    <a:pt x="33" y="594"/>
                    <a:pt x="54" y="880"/>
                  </a:cubicBezTo>
                  <a:cubicBezTo>
                    <a:pt x="97" y="1462"/>
                    <a:pt x="149" y="2045"/>
                    <a:pt x="202" y="2626"/>
                  </a:cubicBezTo>
                  <a:cubicBezTo>
                    <a:pt x="234" y="2923"/>
                    <a:pt x="266" y="3209"/>
                    <a:pt x="297" y="3506"/>
                  </a:cubicBezTo>
                  <a:cubicBezTo>
                    <a:pt x="340" y="3791"/>
                    <a:pt x="372" y="4077"/>
                    <a:pt x="414" y="4374"/>
                  </a:cubicBezTo>
                  <a:cubicBezTo>
                    <a:pt x="541" y="5242"/>
                    <a:pt x="678" y="6110"/>
                    <a:pt x="848" y="6967"/>
                  </a:cubicBezTo>
                  <a:cubicBezTo>
                    <a:pt x="816" y="6385"/>
                    <a:pt x="774" y="5803"/>
                    <a:pt x="721" y="5221"/>
                  </a:cubicBezTo>
                  <a:cubicBezTo>
                    <a:pt x="647" y="4342"/>
                    <a:pt x="551" y="3473"/>
                    <a:pt x="435" y="2605"/>
                  </a:cubicBezTo>
                  <a:cubicBezTo>
                    <a:pt x="308" y="1737"/>
                    <a:pt x="170" y="86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83"/>
            <p:cNvSpPr/>
            <p:nvPr/>
          </p:nvSpPr>
          <p:spPr>
            <a:xfrm>
              <a:off x="4550845" y="-1349558"/>
              <a:ext cx="296226" cy="985824"/>
            </a:xfrm>
            <a:custGeom>
              <a:rect b="b" l="l" r="r" t="t"/>
              <a:pathLst>
                <a:path extrusionOk="0" h="7824" w="2351">
                  <a:moveTo>
                    <a:pt x="932" y="0"/>
                  </a:moveTo>
                  <a:lnTo>
                    <a:pt x="1" y="530"/>
                  </a:lnTo>
                  <a:lnTo>
                    <a:pt x="22" y="561"/>
                  </a:lnTo>
                  <a:cubicBezTo>
                    <a:pt x="191" y="1429"/>
                    <a:pt x="329" y="2297"/>
                    <a:pt x="456" y="3165"/>
                  </a:cubicBezTo>
                  <a:cubicBezTo>
                    <a:pt x="541" y="3812"/>
                    <a:pt x="615" y="4468"/>
                    <a:pt x="689" y="5124"/>
                  </a:cubicBezTo>
                  <a:cubicBezTo>
                    <a:pt x="710" y="5336"/>
                    <a:pt x="732" y="5558"/>
                    <a:pt x="742" y="5781"/>
                  </a:cubicBezTo>
                  <a:cubicBezTo>
                    <a:pt x="795" y="6363"/>
                    <a:pt x="837" y="6945"/>
                    <a:pt x="869" y="7527"/>
                  </a:cubicBezTo>
                  <a:cubicBezTo>
                    <a:pt x="1292" y="7633"/>
                    <a:pt x="1779" y="7739"/>
                    <a:pt x="2351" y="7824"/>
                  </a:cubicBezTo>
                  <a:cubicBezTo>
                    <a:pt x="2087" y="5505"/>
                    <a:pt x="1991" y="3176"/>
                    <a:pt x="2054" y="836"/>
                  </a:cubicBezTo>
                  <a:lnTo>
                    <a:pt x="2076" y="826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83"/>
            <p:cNvSpPr/>
            <p:nvPr/>
          </p:nvSpPr>
          <p:spPr>
            <a:xfrm>
              <a:off x="4558909" y="-2499425"/>
              <a:ext cx="1375416" cy="1044540"/>
            </a:xfrm>
            <a:custGeom>
              <a:rect b="b" l="l" r="r" t="t"/>
              <a:pathLst>
                <a:path extrusionOk="0" h="8290" w="10916">
                  <a:moveTo>
                    <a:pt x="1684" y="0"/>
                  </a:moveTo>
                  <a:cubicBezTo>
                    <a:pt x="1684" y="0"/>
                    <a:pt x="0" y="424"/>
                    <a:pt x="329" y="2975"/>
                  </a:cubicBezTo>
                  <a:cubicBezTo>
                    <a:pt x="329" y="2996"/>
                    <a:pt x="329" y="3028"/>
                    <a:pt x="339" y="3049"/>
                  </a:cubicBezTo>
                  <a:cubicBezTo>
                    <a:pt x="339" y="3102"/>
                    <a:pt x="350" y="3155"/>
                    <a:pt x="360" y="3208"/>
                  </a:cubicBezTo>
                  <a:cubicBezTo>
                    <a:pt x="402" y="3409"/>
                    <a:pt x="445" y="3589"/>
                    <a:pt x="508" y="3769"/>
                  </a:cubicBezTo>
                  <a:cubicBezTo>
                    <a:pt x="562" y="3917"/>
                    <a:pt x="625" y="4055"/>
                    <a:pt x="699" y="4182"/>
                  </a:cubicBezTo>
                  <a:cubicBezTo>
                    <a:pt x="837" y="4457"/>
                    <a:pt x="1016" y="4701"/>
                    <a:pt x="1228" y="4913"/>
                  </a:cubicBezTo>
                  <a:cubicBezTo>
                    <a:pt x="1155" y="4574"/>
                    <a:pt x="1282" y="4182"/>
                    <a:pt x="1578" y="3981"/>
                  </a:cubicBezTo>
                  <a:cubicBezTo>
                    <a:pt x="1684" y="3906"/>
                    <a:pt x="1821" y="3854"/>
                    <a:pt x="1969" y="3854"/>
                  </a:cubicBezTo>
                  <a:cubicBezTo>
                    <a:pt x="1987" y="3850"/>
                    <a:pt x="2005" y="3849"/>
                    <a:pt x="2022" y="3849"/>
                  </a:cubicBezTo>
                  <a:cubicBezTo>
                    <a:pt x="2058" y="3849"/>
                    <a:pt x="2093" y="3854"/>
                    <a:pt x="2129" y="3854"/>
                  </a:cubicBezTo>
                  <a:cubicBezTo>
                    <a:pt x="2499" y="3906"/>
                    <a:pt x="2721" y="4129"/>
                    <a:pt x="2806" y="4393"/>
                  </a:cubicBezTo>
                  <a:cubicBezTo>
                    <a:pt x="2859" y="4542"/>
                    <a:pt x="2859" y="4711"/>
                    <a:pt x="2827" y="4859"/>
                  </a:cubicBezTo>
                  <a:cubicBezTo>
                    <a:pt x="2764" y="5219"/>
                    <a:pt x="2499" y="5527"/>
                    <a:pt x="2075" y="5548"/>
                  </a:cubicBezTo>
                  <a:cubicBezTo>
                    <a:pt x="2605" y="5833"/>
                    <a:pt x="3208" y="6014"/>
                    <a:pt x="3833" y="6108"/>
                  </a:cubicBezTo>
                  <a:cubicBezTo>
                    <a:pt x="5580" y="6384"/>
                    <a:pt x="7380" y="6225"/>
                    <a:pt x="8100" y="7887"/>
                  </a:cubicBezTo>
                  <a:lnTo>
                    <a:pt x="8110" y="7887"/>
                  </a:lnTo>
                  <a:cubicBezTo>
                    <a:pt x="8110" y="7887"/>
                    <a:pt x="8340" y="7861"/>
                    <a:pt x="8659" y="7861"/>
                  </a:cubicBezTo>
                  <a:cubicBezTo>
                    <a:pt x="9177" y="7861"/>
                    <a:pt x="9930" y="7930"/>
                    <a:pt x="10323" y="8289"/>
                  </a:cubicBezTo>
                  <a:cubicBezTo>
                    <a:pt x="10323" y="8289"/>
                    <a:pt x="10333" y="8279"/>
                    <a:pt x="10333" y="8247"/>
                  </a:cubicBezTo>
                  <a:cubicBezTo>
                    <a:pt x="10333" y="8237"/>
                    <a:pt x="10333" y="8226"/>
                    <a:pt x="10344" y="8216"/>
                  </a:cubicBezTo>
                  <a:lnTo>
                    <a:pt x="10344" y="8205"/>
                  </a:lnTo>
                  <a:lnTo>
                    <a:pt x="10344" y="8173"/>
                  </a:lnTo>
                  <a:cubicBezTo>
                    <a:pt x="10365" y="8089"/>
                    <a:pt x="10386" y="7983"/>
                    <a:pt x="10408" y="7856"/>
                  </a:cubicBezTo>
                  <a:cubicBezTo>
                    <a:pt x="10418" y="7813"/>
                    <a:pt x="10429" y="7781"/>
                    <a:pt x="10439" y="7739"/>
                  </a:cubicBezTo>
                  <a:cubicBezTo>
                    <a:pt x="10535" y="7305"/>
                    <a:pt x="10693" y="6723"/>
                    <a:pt x="10916" y="6268"/>
                  </a:cubicBezTo>
                  <a:cubicBezTo>
                    <a:pt x="10916" y="6268"/>
                    <a:pt x="10768" y="5749"/>
                    <a:pt x="10058" y="5198"/>
                  </a:cubicBezTo>
                  <a:cubicBezTo>
                    <a:pt x="10037" y="5188"/>
                    <a:pt x="10005" y="5167"/>
                    <a:pt x="9984" y="5145"/>
                  </a:cubicBezTo>
                  <a:cubicBezTo>
                    <a:pt x="9952" y="5124"/>
                    <a:pt x="9931" y="5113"/>
                    <a:pt x="9910" y="5092"/>
                  </a:cubicBezTo>
                  <a:cubicBezTo>
                    <a:pt x="9857" y="5061"/>
                    <a:pt x="9794" y="5018"/>
                    <a:pt x="9740" y="4986"/>
                  </a:cubicBezTo>
                  <a:cubicBezTo>
                    <a:pt x="9709" y="4965"/>
                    <a:pt x="9677" y="4944"/>
                    <a:pt x="9634" y="4923"/>
                  </a:cubicBezTo>
                  <a:cubicBezTo>
                    <a:pt x="9592" y="4891"/>
                    <a:pt x="9539" y="4870"/>
                    <a:pt x="9497" y="4838"/>
                  </a:cubicBezTo>
                  <a:cubicBezTo>
                    <a:pt x="9444" y="4817"/>
                    <a:pt x="9401" y="4796"/>
                    <a:pt x="9349" y="4764"/>
                  </a:cubicBezTo>
                  <a:cubicBezTo>
                    <a:pt x="9307" y="4743"/>
                    <a:pt x="9264" y="4722"/>
                    <a:pt x="9222" y="4711"/>
                  </a:cubicBezTo>
                  <a:lnTo>
                    <a:pt x="9095" y="4647"/>
                  </a:lnTo>
                  <a:cubicBezTo>
                    <a:pt x="8999" y="4605"/>
                    <a:pt x="8904" y="4574"/>
                    <a:pt x="8809" y="4531"/>
                  </a:cubicBezTo>
                  <a:lnTo>
                    <a:pt x="8787" y="4531"/>
                  </a:lnTo>
                  <a:cubicBezTo>
                    <a:pt x="8703" y="4499"/>
                    <a:pt x="8618" y="4468"/>
                    <a:pt x="8523" y="4436"/>
                  </a:cubicBezTo>
                  <a:cubicBezTo>
                    <a:pt x="8449" y="4415"/>
                    <a:pt x="8364" y="4393"/>
                    <a:pt x="8290" y="4372"/>
                  </a:cubicBezTo>
                  <a:cubicBezTo>
                    <a:pt x="8227" y="4351"/>
                    <a:pt x="8163" y="4330"/>
                    <a:pt x="8100" y="4320"/>
                  </a:cubicBezTo>
                  <a:cubicBezTo>
                    <a:pt x="8025" y="4299"/>
                    <a:pt x="7951" y="4288"/>
                    <a:pt x="7877" y="4266"/>
                  </a:cubicBezTo>
                  <a:cubicBezTo>
                    <a:pt x="7665" y="4214"/>
                    <a:pt x="7443" y="4182"/>
                    <a:pt x="7199" y="4139"/>
                  </a:cubicBezTo>
                  <a:cubicBezTo>
                    <a:pt x="3960" y="3663"/>
                    <a:pt x="1779" y="3123"/>
                    <a:pt x="1684" y="10"/>
                  </a:cubicBezTo>
                  <a:lnTo>
                    <a:pt x="1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83"/>
            <p:cNvSpPr/>
            <p:nvPr/>
          </p:nvSpPr>
          <p:spPr>
            <a:xfrm>
              <a:off x="4770965" y="-2538232"/>
              <a:ext cx="232344" cy="192276"/>
            </a:xfrm>
            <a:custGeom>
              <a:rect b="b" l="l" r="r" t="t"/>
              <a:pathLst>
                <a:path extrusionOk="0" h="1526" w="1844">
                  <a:moveTo>
                    <a:pt x="1430" y="1"/>
                  </a:moveTo>
                  <a:lnTo>
                    <a:pt x="1" y="308"/>
                  </a:lnTo>
                  <a:lnTo>
                    <a:pt x="1" y="318"/>
                  </a:lnTo>
                  <a:cubicBezTo>
                    <a:pt x="307" y="869"/>
                    <a:pt x="1006" y="1250"/>
                    <a:pt x="1843" y="1525"/>
                  </a:cubicBezTo>
                  <a:cubicBezTo>
                    <a:pt x="1843" y="1525"/>
                    <a:pt x="1239" y="795"/>
                    <a:pt x="1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83"/>
            <p:cNvSpPr/>
            <p:nvPr/>
          </p:nvSpPr>
          <p:spPr>
            <a:xfrm>
              <a:off x="4801583" y="-1244223"/>
              <a:ext cx="53550" cy="880488"/>
            </a:xfrm>
            <a:custGeom>
              <a:rect b="b" l="l" r="r" t="t"/>
              <a:pathLst>
                <a:path extrusionOk="0" h="6988" w="425">
                  <a:moveTo>
                    <a:pt x="64" y="0"/>
                  </a:moveTo>
                  <a:lnTo>
                    <a:pt x="64" y="0"/>
                  </a:lnTo>
                  <a:cubicBezTo>
                    <a:pt x="1" y="2340"/>
                    <a:pt x="97" y="4669"/>
                    <a:pt x="361" y="6988"/>
                  </a:cubicBezTo>
                  <a:cubicBezTo>
                    <a:pt x="424" y="4658"/>
                    <a:pt x="330" y="2319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83"/>
            <p:cNvSpPr/>
            <p:nvPr/>
          </p:nvSpPr>
          <p:spPr>
            <a:xfrm>
              <a:off x="4809647" y="-1320200"/>
              <a:ext cx="261576" cy="976500"/>
            </a:xfrm>
            <a:custGeom>
              <a:rect b="b" l="l" r="r" t="t"/>
              <a:pathLst>
                <a:path extrusionOk="0" h="7750" w="2076">
                  <a:moveTo>
                    <a:pt x="974" y="0"/>
                  </a:moveTo>
                  <a:lnTo>
                    <a:pt x="43" y="603"/>
                  </a:lnTo>
                  <a:lnTo>
                    <a:pt x="22" y="593"/>
                  </a:lnTo>
                  <a:lnTo>
                    <a:pt x="0" y="603"/>
                  </a:lnTo>
                  <a:cubicBezTo>
                    <a:pt x="266" y="2922"/>
                    <a:pt x="360" y="5261"/>
                    <a:pt x="297" y="7591"/>
                  </a:cubicBezTo>
                  <a:cubicBezTo>
                    <a:pt x="826" y="7665"/>
                    <a:pt x="1419" y="7729"/>
                    <a:pt x="2076" y="7750"/>
                  </a:cubicBezTo>
                  <a:cubicBezTo>
                    <a:pt x="1790" y="5421"/>
                    <a:pt x="1663" y="3081"/>
                    <a:pt x="1694" y="741"/>
                  </a:cubicBezTo>
                  <a:lnTo>
                    <a:pt x="1716" y="73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83"/>
            <p:cNvSpPr/>
            <p:nvPr/>
          </p:nvSpPr>
          <p:spPr>
            <a:xfrm>
              <a:off x="5579373" y="-2660955"/>
              <a:ext cx="494928" cy="732564"/>
            </a:xfrm>
            <a:custGeom>
              <a:rect b="b" l="l" r="r" t="t"/>
              <a:pathLst>
                <a:path extrusionOk="0" h="5814" w="3928">
                  <a:moveTo>
                    <a:pt x="2224" y="1"/>
                  </a:moveTo>
                  <a:cubicBezTo>
                    <a:pt x="2213" y="64"/>
                    <a:pt x="2203" y="118"/>
                    <a:pt x="2182" y="170"/>
                  </a:cubicBezTo>
                  <a:cubicBezTo>
                    <a:pt x="2054" y="541"/>
                    <a:pt x="1747" y="784"/>
                    <a:pt x="1387" y="827"/>
                  </a:cubicBezTo>
                  <a:lnTo>
                    <a:pt x="848" y="2393"/>
                  </a:lnTo>
                  <a:cubicBezTo>
                    <a:pt x="928" y="2374"/>
                    <a:pt x="1013" y="2364"/>
                    <a:pt x="1100" y="2364"/>
                  </a:cubicBezTo>
                  <a:cubicBezTo>
                    <a:pt x="1206" y="2364"/>
                    <a:pt x="1314" y="2380"/>
                    <a:pt x="1419" y="2415"/>
                  </a:cubicBezTo>
                  <a:cubicBezTo>
                    <a:pt x="1927" y="2595"/>
                    <a:pt x="2203" y="3146"/>
                    <a:pt x="2022" y="3654"/>
                  </a:cubicBezTo>
                  <a:cubicBezTo>
                    <a:pt x="1906" y="4003"/>
                    <a:pt x="1610" y="4247"/>
                    <a:pt x="1260" y="4299"/>
                  </a:cubicBezTo>
                  <a:cubicBezTo>
                    <a:pt x="1204" y="4311"/>
                    <a:pt x="1146" y="4317"/>
                    <a:pt x="1086" y="4317"/>
                  </a:cubicBezTo>
                  <a:cubicBezTo>
                    <a:pt x="986" y="4317"/>
                    <a:pt x="883" y="4301"/>
                    <a:pt x="784" y="4268"/>
                  </a:cubicBezTo>
                  <a:cubicBezTo>
                    <a:pt x="593" y="4204"/>
                    <a:pt x="445" y="4087"/>
                    <a:pt x="328" y="3939"/>
                  </a:cubicBezTo>
                  <a:lnTo>
                    <a:pt x="74" y="4670"/>
                  </a:lnTo>
                  <a:lnTo>
                    <a:pt x="53" y="4734"/>
                  </a:lnTo>
                  <a:cubicBezTo>
                    <a:pt x="64" y="4776"/>
                    <a:pt x="85" y="4807"/>
                    <a:pt x="95" y="4850"/>
                  </a:cubicBezTo>
                  <a:cubicBezTo>
                    <a:pt x="149" y="5030"/>
                    <a:pt x="138" y="5231"/>
                    <a:pt x="74" y="5421"/>
                  </a:cubicBezTo>
                  <a:cubicBezTo>
                    <a:pt x="53" y="5485"/>
                    <a:pt x="32" y="5548"/>
                    <a:pt x="1" y="5602"/>
                  </a:cubicBezTo>
                  <a:cubicBezTo>
                    <a:pt x="64" y="5612"/>
                    <a:pt x="128" y="5633"/>
                    <a:pt x="191" y="5654"/>
                  </a:cubicBezTo>
                  <a:cubicBezTo>
                    <a:pt x="265" y="5675"/>
                    <a:pt x="350" y="5697"/>
                    <a:pt x="424" y="5718"/>
                  </a:cubicBezTo>
                  <a:cubicBezTo>
                    <a:pt x="519" y="5750"/>
                    <a:pt x="604" y="5781"/>
                    <a:pt x="688" y="5813"/>
                  </a:cubicBezTo>
                  <a:lnTo>
                    <a:pt x="710" y="5813"/>
                  </a:lnTo>
                  <a:cubicBezTo>
                    <a:pt x="721" y="5760"/>
                    <a:pt x="731" y="5708"/>
                    <a:pt x="752" y="5654"/>
                  </a:cubicBezTo>
                  <a:cubicBezTo>
                    <a:pt x="879" y="5273"/>
                    <a:pt x="1229" y="5019"/>
                    <a:pt x="1610" y="4998"/>
                  </a:cubicBezTo>
                  <a:lnTo>
                    <a:pt x="1662" y="4818"/>
                  </a:lnTo>
                  <a:lnTo>
                    <a:pt x="2467" y="2468"/>
                  </a:lnTo>
                  <a:cubicBezTo>
                    <a:pt x="2118" y="2224"/>
                    <a:pt x="1959" y="1779"/>
                    <a:pt x="2097" y="1356"/>
                  </a:cubicBezTo>
                  <a:cubicBezTo>
                    <a:pt x="2239" y="954"/>
                    <a:pt x="2613" y="697"/>
                    <a:pt x="3015" y="697"/>
                  </a:cubicBezTo>
                  <a:cubicBezTo>
                    <a:pt x="3121" y="697"/>
                    <a:pt x="3229" y="715"/>
                    <a:pt x="3335" y="753"/>
                  </a:cubicBezTo>
                  <a:cubicBezTo>
                    <a:pt x="3526" y="816"/>
                    <a:pt x="3685" y="932"/>
                    <a:pt x="3801" y="1081"/>
                  </a:cubicBezTo>
                  <a:lnTo>
                    <a:pt x="3928" y="721"/>
                  </a:lnTo>
                  <a:cubicBezTo>
                    <a:pt x="3653" y="509"/>
                    <a:pt x="3314" y="329"/>
                    <a:pt x="2965" y="202"/>
                  </a:cubicBezTo>
                  <a:cubicBezTo>
                    <a:pt x="2933" y="191"/>
                    <a:pt x="2890" y="181"/>
                    <a:pt x="2859" y="160"/>
                  </a:cubicBezTo>
                  <a:cubicBezTo>
                    <a:pt x="2647" y="96"/>
                    <a:pt x="2436" y="43"/>
                    <a:pt x="2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83"/>
            <p:cNvSpPr/>
            <p:nvPr/>
          </p:nvSpPr>
          <p:spPr>
            <a:xfrm>
              <a:off x="4770965" y="-2498165"/>
              <a:ext cx="883260" cy="543060"/>
            </a:xfrm>
            <a:custGeom>
              <a:rect b="b" l="l" r="r" t="t"/>
              <a:pathLst>
                <a:path extrusionOk="0" h="4310" w="7010">
                  <a:moveTo>
                    <a:pt x="1" y="0"/>
                  </a:moveTo>
                  <a:lnTo>
                    <a:pt x="1" y="0"/>
                  </a:lnTo>
                  <a:cubicBezTo>
                    <a:pt x="96" y="3113"/>
                    <a:pt x="2277" y="3653"/>
                    <a:pt x="5516" y="4129"/>
                  </a:cubicBezTo>
                  <a:cubicBezTo>
                    <a:pt x="5760" y="4172"/>
                    <a:pt x="5982" y="4204"/>
                    <a:pt x="6194" y="4256"/>
                  </a:cubicBezTo>
                  <a:cubicBezTo>
                    <a:pt x="6268" y="4278"/>
                    <a:pt x="6342" y="4289"/>
                    <a:pt x="6417" y="4310"/>
                  </a:cubicBezTo>
                  <a:cubicBezTo>
                    <a:pt x="6448" y="4256"/>
                    <a:pt x="6469" y="4193"/>
                    <a:pt x="6490" y="4129"/>
                  </a:cubicBezTo>
                  <a:cubicBezTo>
                    <a:pt x="6554" y="3939"/>
                    <a:pt x="6565" y="3738"/>
                    <a:pt x="6511" y="3558"/>
                  </a:cubicBezTo>
                  <a:cubicBezTo>
                    <a:pt x="6501" y="3515"/>
                    <a:pt x="6480" y="3484"/>
                    <a:pt x="6469" y="3442"/>
                  </a:cubicBezTo>
                  <a:lnTo>
                    <a:pt x="6490" y="3378"/>
                  </a:lnTo>
                  <a:lnTo>
                    <a:pt x="6744" y="2647"/>
                  </a:lnTo>
                  <a:lnTo>
                    <a:pt x="7009" y="1854"/>
                  </a:lnTo>
                  <a:lnTo>
                    <a:pt x="6607" y="1854"/>
                  </a:lnTo>
                  <a:cubicBezTo>
                    <a:pt x="6088" y="1842"/>
                    <a:pt x="5347" y="1811"/>
                    <a:pt x="4553" y="1726"/>
                  </a:cubicBezTo>
                  <a:cubicBezTo>
                    <a:pt x="3653" y="1642"/>
                    <a:pt x="2669" y="1483"/>
                    <a:pt x="1843" y="1207"/>
                  </a:cubicBezTo>
                  <a:cubicBezTo>
                    <a:pt x="996" y="932"/>
                    <a:pt x="307" y="55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83"/>
            <p:cNvSpPr/>
            <p:nvPr/>
          </p:nvSpPr>
          <p:spPr>
            <a:xfrm>
              <a:off x="5782105" y="-2350116"/>
              <a:ext cx="160272" cy="328356"/>
            </a:xfrm>
            <a:custGeom>
              <a:rect b="b" l="l" r="r" t="t"/>
              <a:pathLst>
                <a:path extrusionOk="0" h="2606" w="1272">
                  <a:moveTo>
                    <a:pt x="858" y="1"/>
                  </a:moveTo>
                  <a:lnTo>
                    <a:pt x="53" y="2351"/>
                  </a:lnTo>
                  <a:lnTo>
                    <a:pt x="1" y="2531"/>
                  </a:lnTo>
                  <a:cubicBezTo>
                    <a:pt x="26" y="2528"/>
                    <a:pt x="52" y="2527"/>
                    <a:pt x="79" y="2527"/>
                  </a:cubicBezTo>
                  <a:cubicBezTo>
                    <a:pt x="152" y="2527"/>
                    <a:pt x="230" y="2536"/>
                    <a:pt x="307" y="2552"/>
                  </a:cubicBezTo>
                  <a:cubicBezTo>
                    <a:pt x="329" y="2563"/>
                    <a:pt x="350" y="2573"/>
                    <a:pt x="382" y="2573"/>
                  </a:cubicBezTo>
                  <a:lnTo>
                    <a:pt x="445" y="2605"/>
                  </a:lnTo>
                  <a:lnTo>
                    <a:pt x="1271" y="170"/>
                  </a:lnTo>
                  <a:cubicBezTo>
                    <a:pt x="1218" y="159"/>
                    <a:pt x="1154" y="149"/>
                    <a:pt x="1102" y="128"/>
                  </a:cubicBezTo>
                  <a:cubicBezTo>
                    <a:pt x="1017" y="96"/>
                    <a:pt x="932" y="53"/>
                    <a:pt x="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83"/>
            <p:cNvSpPr/>
            <p:nvPr/>
          </p:nvSpPr>
          <p:spPr>
            <a:xfrm>
              <a:off x="5668706" y="-2031842"/>
              <a:ext cx="164304" cy="142128"/>
            </a:xfrm>
            <a:custGeom>
              <a:rect b="b" l="l" r="r" t="t"/>
              <a:pathLst>
                <a:path extrusionOk="0" h="1128" w="1304">
                  <a:moveTo>
                    <a:pt x="979" y="1"/>
                  </a:moveTo>
                  <a:cubicBezTo>
                    <a:pt x="952" y="1"/>
                    <a:pt x="926" y="2"/>
                    <a:pt x="901" y="5"/>
                  </a:cubicBezTo>
                  <a:cubicBezTo>
                    <a:pt x="520" y="26"/>
                    <a:pt x="170" y="280"/>
                    <a:pt x="43" y="661"/>
                  </a:cubicBezTo>
                  <a:cubicBezTo>
                    <a:pt x="22" y="715"/>
                    <a:pt x="12" y="767"/>
                    <a:pt x="1" y="820"/>
                  </a:cubicBezTo>
                  <a:cubicBezTo>
                    <a:pt x="96" y="863"/>
                    <a:pt x="191" y="894"/>
                    <a:pt x="287" y="936"/>
                  </a:cubicBezTo>
                  <a:lnTo>
                    <a:pt x="414" y="1000"/>
                  </a:lnTo>
                  <a:cubicBezTo>
                    <a:pt x="456" y="1011"/>
                    <a:pt x="499" y="1032"/>
                    <a:pt x="541" y="1053"/>
                  </a:cubicBezTo>
                  <a:cubicBezTo>
                    <a:pt x="593" y="1085"/>
                    <a:pt x="636" y="1106"/>
                    <a:pt x="689" y="1127"/>
                  </a:cubicBezTo>
                  <a:cubicBezTo>
                    <a:pt x="689" y="1127"/>
                    <a:pt x="1028" y="831"/>
                    <a:pt x="1197" y="482"/>
                  </a:cubicBezTo>
                  <a:lnTo>
                    <a:pt x="1207" y="471"/>
                  </a:lnTo>
                  <a:cubicBezTo>
                    <a:pt x="1240" y="397"/>
                    <a:pt x="1271" y="322"/>
                    <a:pt x="1282" y="249"/>
                  </a:cubicBezTo>
                  <a:cubicBezTo>
                    <a:pt x="1292" y="195"/>
                    <a:pt x="1303" y="143"/>
                    <a:pt x="1292" y="90"/>
                  </a:cubicBezTo>
                  <a:cubicBezTo>
                    <a:pt x="1292" y="90"/>
                    <a:pt x="1261" y="68"/>
                    <a:pt x="1207" y="26"/>
                  </a:cubicBezTo>
                  <a:cubicBezTo>
                    <a:pt x="1130" y="10"/>
                    <a:pt x="1052" y="1"/>
                    <a:pt x="979" y="1"/>
                  </a:cubicBezTo>
                  <a:close/>
                </a:path>
              </a:pathLst>
            </a:custGeom>
            <a:solidFill>
              <a:srgbClr val="A194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83"/>
            <p:cNvSpPr/>
            <p:nvPr/>
          </p:nvSpPr>
          <p:spPr>
            <a:xfrm>
              <a:off x="4927078" y="-2845040"/>
              <a:ext cx="636426" cy="564480"/>
            </a:xfrm>
            <a:custGeom>
              <a:rect b="b" l="l" r="r" t="t"/>
              <a:pathLst>
                <a:path extrusionOk="0" h="4480" w="5051">
                  <a:moveTo>
                    <a:pt x="2943" y="1"/>
                  </a:moveTo>
                  <a:lnTo>
                    <a:pt x="2943" y="1"/>
                  </a:lnTo>
                  <a:cubicBezTo>
                    <a:pt x="3917" y="1706"/>
                    <a:pt x="805" y="1186"/>
                    <a:pt x="318" y="2097"/>
                  </a:cubicBezTo>
                  <a:cubicBezTo>
                    <a:pt x="254" y="2214"/>
                    <a:pt x="212" y="2320"/>
                    <a:pt x="191" y="2436"/>
                  </a:cubicBezTo>
                  <a:cubicBezTo>
                    <a:pt x="0" y="3230"/>
                    <a:pt x="604" y="3960"/>
                    <a:pt x="604" y="3960"/>
                  </a:cubicBezTo>
                  <a:cubicBezTo>
                    <a:pt x="1430" y="4236"/>
                    <a:pt x="2414" y="4395"/>
                    <a:pt x="3314" y="4479"/>
                  </a:cubicBezTo>
                  <a:cubicBezTo>
                    <a:pt x="2340" y="2087"/>
                    <a:pt x="4785" y="3230"/>
                    <a:pt x="4976" y="2033"/>
                  </a:cubicBezTo>
                  <a:cubicBezTo>
                    <a:pt x="5051" y="1621"/>
                    <a:pt x="4828" y="1250"/>
                    <a:pt x="4510" y="943"/>
                  </a:cubicBezTo>
                  <a:cubicBezTo>
                    <a:pt x="4489" y="922"/>
                    <a:pt x="4458" y="901"/>
                    <a:pt x="4437" y="869"/>
                  </a:cubicBezTo>
                  <a:cubicBezTo>
                    <a:pt x="3833" y="329"/>
                    <a:pt x="2944" y="1"/>
                    <a:pt x="29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83"/>
            <p:cNvSpPr/>
            <p:nvPr/>
          </p:nvSpPr>
          <p:spPr>
            <a:xfrm>
              <a:off x="5023089" y="-1304198"/>
              <a:ext cx="265608" cy="961758"/>
            </a:xfrm>
            <a:custGeom>
              <a:rect b="b" l="l" r="r" t="t"/>
              <a:pathLst>
                <a:path extrusionOk="0" h="7633" w="2108">
                  <a:moveTo>
                    <a:pt x="1070" y="0"/>
                  </a:moveTo>
                  <a:lnTo>
                    <a:pt x="43" y="614"/>
                  </a:lnTo>
                  <a:lnTo>
                    <a:pt x="22" y="603"/>
                  </a:lnTo>
                  <a:lnTo>
                    <a:pt x="0" y="614"/>
                  </a:lnTo>
                  <a:cubicBezTo>
                    <a:pt x="297" y="2943"/>
                    <a:pt x="424" y="5283"/>
                    <a:pt x="382" y="7623"/>
                  </a:cubicBezTo>
                  <a:cubicBezTo>
                    <a:pt x="614" y="7633"/>
                    <a:pt x="858" y="7633"/>
                    <a:pt x="1112" y="7633"/>
                  </a:cubicBezTo>
                  <a:cubicBezTo>
                    <a:pt x="1367" y="7633"/>
                    <a:pt x="1610" y="7623"/>
                    <a:pt x="1843" y="7612"/>
                  </a:cubicBezTo>
                  <a:cubicBezTo>
                    <a:pt x="1832" y="7337"/>
                    <a:pt x="1832" y="7061"/>
                    <a:pt x="1821" y="6786"/>
                  </a:cubicBezTo>
                  <a:lnTo>
                    <a:pt x="1821" y="5717"/>
                  </a:lnTo>
                  <a:cubicBezTo>
                    <a:pt x="1821" y="5367"/>
                    <a:pt x="1832" y="5007"/>
                    <a:pt x="1832" y="4647"/>
                  </a:cubicBezTo>
                  <a:cubicBezTo>
                    <a:pt x="1843" y="4426"/>
                    <a:pt x="1854" y="4203"/>
                    <a:pt x="1864" y="3970"/>
                  </a:cubicBezTo>
                  <a:cubicBezTo>
                    <a:pt x="1875" y="3525"/>
                    <a:pt x="1906" y="3070"/>
                    <a:pt x="1927" y="2626"/>
                  </a:cubicBezTo>
                  <a:cubicBezTo>
                    <a:pt x="1981" y="1948"/>
                    <a:pt x="2033" y="1281"/>
                    <a:pt x="2108" y="603"/>
                  </a:cubicBezTo>
                  <a:lnTo>
                    <a:pt x="1451" y="222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83"/>
            <p:cNvSpPr/>
            <p:nvPr/>
          </p:nvSpPr>
          <p:spPr>
            <a:xfrm>
              <a:off x="5251273" y="-1228221"/>
              <a:ext cx="41328" cy="883134"/>
            </a:xfrm>
            <a:custGeom>
              <a:rect b="b" l="l" r="r" t="t"/>
              <a:pathLst>
                <a:path extrusionOk="0" h="7009" w="328">
                  <a:moveTo>
                    <a:pt x="297" y="0"/>
                  </a:moveTo>
                  <a:cubicBezTo>
                    <a:pt x="222" y="678"/>
                    <a:pt x="170" y="1345"/>
                    <a:pt x="116" y="2023"/>
                  </a:cubicBezTo>
                  <a:cubicBezTo>
                    <a:pt x="95" y="2467"/>
                    <a:pt x="64" y="2922"/>
                    <a:pt x="53" y="3367"/>
                  </a:cubicBezTo>
                  <a:cubicBezTo>
                    <a:pt x="43" y="3600"/>
                    <a:pt x="32" y="3823"/>
                    <a:pt x="21" y="4044"/>
                  </a:cubicBezTo>
                  <a:cubicBezTo>
                    <a:pt x="10" y="4764"/>
                    <a:pt x="0" y="5474"/>
                    <a:pt x="10" y="6183"/>
                  </a:cubicBezTo>
                  <a:cubicBezTo>
                    <a:pt x="21" y="6458"/>
                    <a:pt x="21" y="6734"/>
                    <a:pt x="32" y="7009"/>
                  </a:cubicBezTo>
                  <a:cubicBezTo>
                    <a:pt x="180" y="5654"/>
                    <a:pt x="264" y="4299"/>
                    <a:pt x="307" y="2943"/>
                  </a:cubicBezTo>
                  <a:cubicBezTo>
                    <a:pt x="328" y="2234"/>
                    <a:pt x="328" y="1515"/>
                    <a:pt x="318" y="805"/>
                  </a:cubicBezTo>
                  <a:cubicBezTo>
                    <a:pt x="307" y="541"/>
                    <a:pt x="307" y="275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83"/>
            <p:cNvSpPr/>
            <p:nvPr/>
          </p:nvSpPr>
          <p:spPr>
            <a:xfrm>
              <a:off x="5255178" y="-1322972"/>
              <a:ext cx="246960" cy="977886"/>
            </a:xfrm>
            <a:custGeom>
              <a:rect b="b" l="l" r="r" t="t"/>
              <a:pathLst>
                <a:path extrusionOk="0" h="7761" w="1960">
                  <a:moveTo>
                    <a:pt x="1017" y="1"/>
                  </a:moveTo>
                  <a:lnTo>
                    <a:pt x="266" y="752"/>
                  </a:lnTo>
                  <a:cubicBezTo>
                    <a:pt x="276" y="1027"/>
                    <a:pt x="276" y="1293"/>
                    <a:pt x="287" y="1557"/>
                  </a:cubicBezTo>
                  <a:lnTo>
                    <a:pt x="287" y="2361"/>
                  </a:lnTo>
                  <a:lnTo>
                    <a:pt x="287" y="2627"/>
                  </a:lnTo>
                  <a:lnTo>
                    <a:pt x="287" y="2933"/>
                  </a:lnTo>
                  <a:lnTo>
                    <a:pt x="287" y="3029"/>
                  </a:lnTo>
                  <a:lnTo>
                    <a:pt x="287" y="3081"/>
                  </a:lnTo>
                  <a:lnTo>
                    <a:pt x="287" y="3166"/>
                  </a:lnTo>
                  <a:cubicBezTo>
                    <a:pt x="287" y="3346"/>
                    <a:pt x="276" y="3516"/>
                    <a:pt x="276" y="3695"/>
                  </a:cubicBezTo>
                  <a:cubicBezTo>
                    <a:pt x="233" y="5051"/>
                    <a:pt x="149" y="6406"/>
                    <a:pt x="1" y="7761"/>
                  </a:cubicBezTo>
                  <a:cubicBezTo>
                    <a:pt x="647" y="7729"/>
                    <a:pt x="1229" y="7666"/>
                    <a:pt x="1748" y="7591"/>
                  </a:cubicBezTo>
                  <a:cubicBezTo>
                    <a:pt x="1705" y="6501"/>
                    <a:pt x="1705" y="5410"/>
                    <a:pt x="1727" y="4331"/>
                  </a:cubicBezTo>
                  <a:cubicBezTo>
                    <a:pt x="1748" y="3706"/>
                    <a:pt x="1769" y="3092"/>
                    <a:pt x="1811" y="2467"/>
                  </a:cubicBezTo>
                  <a:lnTo>
                    <a:pt x="1811" y="2457"/>
                  </a:lnTo>
                  <a:cubicBezTo>
                    <a:pt x="1854" y="1843"/>
                    <a:pt x="1896" y="1229"/>
                    <a:pt x="1960" y="615"/>
                  </a:cubicBezTo>
                  <a:lnTo>
                    <a:pt x="1960" y="594"/>
                  </a:lnTo>
                  <a:lnTo>
                    <a:pt x="1335" y="202"/>
                  </a:lnTo>
                  <a:lnTo>
                    <a:pt x="10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83"/>
            <p:cNvSpPr/>
            <p:nvPr/>
          </p:nvSpPr>
          <p:spPr>
            <a:xfrm>
              <a:off x="5221915" y="-2726223"/>
              <a:ext cx="625716" cy="461664"/>
            </a:xfrm>
            <a:custGeom>
              <a:rect b="b" l="l" r="r" t="t"/>
              <a:pathLst>
                <a:path extrusionOk="0" h="3664" w="4966">
                  <a:moveTo>
                    <a:pt x="2170" y="0"/>
                  </a:moveTo>
                  <a:cubicBezTo>
                    <a:pt x="2488" y="307"/>
                    <a:pt x="2711" y="678"/>
                    <a:pt x="2636" y="1090"/>
                  </a:cubicBezTo>
                  <a:cubicBezTo>
                    <a:pt x="2445" y="2287"/>
                    <a:pt x="0" y="1144"/>
                    <a:pt x="974" y="3536"/>
                  </a:cubicBezTo>
                  <a:cubicBezTo>
                    <a:pt x="1768" y="3621"/>
                    <a:pt x="2509" y="3652"/>
                    <a:pt x="3028" y="3664"/>
                  </a:cubicBezTo>
                  <a:cubicBezTo>
                    <a:pt x="3102" y="3621"/>
                    <a:pt x="4965" y="2615"/>
                    <a:pt x="2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83"/>
            <p:cNvSpPr/>
            <p:nvPr/>
          </p:nvSpPr>
          <p:spPr>
            <a:xfrm>
              <a:off x="5470006" y="-1245609"/>
              <a:ext cx="38808" cy="879228"/>
            </a:xfrm>
            <a:custGeom>
              <a:rect b="b" l="l" r="r" t="t"/>
              <a:pathLst>
                <a:path extrusionOk="0" h="6978" w="308">
                  <a:moveTo>
                    <a:pt x="255" y="1"/>
                  </a:moveTo>
                  <a:cubicBezTo>
                    <a:pt x="191" y="615"/>
                    <a:pt x="149" y="1229"/>
                    <a:pt x="106" y="1843"/>
                  </a:cubicBezTo>
                  <a:lnTo>
                    <a:pt x="106" y="1853"/>
                  </a:lnTo>
                  <a:cubicBezTo>
                    <a:pt x="64" y="2478"/>
                    <a:pt x="43" y="3092"/>
                    <a:pt x="22" y="3717"/>
                  </a:cubicBezTo>
                  <a:cubicBezTo>
                    <a:pt x="0" y="4796"/>
                    <a:pt x="0" y="5887"/>
                    <a:pt x="43" y="6977"/>
                  </a:cubicBezTo>
                  <a:cubicBezTo>
                    <a:pt x="85" y="6586"/>
                    <a:pt x="117" y="6205"/>
                    <a:pt x="149" y="5813"/>
                  </a:cubicBezTo>
                  <a:cubicBezTo>
                    <a:pt x="149" y="5760"/>
                    <a:pt x="159" y="5697"/>
                    <a:pt x="159" y="5643"/>
                  </a:cubicBezTo>
                  <a:cubicBezTo>
                    <a:pt x="201" y="5083"/>
                    <a:pt x="233" y="4521"/>
                    <a:pt x="255" y="3961"/>
                  </a:cubicBezTo>
                  <a:cubicBezTo>
                    <a:pt x="255" y="3907"/>
                    <a:pt x="265" y="3844"/>
                    <a:pt x="265" y="3780"/>
                  </a:cubicBezTo>
                  <a:cubicBezTo>
                    <a:pt x="307" y="2531"/>
                    <a:pt x="307" y="1282"/>
                    <a:pt x="255" y="32"/>
                  </a:cubicBezTo>
                  <a:lnTo>
                    <a:pt x="255" y="11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83"/>
            <p:cNvSpPr/>
            <p:nvPr/>
          </p:nvSpPr>
          <p:spPr>
            <a:xfrm>
              <a:off x="5475298" y="-1356362"/>
              <a:ext cx="286902" cy="989982"/>
            </a:xfrm>
            <a:custGeom>
              <a:rect b="b" l="l" r="r" t="t"/>
              <a:pathLst>
                <a:path extrusionOk="0" h="7857" w="2277">
                  <a:moveTo>
                    <a:pt x="1366" y="1"/>
                  </a:moveTo>
                  <a:lnTo>
                    <a:pt x="213" y="859"/>
                  </a:lnTo>
                  <a:lnTo>
                    <a:pt x="213" y="911"/>
                  </a:lnTo>
                  <a:cubicBezTo>
                    <a:pt x="223" y="1060"/>
                    <a:pt x="223" y="1219"/>
                    <a:pt x="234" y="1377"/>
                  </a:cubicBezTo>
                  <a:lnTo>
                    <a:pt x="234" y="1398"/>
                  </a:lnTo>
                  <a:cubicBezTo>
                    <a:pt x="234" y="1536"/>
                    <a:pt x="234" y="1674"/>
                    <a:pt x="244" y="1822"/>
                  </a:cubicBezTo>
                  <a:lnTo>
                    <a:pt x="244" y="1885"/>
                  </a:lnTo>
                  <a:lnTo>
                    <a:pt x="244" y="2299"/>
                  </a:lnTo>
                  <a:lnTo>
                    <a:pt x="244" y="2372"/>
                  </a:lnTo>
                  <a:cubicBezTo>
                    <a:pt x="255" y="2499"/>
                    <a:pt x="255" y="2637"/>
                    <a:pt x="255" y="2775"/>
                  </a:cubicBezTo>
                  <a:lnTo>
                    <a:pt x="255" y="2902"/>
                  </a:lnTo>
                  <a:cubicBezTo>
                    <a:pt x="255" y="3040"/>
                    <a:pt x="255" y="3177"/>
                    <a:pt x="244" y="3304"/>
                  </a:cubicBezTo>
                  <a:lnTo>
                    <a:pt x="244" y="3346"/>
                  </a:lnTo>
                  <a:lnTo>
                    <a:pt x="244" y="3760"/>
                  </a:lnTo>
                  <a:lnTo>
                    <a:pt x="244" y="3781"/>
                  </a:lnTo>
                  <a:lnTo>
                    <a:pt x="244" y="3887"/>
                  </a:lnTo>
                  <a:cubicBezTo>
                    <a:pt x="234" y="4141"/>
                    <a:pt x="234" y="4395"/>
                    <a:pt x="223" y="4659"/>
                  </a:cubicBezTo>
                  <a:cubicBezTo>
                    <a:pt x="223" y="4723"/>
                    <a:pt x="213" y="4786"/>
                    <a:pt x="213" y="4840"/>
                  </a:cubicBezTo>
                  <a:cubicBezTo>
                    <a:pt x="191" y="5400"/>
                    <a:pt x="159" y="5962"/>
                    <a:pt x="117" y="6522"/>
                  </a:cubicBezTo>
                  <a:cubicBezTo>
                    <a:pt x="117" y="6576"/>
                    <a:pt x="107" y="6639"/>
                    <a:pt x="107" y="6692"/>
                  </a:cubicBezTo>
                  <a:cubicBezTo>
                    <a:pt x="75" y="7084"/>
                    <a:pt x="43" y="7465"/>
                    <a:pt x="1" y="7856"/>
                  </a:cubicBezTo>
                  <a:cubicBezTo>
                    <a:pt x="562" y="7772"/>
                    <a:pt x="1060" y="7656"/>
                    <a:pt x="1483" y="7539"/>
                  </a:cubicBezTo>
                  <a:cubicBezTo>
                    <a:pt x="1514" y="6671"/>
                    <a:pt x="1568" y="5792"/>
                    <a:pt x="1652" y="4913"/>
                  </a:cubicBezTo>
                  <a:cubicBezTo>
                    <a:pt x="1705" y="4331"/>
                    <a:pt x="1768" y="3749"/>
                    <a:pt x="1843" y="3167"/>
                  </a:cubicBezTo>
                  <a:cubicBezTo>
                    <a:pt x="1959" y="2299"/>
                    <a:pt x="2097" y="1431"/>
                    <a:pt x="2245" y="562"/>
                  </a:cubicBezTo>
                  <a:lnTo>
                    <a:pt x="2277" y="509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83"/>
            <p:cNvSpPr/>
            <p:nvPr/>
          </p:nvSpPr>
          <p:spPr>
            <a:xfrm>
              <a:off x="5662029" y="-1378916"/>
              <a:ext cx="328356" cy="972468"/>
            </a:xfrm>
            <a:custGeom>
              <a:rect b="b" l="l" r="r" t="t"/>
              <a:pathLst>
                <a:path extrusionOk="0" h="7718" w="2606">
                  <a:moveTo>
                    <a:pt x="1747" y="0"/>
                  </a:moveTo>
                  <a:lnTo>
                    <a:pt x="837" y="709"/>
                  </a:lnTo>
                  <a:lnTo>
                    <a:pt x="795" y="688"/>
                  </a:lnTo>
                  <a:lnTo>
                    <a:pt x="763" y="741"/>
                  </a:lnTo>
                  <a:cubicBezTo>
                    <a:pt x="742" y="1323"/>
                    <a:pt x="710" y="1895"/>
                    <a:pt x="668" y="2467"/>
                  </a:cubicBezTo>
                  <a:lnTo>
                    <a:pt x="668" y="2520"/>
                  </a:lnTo>
                  <a:cubicBezTo>
                    <a:pt x="636" y="2805"/>
                    <a:pt x="615" y="3092"/>
                    <a:pt x="594" y="3377"/>
                  </a:cubicBezTo>
                  <a:cubicBezTo>
                    <a:pt x="562" y="3663"/>
                    <a:pt x="530" y="3960"/>
                    <a:pt x="498" y="4245"/>
                  </a:cubicBezTo>
                  <a:cubicBezTo>
                    <a:pt x="477" y="4468"/>
                    <a:pt x="456" y="4680"/>
                    <a:pt x="424" y="4902"/>
                  </a:cubicBezTo>
                  <a:cubicBezTo>
                    <a:pt x="403" y="5071"/>
                    <a:pt x="382" y="5251"/>
                    <a:pt x="361" y="5421"/>
                  </a:cubicBezTo>
                  <a:cubicBezTo>
                    <a:pt x="319" y="5760"/>
                    <a:pt x="265" y="6087"/>
                    <a:pt x="213" y="6426"/>
                  </a:cubicBezTo>
                  <a:cubicBezTo>
                    <a:pt x="181" y="6659"/>
                    <a:pt x="138" y="6903"/>
                    <a:pt x="96" y="7146"/>
                  </a:cubicBezTo>
                  <a:lnTo>
                    <a:pt x="1" y="7718"/>
                  </a:lnTo>
                  <a:cubicBezTo>
                    <a:pt x="392" y="7612"/>
                    <a:pt x="731" y="7496"/>
                    <a:pt x="1006" y="7400"/>
                  </a:cubicBezTo>
                  <a:cubicBezTo>
                    <a:pt x="1377" y="5029"/>
                    <a:pt x="1917" y="2700"/>
                    <a:pt x="2605" y="413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83"/>
            <p:cNvSpPr/>
            <p:nvPr/>
          </p:nvSpPr>
          <p:spPr>
            <a:xfrm>
              <a:off x="5788783" y="-1327004"/>
              <a:ext cx="201600" cy="880614"/>
            </a:xfrm>
            <a:custGeom>
              <a:rect b="b" l="l" r="r" t="t"/>
              <a:pathLst>
                <a:path extrusionOk="0" h="6989" w="1600">
                  <a:moveTo>
                    <a:pt x="1599" y="1"/>
                  </a:moveTo>
                  <a:lnTo>
                    <a:pt x="1599" y="1"/>
                  </a:lnTo>
                  <a:cubicBezTo>
                    <a:pt x="911" y="2288"/>
                    <a:pt x="371" y="4617"/>
                    <a:pt x="0" y="6988"/>
                  </a:cubicBezTo>
                  <a:cubicBezTo>
                    <a:pt x="689" y="4691"/>
                    <a:pt x="1228" y="2362"/>
                    <a:pt x="15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83"/>
            <p:cNvSpPr/>
            <p:nvPr/>
          </p:nvSpPr>
          <p:spPr>
            <a:xfrm>
              <a:off x="5902182" y="-1413565"/>
              <a:ext cx="217476" cy="915138"/>
            </a:xfrm>
            <a:custGeom>
              <a:rect b="b" l="l" r="r" t="t"/>
              <a:pathLst>
                <a:path extrusionOk="0" h="7263" w="1726">
                  <a:moveTo>
                    <a:pt x="1726" y="0"/>
                  </a:moveTo>
                  <a:cubicBezTo>
                    <a:pt x="996" y="2382"/>
                    <a:pt x="413" y="4807"/>
                    <a:pt x="1" y="7263"/>
                  </a:cubicBezTo>
                  <a:cubicBezTo>
                    <a:pt x="731" y="4880"/>
                    <a:pt x="1313" y="2456"/>
                    <a:pt x="1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83"/>
            <p:cNvSpPr/>
            <p:nvPr/>
          </p:nvSpPr>
          <p:spPr>
            <a:xfrm>
              <a:off x="5788783" y="-1413565"/>
              <a:ext cx="330876" cy="967176"/>
            </a:xfrm>
            <a:custGeom>
              <a:rect b="b" l="l" r="r" t="t"/>
              <a:pathLst>
                <a:path extrusionOk="0" h="7676" w="2626">
                  <a:moveTo>
                    <a:pt x="2626" y="0"/>
                  </a:moveTo>
                  <a:lnTo>
                    <a:pt x="2160" y="318"/>
                  </a:lnTo>
                  <a:lnTo>
                    <a:pt x="1599" y="688"/>
                  </a:lnTo>
                  <a:cubicBezTo>
                    <a:pt x="1228" y="3049"/>
                    <a:pt x="689" y="5378"/>
                    <a:pt x="0" y="7675"/>
                  </a:cubicBezTo>
                  <a:cubicBezTo>
                    <a:pt x="593" y="7442"/>
                    <a:pt x="901" y="7263"/>
                    <a:pt x="901" y="7263"/>
                  </a:cubicBezTo>
                  <a:cubicBezTo>
                    <a:pt x="1313" y="4807"/>
                    <a:pt x="1896" y="2382"/>
                    <a:pt x="2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83"/>
            <p:cNvSpPr/>
            <p:nvPr/>
          </p:nvSpPr>
          <p:spPr>
            <a:xfrm>
              <a:off x="4237486" y="-1549266"/>
              <a:ext cx="1823598" cy="322560"/>
            </a:xfrm>
            <a:custGeom>
              <a:rect b="b" l="l" r="r" t="t"/>
              <a:pathLst>
                <a:path extrusionOk="0" h="2560" w="14473">
                  <a:moveTo>
                    <a:pt x="8595" y="0"/>
                  </a:moveTo>
                  <a:cubicBezTo>
                    <a:pt x="7924" y="0"/>
                    <a:pt x="7191" y="125"/>
                    <a:pt x="6564" y="526"/>
                  </a:cubicBezTo>
                  <a:cubicBezTo>
                    <a:pt x="5999" y="888"/>
                    <a:pt x="5480" y="1007"/>
                    <a:pt x="5040" y="1007"/>
                  </a:cubicBezTo>
                  <a:cubicBezTo>
                    <a:pt x="4178" y="1007"/>
                    <a:pt x="3621" y="548"/>
                    <a:pt x="3621" y="548"/>
                  </a:cubicBezTo>
                  <a:cubicBezTo>
                    <a:pt x="3436" y="602"/>
                    <a:pt x="3216" y="626"/>
                    <a:pt x="2982" y="626"/>
                  </a:cubicBezTo>
                  <a:cubicBezTo>
                    <a:pt x="2440" y="626"/>
                    <a:pt x="1817" y="496"/>
                    <a:pt x="1344" y="304"/>
                  </a:cubicBezTo>
                  <a:cubicBezTo>
                    <a:pt x="212" y="833"/>
                    <a:pt x="0" y="1395"/>
                    <a:pt x="0" y="1395"/>
                  </a:cubicBezTo>
                  <a:lnTo>
                    <a:pt x="678" y="1818"/>
                  </a:lnTo>
                  <a:lnTo>
                    <a:pt x="699" y="1839"/>
                  </a:lnTo>
                  <a:lnTo>
                    <a:pt x="1556" y="1416"/>
                  </a:lnTo>
                  <a:lnTo>
                    <a:pt x="2466" y="2115"/>
                  </a:lnTo>
                  <a:lnTo>
                    <a:pt x="2488" y="2115"/>
                  </a:lnTo>
                  <a:lnTo>
                    <a:pt x="3419" y="1574"/>
                  </a:lnTo>
                  <a:lnTo>
                    <a:pt x="4563" y="2411"/>
                  </a:lnTo>
                  <a:lnTo>
                    <a:pt x="4584" y="2421"/>
                  </a:lnTo>
                  <a:lnTo>
                    <a:pt x="5515" y="1818"/>
                  </a:lnTo>
                  <a:lnTo>
                    <a:pt x="6257" y="2548"/>
                  </a:lnTo>
                  <a:lnTo>
                    <a:pt x="6278" y="2559"/>
                  </a:lnTo>
                  <a:lnTo>
                    <a:pt x="7305" y="1945"/>
                  </a:lnTo>
                  <a:lnTo>
                    <a:pt x="8343" y="2548"/>
                  </a:lnTo>
                  <a:lnTo>
                    <a:pt x="9094" y="1797"/>
                  </a:lnTo>
                  <a:lnTo>
                    <a:pt x="10037" y="2390"/>
                  </a:lnTo>
                  <a:lnTo>
                    <a:pt x="11180" y="1532"/>
                  </a:lnTo>
                  <a:lnTo>
                    <a:pt x="12101" y="2040"/>
                  </a:lnTo>
                  <a:lnTo>
                    <a:pt x="12143" y="2061"/>
                  </a:lnTo>
                  <a:lnTo>
                    <a:pt x="13053" y="1352"/>
                  </a:lnTo>
                  <a:lnTo>
                    <a:pt x="13911" y="1765"/>
                  </a:lnTo>
                  <a:lnTo>
                    <a:pt x="14472" y="1395"/>
                  </a:lnTo>
                  <a:cubicBezTo>
                    <a:pt x="14472" y="1395"/>
                    <a:pt x="14271" y="770"/>
                    <a:pt x="13053" y="209"/>
                  </a:cubicBezTo>
                  <a:lnTo>
                    <a:pt x="12990" y="198"/>
                  </a:lnTo>
                  <a:cubicBezTo>
                    <a:pt x="12916" y="515"/>
                    <a:pt x="12874" y="748"/>
                    <a:pt x="12874" y="748"/>
                  </a:cubicBezTo>
                  <a:cubicBezTo>
                    <a:pt x="12481" y="389"/>
                    <a:pt x="11728" y="320"/>
                    <a:pt x="11210" y="320"/>
                  </a:cubicBezTo>
                  <a:cubicBezTo>
                    <a:pt x="10891" y="320"/>
                    <a:pt x="10661" y="346"/>
                    <a:pt x="10661" y="346"/>
                  </a:cubicBezTo>
                  <a:lnTo>
                    <a:pt x="10651" y="346"/>
                  </a:lnTo>
                  <a:cubicBezTo>
                    <a:pt x="10598" y="327"/>
                    <a:pt x="9678" y="0"/>
                    <a:pt x="8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83"/>
            <p:cNvSpPr/>
            <p:nvPr/>
          </p:nvSpPr>
          <p:spPr>
            <a:xfrm>
              <a:off x="5077772" y="-2794262"/>
              <a:ext cx="376362" cy="463050"/>
            </a:xfrm>
            <a:custGeom>
              <a:rect b="b" l="l" r="r" t="t"/>
              <a:pathLst>
                <a:path extrusionOk="0" h="3675" w="2987">
                  <a:moveTo>
                    <a:pt x="2224" y="0"/>
                  </a:moveTo>
                  <a:lnTo>
                    <a:pt x="2224" y="0"/>
                  </a:lnTo>
                  <a:cubicBezTo>
                    <a:pt x="2404" y="456"/>
                    <a:pt x="2637" y="1176"/>
                    <a:pt x="2044" y="1398"/>
                  </a:cubicBezTo>
                  <a:cubicBezTo>
                    <a:pt x="1885" y="1461"/>
                    <a:pt x="1684" y="1493"/>
                    <a:pt x="1472" y="1546"/>
                  </a:cubicBezTo>
                  <a:cubicBezTo>
                    <a:pt x="594" y="1790"/>
                    <a:pt x="1" y="2837"/>
                    <a:pt x="340" y="3674"/>
                  </a:cubicBezTo>
                  <a:cubicBezTo>
                    <a:pt x="371" y="2891"/>
                    <a:pt x="858" y="2181"/>
                    <a:pt x="1599" y="1969"/>
                  </a:cubicBezTo>
                  <a:cubicBezTo>
                    <a:pt x="1780" y="1906"/>
                    <a:pt x="1991" y="1874"/>
                    <a:pt x="2203" y="1768"/>
                  </a:cubicBezTo>
                  <a:cubicBezTo>
                    <a:pt x="2986" y="1409"/>
                    <a:pt x="2764" y="466"/>
                    <a:pt x="2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83"/>
            <p:cNvSpPr/>
            <p:nvPr/>
          </p:nvSpPr>
          <p:spPr>
            <a:xfrm>
              <a:off x="4786967" y="-2446127"/>
              <a:ext cx="804510" cy="402066"/>
            </a:xfrm>
            <a:custGeom>
              <a:rect b="b" l="l" r="r" t="t"/>
              <a:pathLst>
                <a:path extrusionOk="0" h="3191" w="6385">
                  <a:moveTo>
                    <a:pt x="1" y="1"/>
                  </a:moveTo>
                  <a:lnTo>
                    <a:pt x="1" y="1"/>
                  </a:lnTo>
                  <a:cubicBezTo>
                    <a:pt x="1111" y="1961"/>
                    <a:pt x="3403" y="3190"/>
                    <a:pt x="5653" y="3190"/>
                  </a:cubicBezTo>
                  <a:cubicBezTo>
                    <a:pt x="5869" y="3190"/>
                    <a:pt x="6085" y="3179"/>
                    <a:pt x="6300" y="3156"/>
                  </a:cubicBezTo>
                  <a:cubicBezTo>
                    <a:pt x="6332" y="3156"/>
                    <a:pt x="6353" y="3145"/>
                    <a:pt x="6384" y="3145"/>
                  </a:cubicBezTo>
                  <a:cubicBezTo>
                    <a:pt x="6374" y="3102"/>
                    <a:pt x="6353" y="3071"/>
                    <a:pt x="6342" y="3029"/>
                  </a:cubicBezTo>
                  <a:lnTo>
                    <a:pt x="6363" y="2965"/>
                  </a:lnTo>
                  <a:cubicBezTo>
                    <a:pt x="3960" y="2848"/>
                    <a:pt x="1653" y="177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83"/>
            <p:cNvSpPr/>
            <p:nvPr/>
          </p:nvSpPr>
          <p:spPr>
            <a:xfrm>
              <a:off x="4474868" y="-2104670"/>
              <a:ext cx="624456" cy="588420"/>
            </a:xfrm>
            <a:custGeom>
              <a:rect b="b" l="l" r="r" t="t"/>
              <a:pathLst>
                <a:path extrusionOk="0" h="4670" w="4956">
                  <a:moveTo>
                    <a:pt x="826" y="1"/>
                  </a:moveTo>
                  <a:lnTo>
                    <a:pt x="826" y="1"/>
                  </a:lnTo>
                  <a:cubicBezTo>
                    <a:pt x="709" y="96"/>
                    <a:pt x="615" y="223"/>
                    <a:pt x="530" y="361"/>
                  </a:cubicBezTo>
                  <a:cubicBezTo>
                    <a:pt x="1" y="1420"/>
                    <a:pt x="742" y="2637"/>
                    <a:pt x="1695" y="3177"/>
                  </a:cubicBezTo>
                  <a:cubicBezTo>
                    <a:pt x="2753" y="3812"/>
                    <a:pt x="3939" y="3982"/>
                    <a:pt x="4955" y="4669"/>
                  </a:cubicBezTo>
                  <a:cubicBezTo>
                    <a:pt x="4182" y="3728"/>
                    <a:pt x="2901" y="3420"/>
                    <a:pt x="1916" y="2806"/>
                  </a:cubicBezTo>
                  <a:cubicBezTo>
                    <a:pt x="964" y="2277"/>
                    <a:pt x="180" y="1070"/>
                    <a:pt x="8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83"/>
            <p:cNvSpPr/>
            <p:nvPr/>
          </p:nvSpPr>
          <p:spPr>
            <a:xfrm>
              <a:off x="4632241" y="-2456837"/>
              <a:ext cx="174888" cy="459018"/>
            </a:xfrm>
            <a:custGeom>
              <a:rect b="b" l="l" r="r" t="t"/>
              <a:pathLst>
                <a:path extrusionOk="0" h="3643" w="1388">
                  <a:moveTo>
                    <a:pt x="964" y="1"/>
                  </a:moveTo>
                  <a:lnTo>
                    <a:pt x="964" y="1"/>
                  </a:lnTo>
                  <a:cubicBezTo>
                    <a:pt x="213" y="530"/>
                    <a:pt x="1" y="1578"/>
                    <a:pt x="255" y="2436"/>
                  </a:cubicBezTo>
                  <a:cubicBezTo>
                    <a:pt x="286" y="2531"/>
                    <a:pt x="318" y="2627"/>
                    <a:pt x="361" y="2711"/>
                  </a:cubicBezTo>
                  <a:cubicBezTo>
                    <a:pt x="434" y="2891"/>
                    <a:pt x="530" y="3060"/>
                    <a:pt x="646" y="3219"/>
                  </a:cubicBezTo>
                  <a:cubicBezTo>
                    <a:pt x="752" y="3368"/>
                    <a:pt x="869" y="3516"/>
                    <a:pt x="996" y="3643"/>
                  </a:cubicBezTo>
                  <a:cubicBezTo>
                    <a:pt x="1102" y="3568"/>
                    <a:pt x="1239" y="3516"/>
                    <a:pt x="1387" y="3516"/>
                  </a:cubicBezTo>
                  <a:cubicBezTo>
                    <a:pt x="1229" y="3378"/>
                    <a:pt x="1070" y="3219"/>
                    <a:pt x="933" y="3050"/>
                  </a:cubicBezTo>
                  <a:cubicBezTo>
                    <a:pt x="223" y="2192"/>
                    <a:pt x="128" y="816"/>
                    <a:pt x="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83"/>
            <p:cNvSpPr/>
            <p:nvPr/>
          </p:nvSpPr>
          <p:spPr>
            <a:xfrm>
              <a:off x="4912462" y="-1945911"/>
              <a:ext cx="939204" cy="461664"/>
            </a:xfrm>
            <a:custGeom>
              <a:rect b="b" l="l" r="r" t="t"/>
              <a:pathLst>
                <a:path extrusionOk="0" h="3664" w="7454">
                  <a:moveTo>
                    <a:pt x="0" y="0"/>
                  </a:moveTo>
                  <a:lnTo>
                    <a:pt x="0" y="0"/>
                  </a:lnTo>
                  <a:cubicBezTo>
                    <a:pt x="53" y="149"/>
                    <a:pt x="53" y="318"/>
                    <a:pt x="21" y="466"/>
                  </a:cubicBezTo>
                  <a:cubicBezTo>
                    <a:pt x="1546" y="1186"/>
                    <a:pt x="3324" y="1144"/>
                    <a:pt x="4880" y="1621"/>
                  </a:cubicBezTo>
                  <a:cubicBezTo>
                    <a:pt x="5960" y="1948"/>
                    <a:pt x="6988" y="2595"/>
                    <a:pt x="7453" y="3663"/>
                  </a:cubicBezTo>
                  <a:cubicBezTo>
                    <a:pt x="6733" y="1176"/>
                    <a:pt x="3684" y="974"/>
                    <a:pt x="1588" y="541"/>
                  </a:cubicBezTo>
                  <a:cubicBezTo>
                    <a:pt x="1048" y="424"/>
                    <a:pt x="497" y="25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83"/>
            <p:cNvSpPr/>
            <p:nvPr/>
          </p:nvSpPr>
          <p:spPr>
            <a:xfrm>
              <a:off x="4400151" y="-1700465"/>
              <a:ext cx="238896" cy="207900"/>
            </a:xfrm>
            <a:custGeom>
              <a:rect b="b" l="l" r="r" t="t"/>
              <a:pathLst>
                <a:path extrusionOk="0" h="1650" w="1896">
                  <a:moveTo>
                    <a:pt x="1" y="0"/>
                  </a:moveTo>
                  <a:lnTo>
                    <a:pt x="1" y="0"/>
                  </a:lnTo>
                  <a:cubicBezTo>
                    <a:pt x="41" y="873"/>
                    <a:pt x="878" y="1649"/>
                    <a:pt x="1748" y="1649"/>
                  </a:cubicBezTo>
                  <a:cubicBezTo>
                    <a:pt x="1797" y="1649"/>
                    <a:pt x="1846" y="1647"/>
                    <a:pt x="1895" y="1642"/>
                  </a:cubicBezTo>
                  <a:cubicBezTo>
                    <a:pt x="1229" y="1176"/>
                    <a:pt x="561" y="59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83"/>
            <p:cNvSpPr/>
            <p:nvPr/>
          </p:nvSpPr>
          <p:spPr>
            <a:xfrm>
              <a:off x="5939604" y="-2788592"/>
              <a:ext cx="63882" cy="153216"/>
            </a:xfrm>
            <a:custGeom>
              <a:rect b="b" l="l" r="r" t="t"/>
              <a:pathLst>
                <a:path extrusionOk="0" h="1216" w="507">
                  <a:moveTo>
                    <a:pt x="437" y="1"/>
                  </a:moveTo>
                  <a:cubicBezTo>
                    <a:pt x="415" y="1"/>
                    <a:pt x="393" y="12"/>
                    <a:pt x="381" y="40"/>
                  </a:cubicBezTo>
                  <a:lnTo>
                    <a:pt x="180" y="644"/>
                  </a:lnTo>
                  <a:lnTo>
                    <a:pt x="95" y="887"/>
                  </a:lnTo>
                  <a:lnTo>
                    <a:pt x="0" y="1173"/>
                  </a:lnTo>
                  <a:cubicBezTo>
                    <a:pt x="31" y="1194"/>
                    <a:pt x="74" y="1204"/>
                    <a:pt x="106" y="1215"/>
                  </a:cubicBezTo>
                  <a:lnTo>
                    <a:pt x="201" y="940"/>
                  </a:lnTo>
                  <a:lnTo>
                    <a:pt x="286" y="696"/>
                  </a:lnTo>
                  <a:lnTo>
                    <a:pt x="487" y="72"/>
                  </a:lnTo>
                  <a:cubicBezTo>
                    <a:pt x="507" y="32"/>
                    <a:pt x="47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83"/>
            <p:cNvSpPr/>
            <p:nvPr/>
          </p:nvSpPr>
          <p:spPr>
            <a:xfrm>
              <a:off x="5551276" y="-2064602"/>
              <a:ext cx="46872" cy="109494"/>
            </a:xfrm>
            <a:custGeom>
              <a:rect b="b" l="l" r="r" t="t"/>
              <a:pathLst>
                <a:path extrusionOk="0" h="869" w="372">
                  <a:moveTo>
                    <a:pt x="276" y="1"/>
                  </a:moveTo>
                  <a:lnTo>
                    <a:pt x="234" y="128"/>
                  </a:lnTo>
                  <a:lnTo>
                    <a:pt x="1" y="815"/>
                  </a:lnTo>
                  <a:cubicBezTo>
                    <a:pt x="75" y="837"/>
                    <a:pt x="149" y="848"/>
                    <a:pt x="224" y="869"/>
                  </a:cubicBezTo>
                  <a:cubicBezTo>
                    <a:pt x="255" y="815"/>
                    <a:pt x="276" y="752"/>
                    <a:pt x="297" y="688"/>
                  </a:cubicBezTo>
                  <a:cubicBezTo>
                    <a:pt x="361" y="498"/>
                    <a:pt x="372" y="297"/>
                    <a:pt x="318" y="117"/>
                  </a:cubicBezTo>
                  <a:cubicBezTo>
                    <a:pt x="308" y="74"/>
                    <a:pt x="287" y="43"/>
                    <a:pt x="276" y="1"/>
                  </a:cubicBezTo>
                  <a:close/>
                </a:path>
              </a:pathLst>
            </a:custGeom>
            <a:solidFill>
              <a:srgbClr val="FEF1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83"/>
            <p:cNvSpPr/>
            <p:nvPr/>
          </p:nvSpPr>
          <p:spPr>
            <a:xfrm>
              <a:off x="5754134" y="-2667507"/>
              <a:ext cx="105462" cy="110754"/>
            </a:xfrm>
            <a:custGeom>
              <a:rect b="b" l="l" r="r" t="t"/>
              <a:pathLst>
                <a:path extrusionOk="0" h="879" w="837">
                  <a:moveTo>
                    <a:pt x="297" y="0"/>
                  </a:moveTo>
                  <a:lnTo>
                    <a:pt x="0" y="879"/>
                  </a:lnTo>
                  <a:cubicBezTo>
                    <a:pt x="360" y="836"/>
                    <a:pt x="667" y="593"/>
                    <a:pt x="795" y="222"/>
                  </a:cubicBezTo>
                  <a:cubicBezTo>
                    <a:pt x="816" y="170"/>
                    <a:pt x="826" y="116"/>
                    <a:pt x="837" y="53"/>
                  </a:cubicBezTo>
                  <a:cubicBezTo>
                    <a:pt x="816" y="53"/>
                    <a:pt x="795" y="43"/>
                    <a:pt x="762" y="43"/>
                  </a:cubicBezTo>
                  <a:cubicBezTo>
                    <a:pt x="741" y="43"/>
                    <a:pt x="720" y="32"/>
                    <a:pt x="699" y="32"/>
                  </a:cubicBezTo>
                  <a:cubicBezTo>
                    <a:pt x="562" y="10"/>
                    <a:pt x="424" y="0"/>
                    <a:pt x="297" y="0"/>
                  </a:cubicBezTo>
                  <a:close/>
                </a:path>
              </a:pathLst>
            </a:custGeom>
            <a:solidFill>
              <a:srgbClr val="FEF1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83"/>
            <p:cNvSpPr/>
            <p:nvPr/>
          </p:nvSpPr>
          <p:spPr>
            <a:xfrm>
              <a:off x="5668706" y="-2331342"/>
              <a:ext cx="322938" cy="486864"/>
            </a:xfrm>
            <a:custGeom>
              <a:rect b="b" l="l" r="r" t="t"/>
              <a:pathLst>
                <a:path extrusionOk="0" h="3864" w="2563">
                  <a:moveTo>
                    <a:pt x="2563" y="0"/>
                  </a:moveTo>
                  <a:cubicBezTo>
                    <a:pt x="2480" y="20"/>
                    <a:pt x="2398" y="32"/>
                    <a:pt x="2313" y="32"/>
                  </a:cubicBezTo>
                  <a:cubicBezTo>
                    <a:pt x="2267" y="32"/>
                    <a:pt x="2220" y="29"/>
                    <a:pt x="2171" y="21"/>
                  </a:cubicBezTo>
                  <a:lnTo>
                    <a:pt x="1345" y="2456"/>
                  </a:lnTo>
                  <a:lnTo>
                    <a:pt x="1282" y="2424"/>
                  </a:lnTo>
                  <a:cubicBezTo>
                    <a:pt x="1250" y="2424"/>
                    <a:pt x="1229" y="2414"/>
                    <a:pt x="1207" y="2403"/>
                  </a:cubicBezTo>
                  <a:cubicBezTo>
                    <a:pt x="1130" y="2387"/>
                    <a:pt x="1052" y="2378"/>
                    <a:pt x="979" y="2378"/>
                  </a:cubicBezTo>
                  <a:cubicBezTo>
                    <a:pt x="952" y="2378"/>
                    <a:pt x="926" y="2379"/>
                    <a:pt x="901" y="2382"/>
                  </a:cubicBezTo>
                  <a:cubicBezTo>
                    <a:pt x="520" y="2403"/>
                    <a:pt x="170" y="2657"/>
                    <a:pt x="43" y="3038"/>
                  </a:cubicBezTo>
                  <a:cubicBezTo>
                    <a:pt x="22" y="3092"/>
                    <a:pt x="12" y="3144"/>
                    <a:pt x="1" y="3197"/>
                  </a:cubicBezTo>
                  <a:cubicBezTo>
                    <a:pt x="96" y="3240"/>
                    <a:pt x="191" y="3271"/>
                    <a:pt x="287" y="3313"/>
                  </a:cubicBezTo>
                  <a:lnTo>
                    <a:pt x="414" y="3377"/>
                  </a:lnTo>
                  <a:cubicBezTo>
                    <a:pt x="456" y="3388"/>
                    <a:pt x="499" y="3409"/>
                    <a:pt x="541" y="3430"/>
                  </a:cubicBezTo>
                  <a:cubicBezTo>
                    <a:pt x="593" y="3462"/>
                    <a:pt x="636" y="3483"/>
                    <a:pt x="689" y="3504"/>
                  </a:cubicBezTo>
                  <a:cubicBezTo>
                    <a:pt x="731" y="3536"/>
                    <a:pt x="784" y="3557"/>
                    <a:pt x="826" y="3589"/>
                  </a:cubicBezTo>
                  <a:cubicBezTo>
                    <a:pt x="869" y="3610"/>
                    <a:pt x="901" y="3631"/>
                    <a:pt x="932" y="3652"/>
                  </a:cubicBezTo>
                  <a:cubicBezTo>
                    <a:pt x="986" y="3684"/>
                    <a:pt x="1049" y="3727"/>
                    <a:pt x="1102" y="3758"/>
                  </a:cubicBezTo>
                  <a:cubicBezTo>
                    <a:pt x="1123" y="3779"/>
                    <a:pt x="1144" y="3790"/>
                    <a:pt x="1176" y="3811"/>
                  </a:cubicBezTo>
                  <a:cubicBezTo>
                    <a:pt x="1197" y="3833"/>
                    <a:pt x="1229" y="3843"/>
                    <a:pt x="1250" y="3864"/>
                  </a:cubicBezTo>
                  <a:lnTo>
                    <a:pt x="1652" y="2668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83"/>
            <p:cNvSpPr/>
            <p:nvPr/>
          </p:nvSpPr>
          <p:spPr>
            <a:xfrm>
              <a:off x="5620701" y="-2363220"/>
              <a:ext cx="236250" cy="246330"/>
            </a:xfrm>
            <a:custGeom>
              <a:rect b="b" l="l" r="r" t="t"/>
              <a:pathLst>
                <a:path extrusionOk="0" h="1955" w="1875">
                  <a:moveTo>
                    <a:pt x="772" y="1"/>
                  </a:moveTo>
                  <a:cubicBezTo>
                    <a:pt x="685" y="1"/>
                    <a:pt x="600" y="11"/>
                    <a:pt x="520" y="30"/>
                  </a:cubicBezTo>
                  <a:lnTo>
                    <a:pt x="265" y="783"/>
                  </a:lnTo>
                  <a:lnTo>
                    <a:pt x="0" y="1576"/>
                  </a:lnTo>
                  <a:cubicBezTo>
                    <a:pt x="117" y="1724"/>
                    <a:pt x="265" y="1841"/>
                    <a:pt x="456" y="1905"/>
                  </a:cubicBezTo>
                  <a:cubicBezTo>
                    <a:pt x="555" y="1938"/>
                    <a:pt x="658" y="1954"/>
                    <a:pt x="758" y="1954"/>
                  </a:cubicBezTo>
                  <a:cubicBezTo>
                    <a:pt x="818" y="1954"/>
                    <a:pt x="876" y="1948"/>
                    <a:pt x="932" y="1936"/>
                  </a:cubicBezTo>
                  <a:cubicBezTo>
                    <a:pt x="1282" y="1884"/>
                    <a:pt x="1578" y="1640"/>
                    <a:pt x="1694" y="1291"/>
                  </a:cubicBezTo>
                  <a:cubicBezTo>
                    <a:pt x="1875" y="783"/>
                    <a:pt x="1599" y="232"/>
                    <a:pt x="1091" y="52"/>
                  </a:cubicBezTo>
                  <a:cubicBezTo>
                    <a:pt x="986" y="17"/>
                    <a:pt x="878" y="1"/>
                    <a:pt x="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83"/>
            <p:cNvSpPr/>
            <p:nvPr/>
          </p:nvSpPr>
          <p:spPr>
            <a:xfrm>
              <a:off x="5668706" y="-2031842"/>
              <a:ext cx="208278" cy="187362"/>
            </a:xfrm>
            <a:custGeom>
              <a:rect b="b" l="l" r="r" t="t"/>
              <a:pathLst>
                <a:path extrusionOk="0" h="1487" w="1653">
                  <a:moveTo>
                    <a:pt x="979" y="1"/>
                  </a:moveTo>
                  <a:cubicBezTo>
                    <a:pt x="952" y="1"/>
                    <a:pt x="926" y="2"/>
                    <a:pt x="901" y="5"/>
                  </a:cubicBezTo>
                  <a:cubicBezTo>
                    <a:pt x="520" y="26"/>
                    <a:pt x="170" y="280"/>
                    <a:pt x="43" y="661"/>
                  </a:cubicBezTo>
                  <a:cubicBezTo>
                    <a:pt x="22" y="715"/>
                    <a:pt x="12" y="767"/>
                    <a:pt x="1" y="820"/>
                  </a:cubicBezTo>
                  <a:cubicBezTo>
                    <a:pt x="96" y="863"/>
                    <a:pt x="191" y="894"/>
                    <a:pt x="287" y="936"/>
                  </a:cubicBezTo>
                  <a:lnTo>
                    <a:pt x="414" y="1000"/>
                  </a:lnTo>
                  <a:cubicBezTo>
                    <a:pt x="456" y="1011"/>
                    <a:pt x="499" y="1032"/>
                    <a:pt x="541" y="1053"/>
                  </a:cubicBezTo>
                  <a:cubicBezTo>
                    <a:pt x="593" y="1085"/>
                    <a:pt x="636" y="1106"/>
                    <a:pt x="689" y="1127"/>
                  </a:cubicBezTo>
                  <a:cubicBezTo>
                    <a:pt x="731" y="1159"/>
                    <a:pt x="784" y="1180"/>
                    <a:pt x="826" y="1212"/>
                  </a:cubicBezTo>
                  <a:cubicBezTo>
                    <a:pt x="869" y="1233"/>
                    <a:pt x="901" y="1254"/>
                    <a:pt x="932" y="1275"/>
                  </a:cubicBezTo>
                  <a:cubicBezTo>
                    <a:pt x="986" y="1307"/>
                    <a:pt x="1049" y="1350"/>
                    <a:pt x="1102" y="1381"/>
                  </a:cubicBezTo>
                  <a:cubicBezTo>
                    <a:pt x="1123" y="1402"/>
                    <a:pt x="1144" y="1413"/>
                    <a:pt x="1176" y="1434"/>
                  </a:cubicBezTo>
                  <a:cubicBezTo>
                    <a:pt x="1197" y="1456"/>
                    <a:pt x="1229" y="1466"/>
                    <a:pt x="1250" y="1487"/>
                  </a:cubicBezTo>
                  <a:lnTo>
                    <a:pt x="1652" y="291"/>
                  </a:lnTo>
                  <a:cubicBezTo>
                    <a:pt x="1567" y="195"/>
                    <a:pt x="1462" y="122"/>
                    <a:pt x="1345" y="79"/>
                  </a:cubicBezTo>
                  <a:lnTo>
                    <a:pt x="1282" y="47"/>
                  </a:lnTo>
                  <a:cubicBezTo>
                    <a:pt x="1250" y="47"/>
                    <a:pt x="1229" y="37"/>
                    <a:pt x="1207" y="26"/>
                  </a:cubicBezTo>
                  <a:cubicBezTo>
                    <a:pt x="1130" y="10"/>
                    <a:pt x="1052" y="1"/>
                    <a:pt x="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83"/>
            <p:cNvSpPr/>
            <p:nvPr/>
          </p:nvSpPr>
          <p:spPr>
            <a:xfrm>
              <a:off x="5551276" y="-2064602"/>
              <a:ext cx="46872" cy="109494"/>
            </a:xfrm>
            <a:custGeom>
              <a:rect b="b" l="l" r="r" t="t"/>
              <a:pathLst>
                <a:path extrusionOk="0" h="869" w="372">
                  <a:moveTo>
                    <a:pt x="276" y="1"/>
                  </a:moveTo>
                  <a:lnTo>
                    <a:pt x="234" y="128"/>
                  </a:lnTo>
                  <a:lnTo>
                    <a:pt x="1" y="815"/>
                  </a:lnTo>
                  <a:cubicBezTo>
                    <a:pt x="75" y="837"/>
                    <a:pt x="149" y="848"/>
                    <a:pt x="224" y="869"/>
                  </a:cubicBezTo>
                  <a:cubicBezTo>
                    <a:pt x="255" y="815"/>
                    <a:pt x="276" y="752"/>
                    <a:pt x="297" y="688"/>
                  </a:cubicBezTo>
                  <a:cubicBezTo>
                    <a:pt x="361" y="498"/>
                    <a:pt x="372" y="297"/>
                    <a:pt x="318" y="117"/>
                  </a:cubicBezTo>
                  <a:cubicBezTo>
                    <a:pt x="308" y="74"/>
                    <a:pt x="287" y="43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83"/>
            <p:cNvSpPr/>
            <p:nvPr/>
          </p:nvSpPr>
          <p:spPr>
            <a:xfrm>
              <a:off x="5754134" y="-2667507"/>
              <a:ext cx="105462" cy="110754"/>
            </a:xfrm>
            <a:custGeom>
              <a:rect b="b" l="l" r="r" t="t"/>
              <a:pathLst>
                <a:path extrusionOk="0" h="879" w="837">
                  <a:moveTo>
                    <a:pt x="297" y="0"/>
                  </a:moveTo>
                  <a:lnTo>
                    <a:pt x="0" y="879"/>
                  </a:lnTo>
                  <a:cubicBezTo>
                    <a:pt x="360" y="836"/>
                    <a:pt x="667" y="593"/>
                    <a:pt x="795" y="222"/>
                  </a:cubicBezTo>
                  <a:cubicBezTo>
                    <a:pt x="816" y="170"/>
                    <a:pt x="826" y="116"/>
                    <a:pt x="837" y="53"/>
                  </a:cubicBezTo>
                  <a:cubicBezTo>
                    <a:pt x="816" y="53"/>
                    <a:pt x="795" y="43"/>
                    <a:pt x="762" y="43"/>
                  </a:cubicBezTo>
                  <a:cubicBezTo>
                    <a:pt x="741" y="43"/>
                    <a:pt x="720" y="32"/>
                    <a:pt x="699" y="32"/>
                  </a:cubicBezTo>
                  <a:cubicBezTo>
                    <a:pt x="562" y="10"/>
                    <a:pt x="424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83"/>
            <p:cNvSpPr/>
            <p:nvPr/>
          </p:nvSpPr>
          <p:spPr>
            <a:xfrm>
              <a:off x="5736746" y="-2032598"/>
              <a:ext cx="101556" cy="161532"/>
            </a:xfrm>
            <a:custGeom>
              <a:rect b="b" l="l" r="r" t="t"/>
              <a:pathLst>
                <a:path extrusionOk="0" h="1282" w="806">
                  <a:moveTo>
                    <a:pt x="424" y="1"/>
                  </a:moveTo>
                  <a:cubicBezTo>
                    <a:pt x="403" y="1"/>
                    <a:pt x="382" y="1"/>
                    <a:pt x="361" y="11"/>
                  </a:cubicBezTo>
                  <a:lnTo>
                    <a:pt x="1" y="1059"/>
                  </a:lnTo>
                  <a:cubicBezTo>
                    <a:pt x="53" y="1091"/>
                    <a:pt x="96" y="1112"/>
                    <a:pt x="149" y="1133"/>
                  </a:cubicBezTo>
                  <a:cubicBezTo>
                    <a:pt x="191" y="1165"/>
                    <a:pt x="244" y="1186"/>
                    <a:pt x="286" y="1218"/>
                  </a:cubicBezTo>
                  <a:cubicBezTo>
                    <a:pt x="329" y="1239"/>
                    <a:pt x="361" y="1260"/>
                    <a:pt x="392" y="1281"/>
                  </a:cubicBezTo>
                  <a:lnTo>
                    <a:pt x="657" y="488"/>
                  </a:lnTo>
                  <a:lnTo>
                    <a:pt x="667" y="477"/>
                  </a:lnTo>
                  <a:lnTo>
                    <a:pt x="742" y="255"/>
                  </a:lnTo>
                  <a:lnTo>
                    <a:pt x="805" y="85"/>
                  </a:lnTo>
                  <a:lnTo>
                    <a:pt x="742" y="53"/>
                  </a:lnTo>
                  <a:cubicBezTo>
                    <a:pt x="710" y="53"/>
                    <a:pt x="689" y="43"/>
                    <a:pt x="667" y="32"/>
                  </a:cubicBezTo>
                  <a:lnTo>
                    <a:pt x="636" y="32"/>
                  </a:lnTo>
                  <a:cubicBezTo>
                    <a:pt x="573" y="11"/>
                    <a:pt x="498" y="1"/>
                    <a:pt x="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83"/>
            <p:cNvSpPr/>
            <p:nvPr/>
          </p:nvSpPr>
          <p:spPr>
            <a:xfrm>
              <a:off x="5836789" y="-2572882"/>
              <a:ext cx="221508" cy="245574"/>
            </a:xfrm>
            <a:custGeom>
              <a:rect b="b" l="l" r="r" t="t"/>
              <a:pathLst>
                <a:path extrusionOk="0" h="1949" w="1758">
                  <a:moveTo>
                    <a:pt x="974" y="0"/>
                  </a:moveTo>
                  <a:cubicBezTo>
                    <a:pt x="572" y="0"/>
                    <a:pt x="191" y="255"/>
                    <a:pt x="54" y="657"/>
                  </a:cubicBezTo>
                  <a:cubicBezTo>
                    <a:pt x="22" y="763"/>
                    <a:pt x="0" y="869"/>
                    <a:pt x="0" y="974"/>
                  </a:cubicBezTo>
                  <a:cubicBezTo>
                    <a:pt x="0" y="1292"/>
                    <a:pt x="160" y="1589"/>
                    <a:pt x="424" y="1769"/>
                  </a:cubicBezTo>
                  <a:cubicBezTo>
                    <a:pt x="498" y="1821"/>
                    <a:pt x="583" y="1864"/>
                    <a:pt x="668" y="1896"/>
                  </a:cubicBezTo>
                  <a:cubicBezTo>
                    <a:pt x="720" y="1917"/>
                    <a:pt x="784" y="1927"/>
                    <a:pt x="837" y="1938"/>
                  </a:cubicBezTo>
                  <a:lnTo>
                    <a:pt x="858" y="1938"/>
                  </a:lnTo>
                  <a:cubicBezTo>
                    <a:pt x="901" y="1948"/>
                    <a:pt x="943" y="1948"/>
                    <a:pt x="974" y="1948"/>
                  </a:cubicBezTo>
                  <a:lnTo>
                    <a:pt x="985" y="1948"/>
                  </a:lnTo>
                  <a:cubicBezTo>
                    <a:pt x="1059" y="1948"/>
                    <a:pt x="1144" y="1938"/>
                    <a:pt x="1218" y="1917"/>
                  </a:cubicBezTo>
                  <a:lnTo>
                    <a:pt x="1229" y="1917"/>
                  </a:lnTo>
                  <a:lnTo>
                    <a:pt x="1758" y="382"/>
                  </a:lnTo>
                  <a:cubicBezTo>
                    <a:pt x="1642" y="233"/>
                    <a:pt x="1483" y="117"/>
                    <a:pt x="1292" y="54"/>
                  </a:cubicBezTo>
                  <a:lnTo>
                    <a:pt x="1292" y="43"/>
                  </a:lnTo>
                  <a:cubicBezTo>
                    <a:pt x="1186" y="11"/>
                    <a:pt x="108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83"/>
            <p:cNvSpPr/>
            <p:nvPr/>
          </p:nvSpPr>
          <p:spPr>
            <a:xfrm>
              <a:off x="5836789" y="-2572882"/>
              <a:ext cx="221508" cy="122850"/>
            </a:xfrm>
            <a:custGeom>
              <a:rect b="b" l="l" r="r" t="t"/>
              <a:pathLst>
                <a:path extrusionOk="0" h="975" w="1758">
                  <a:moveTo>
                    <a:pt x="54" y="657"/>
                  </a:moveTo>
                  <a:lnTo>
                    <a:pt x="54" y="657"/>
                  </a:lnTo>
                  <a:cubicBezTo>
                    <a:pt x="22" y="763"/>
                    <a:pt x="0" y="869"/>
                    <a:pt x="0" y="974"/>
                  </a:cubicBezTo>
                  <a:cubicBezTo>
                    <a:pt x="0" y="869"/>
                    <a:pt x="22" y="763"/>
                    <a:pt x="54" y="657"/>
                  </a:cubicBezTo>
                  <a:lnTo>
                    <a:pt x="54" y="657"/>
                  </a:lnTo>
                  <a:close/>
                  <a:moveTo>
                    <a:pt x="1292" y="54"/>
                  </a:moveTo>
                  <a:lnTo>
                    <a:pt x="1292" y="54"/>
                  </a:lnTo>
                  <a:cubicBezTo>
                    <a:pt x="1483" y="117"/>
                    <a:pt x="1642" y="233"/>
                    <a:pt x="1758" y="382"/>
                  </a:cubicBezTo>
                  <a:lnTo>
                    <a:pt x="1758" y="382"/>
                  </a:lnTo>
                  <a:cubicBezTo>
                    <a:pt x="1642" y="233"/>
                    <a:pt x="1483" y="117"/>
                    <a:pt x="1292" y="54"/>
                  </a:cubicBezTo>
                  <a:lnTo>
                    <a:pt x="1292" y="54"/>
                  </a:lnTo>
                  <a:close/>
                  <a:moveTo>
                    <a:pt x="985" y="0"/>
                  </a:moveTo>
                  <a:cubicBezTo>
                    <a:pt x="1080" y="0"/>
                    <a:pt x="1186" y="11"/>
                    <a:pt x="1292" y="43"/>
                  </a:cubicBezTo>
                  <a:cubicBezTo>
                    <a:pt x="1186" y="11"/>
                    <a:pt x="1080" y="0"/>
                    <a:pt x="985" y="0"/>
                  </a:cubicBezTo>
                  <a:close/>
                  <a:moveTo>
                    <a:pt x="974" y="0"/>
                  </a:moveTo>
                  <a:lnTo>
                    <a:pt x="974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FEF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83"/>
            <p:cNvSpPr/>
            <p:nvPr/>
          </p:nvSpPr>
          <p:spPr>
            <a:xfrm>
              <a:off x="5942250" y="-2331342"/>
              <a:ext cx="49392" cy="4032"/>
            </a:xfrm>
            <a:custGeom>
              <a:rect b="b" l="l" r="r" t="t"/>
              <a:pathLst>
                <a:path extrusionOk="0" h="32" w="392">
                  <a:moveTo>
                    <a:pt x="148" y="31"/>
                  </a:moveTo>
                  <a:lnTo>
                    <a:pt x="148" y="31"/>
                  </a:lnTo>
                  <a:lnTo>
                    <a:pt x="148" y="31"/>
                  </a:lnTo>
                  <a:lnTo>
                    <a:pt x="148" y="31"/>
                  </a:lnTo>
                  <a:close/>
                  <a:moveTo>
                    <a:pt x="21" y="21"/>
                  </a:moveTo>
                  <a:cubicBezTo>
                    <a:pt x="64" y="31"/>
                    <a:pt x="106" y="31"/>
                    <a:pt x="137" y="31"/>
                  </a:cubicBezTo>
                  <a:cubicBezTo>
                    <a:pt x="106" y="31"/>
                    <a:pt x="64" y="31"/>
                    <a:pt x="21" y="21"/>
                  </a:cubicBezTo>
                  <a:close/>
                  <a:moveTo>
                    <a:pt x="0" y="21"/>
                  </a:moveTo>
                  <a:lnTo>
                    <a:pt x="21" y="21"/>
                  </a:lnTo>
                  <a:lnTo>
                    <a:pt x="0" y="21"/>
                  </a:lnTo>
                  <a:close/>
                  <a:moveTo>
                    <a:pt x="392" y="0"/>
                  </a:moveTo>
                  <a:lnTo>
                    <a:pt x="381" y="0"/>
                  </a:lnTo>
                  <a:close/>
                </a:path>
              </a:pathLst>
            </a:custGeom>
            <a:solidFill>
              <a:srgbClr val="FEF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83"/>
            <p:cNvSpPr/>
            <p:nvPr/>
          </p:nvSpPr>
          <p:spPr>
            <a:xfrm>
              <a:off x="5868793" y="-3189143"/>
              <a:ext cx="303030" cy="525546"/>
            </a:xfrm>
            <a:custGeom>
              <a:rect b="b" l="l" r="r" t="t"/>
              <a:pathLst>
                <a:path extrusionOk="0" h="4171" w="2405">
                  <a:moveTo>
                    <a:pt x="626" y="0"/>
                  </a:moveTo>
                  <a:lnTo>
                    <a:pt x="626" y="0"/>
                  </a:lnTo>
                  <a:cubicBezTo>
                    <a:pt x="890" y="308"/>
                    <a:pt x="901" y="774"/>
                    <a:pt x="784" y="1155"/>
                  </a:cubicBezTo>
                  <a:cubicBezTo>
                    <a:pt x="657" y="1546"/>
                    <a:pt x="435" y="1896"/>
                    <a:pt x="276" y="2266"/>
                  </a:cubicBezTo>
                  <a:cubicBezTo>
                    <a:pt x="106" y="2626"/>
                    <a:pt x="1" y="3060"/>
                    <a:pt x="128" y="3441"/>
                  </a:cubicBezTo>
                  <a:cubicBezTo>
                    <a:pt x="181" y="3590"/>
                    <a:pt x="276" y="3727"/>
                    <a:pt x="393" y="3844"/>
                  </a:cubicBezTo>
                  <a:cubicBezTo>
                    <a:pt x="520" y="3992"/>
                    <a:pt x="689" y="4108"/>
                    <a:pt x="869" y="4150"/>
                  </a:cubicBezTo>
                  <a:cubicBezTo>
                    <a:pt x="927" y="4164"/>
                    <a:pt x="987" y="4170"/>
                    <a:pt x="1046" y="4170"/>
                  </a:cubicBezTo>
                  <a:cubicBezTo>
                    <a:pt x="1267" y="4170"/>
                    <a:pt x="1488" y="4083"/>
                    <a:pt x="1663" y="3950"/>
                  </a:cubicBezTo>
                  <a:cubicBezTo>
                    <a:pt x="1885" y="3780"/>
                    <a:pt x="2033" y="3536"/>
                    <a:pt x="2139" y="3282"/>
                  </a:cubicBezTo>
                  <a:cubicBezTo>
                    <a:pt x="2404" y="2658"/>
                    <a:pt x="2383" y="1927"/>
                    <a:pt x="2108" y="1313"/>
                  </a:cubicBezTo>
                  <a:cubicBezTo>
                    <a:pt x="1822" y="699"/>
                    <a:pt x="1271" y="212"/>
                    <a:pt x="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83"/>
            <p:cNvSpPr/>
            <p:nvPr/>
          </p:nvSpPr>
          <p:spPr>
            <a:xfrm>
              <a:off x="5919444" y="-3033030"/>
              <a:ext cx="209664" cy="334908"/>
            </a:xfrm>
            <a:custGeom>
              <a:rect b="b" l="l" r="r" t="t"/>
              <a:pathLst>
                <a:path extrusionOk="0" h="2658" w="1664">
                  <a:moveTo>
                    <a:pt x="901" y="0"/>
                  </a:moveTo>
                  <a:lnTo>
                    <a:pt x="901" y="0"/>
                  </a:lnTo>
                  <a:cubicBezTo>
                    <a:pt x="1007" y="233"/>
                    <a:pt x="933" y="519"/>
                    <a:pt x="795" y="741"/>
                  </a:cubicBezTo>
                  <a:cubicBezTo>
                    <a:pt x="657" y="953"/>
                    <a:pt x="467" y="1133"/>
                    <a:pt x="308" y="1334"/>
                  </a:cubicBezTo>
                  <a:cubicBezTo>
                    <a:pt x="139" y="1535"/>
                    <a:pt x="1" y="1779"/>
                    <a:pt x="22" y="2033"/>
                  </a:cubicBezTo>
                  <a:cubicBezTo>
                    <a:pt x="22" y="2139"/>
                    <a:pt x="54" y="2234"/>
                    <a:pt x="118" y="2330"/>
                  </a:cubicBezTo>
                  <a:cubicBezTo>
                    <a:pt x="160" y="2446"/>
                    <a:pt x="255" y="2541"/>
                    <a:pt x="361" y="2594"/>
                  </a:cubicBezTo>
                  <a:cubicBezTo>
                    <a:pt x="435" y="2636"/>
                    <a:pt x="530" y="2657"/>
                    <a:pt x="615" y="2657"/>
                  </a:cubicBezTo>
                  <a:cubicBezTo>
                    <a:pt x="700" y="2657"/>
                    <a:pt x="795" y="2636"/>
                    <a:pt x="880" y="2605"/>
                  </a:cubicBezTo>
                  <a:cubicBezTo>
                    <a:pt x="1038" y="2541"/>
                    <a:pt x="1176" y="2414"/>
                    <a:pt x="1282" y="2276"/>
                  </a:cubicBezTo>
                  <a:cubicBezTo>
                    <a:pt x="1547" y="1927"/>
                    <a:pt x="1663" y="1472"/>
                    <a:pt x="1589" y="1048"/>
                  </a:cubicBezTo>
                  <a:cubicBezTo>
                    <a:pt x="1515" y="625"/>
                    <a:pt x="1261" y="233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83"/>
            <p:cNvSpPr/>
            <p:nvPr/>
          </p:nvSpPr>
          <p:spPr>
            <a:xfrm>
              <a:off x="4726992" y="-2301984"/>
              <a:ext cx="1106028" cy="654948"/>
            </a:xfrm>
            <a:custGeom>
              <a:rect b="b" l="l" r="r" t="t"/>
              <a:pathLst>
                <a:path extrusionOk="0" h="5198" w="8778">
                  <a:moveTo>
                    <a:pt x="64" y="0"/>
                  </a:moveTo>
                  <a:lnTo>
                    <a:pt x="64" y="0"/>
                  </a:lnTo>
                  <a:cubicBezTo>
                    <a:pt x="0" y="942"/>
                    <a:pt x="656" y="1821"/>
                    <a:pt x="1451" y="2297"/>
                  </a:cubicBezTo>
                  <a:cubicBezTo>
                    <a:pt x="2668" y="3028"/>
                    <a:pt x="4129" y="3017"/>
                    <a:pt x="5484" y="3219"/>
                  </a:cubicBezTo>
                  <a:cubicBezTo>
                    <a:pt x="6787" y="3388"/>
                    <a:pt x="8216" y="3906"/>
                    <a:pt x="8777" y="5198"/>
                  </a:cubicBezTo>
                  <a:cubicBezTo>
                    <a:pt x="8554" y="4277"/>
                    <a:pt x="7740" y="3600"/>
                    <a:pt x="6882" y="3250"/>
                  </a:cubicBezTo>
                  <a:cubicBezTo>
                    <a:pt x="6025" y="2901"/>
                    <a:pt x="5082" y="2816"/>
                    <a:pt x="4171" y="2699"/>
                  </a:cubicBezTo>
                  <a:cubicBezTo>
                    <a:pt x="3282" y="2604"/>
                    <a:pt x="2383" y="2466"/>
                    <a:pt x="1588" y="2054"/>
                  </a:cubicBezTo>
                  <a:cubicBezTo>
                    <a:pt x="816" y="1641"/>
                    <a:pt x="148" y="911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83"/>
            <p:cNvSpPr/>
            <p:nvPr/>
          </p:nvSpPr>
          <p:spPr>
            <a:xfrm>
              <a:off x="4340049" y="-1206927"/>
              <a:ext cx="45486" cy="221634"/>
            </a:xfrm>
            <a:custGeom>
              <a:rect b="b" l="l" r="r" t="t"/>
              <a:pathLst>
                <a:path extrusionOk="0" h="1759" w="361">
                  <a:moveTo>
                    <a:pt x="1" y="1"/>
                  </a:moveTo>
                  <a:cubicBezTo>
                    <a:pt x="118" y="583"/>
                    <a:pt x="234" y="1176"/>
                    <a:pt x="361" y="1758"/>
                  </a:cubicBezTo>
                  <a:cubicBezTo>
                    <a:pt x="234" y="1176"/>
                    <a:pt x="118" y="583"/>
                    <a:pt x="1" y="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83"/>
            <p:cNvSpPr/>
            <p:nvPr/>
          </p:nvSpPr>
          <p:spPr>
            <a:xfrm>
              <a:off x="4412121" y="-876054"/>
              <a:ext cx="56196" cy="218862"/>
            </a:xfrm>
            <a:custGeom>
              <a:rect b="b" l="l" r="r" t="t"/>
              <a:pathLst>
                <a:path extrusionOk="0" h="1737" w="446">
                  <a:moveTo>
                    <a:pt x="445" y="1736"/>
                  </a:moveTo>
                  <a:cubicBezTo>
                    <a:pt x="287" y="1155"/>
                    <a:pt x="139" y="583"/>
                    <a:pt x="1" y="0"/>
                  </a:cubicBezTo>
                  <a:cubicBezTo>
                    <a:pt x="139" y="583"/>
                    <a:pt x="287" y="1155"/>
                    <a:pt x="445" y="1736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83"/>
            <p:cNvSpPr/>
            <p:nvPr/>
          </p:nvSpPr>
          <p:spPr>
            <a:xfrm>
              <a:off x="4194773" y="-1401722"/>
              <a:ext cx="229572" cy="911358"/>
            </a:xfrm>
            <a:custGeom>
              <a:rect b="b" l="l" r="r" t="t"/>
              <a:pathLst>
                <a:path extrusionOk="0" h="7233" w="1822">
                  <a:moveTo>
                    <a:pt x="0" y="1"/>
                  </a:moveTo>
                  <a:lnTo>
                    <a:pt x="0" y="1"/>
                  </a:lnTo>
                  <a:cubicBezTo>
                    <a:pt x="349" y="2468"/>
                    <a:pt x="963" y="4892"/>
                    <a:pt x="1821" y="7232"/>
                  </a:cubicBezTo>
                  <a:cubicBezTo>
                    <a:pt x="1471" y="4765"/>
                    <a:pt x="857" y="234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83"/>
            <p:cNvSpPr/>
            <p:nvPr/>
          </p:nvSpPr>
          <p:spPr>
            <a:xfrm>
              <a:off x="4560295" y="-1167993"/>
              <a:ext cx="18774" cy="219996"/>
            </a:xfrm>
            <a:custGeom>
              <a:rect b="b" l="l" r="r" t="t"/>
              <a:pathLst>
                <a:path extrusionOk="0" h="1746" w="149">
                  <a:moveTo>
                    <a:pt x="0" y="1"/>
                  </a:moveTo>
                  <a:lnTo>
                    <a:pt x="0" y="1"/>
                  </a:lnTo>
                  <a:cubicBezTo>
                    <a:pt x="43" y="582"/>
                    <a:pt x="85" y="1164"/>
                    <a:pt x="148" y="1745"/>
                  </a:cubicBezTo>
                  <a:cubicBezTo>
                    <a:pt x="95" y="1164"/>
                    <a:pt x="43" y="582"/>
                    <a:pt x="0" y="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83"/>
            <p:cNvSpPr/>
            <p:nvPr/>
          </p:nvSpPr>
          <p:spPr>
            <a:xfrm>
              <a:off x="4605655" y="-728005"/>
              <a:ext cx="54684" cy="326970"/>
            </a:xfrm>
            <a:custGeom>
              <a:rect b="b" l="l" r="r" t="t"/>
              <a:pathLst>
                <a:path extrusionOk="0" h="2595" w="434">
                  <a:moveTo>
                    <a:pt x="0" y="1"/>
                  </a:moveTo>
                  <a:lnTo>
                    <a:pt x="0" y="1"/>
                  </a:lnTo>
                  <a:cubicBezTo>
                    <a:pt x="116" y="869"/>
                    <a:pt x="264" y="1737"/>
                    <a:pt x="434" y="2594"/>
                  </a:cubicBezTo>
                  <a:cubicBezTo>
                    <a:pt x="264" y="1737"/>
                    <a:pt x="127" y="869"/>
                    <a:pt x="0" y="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83"/>
            <p:cNvSpPr/>
            <p:nvPr/>
          </p:nvSpPr>
          <p:spPr>
            <a:xfrm>
              <a:off x="4608301" y="-950771"/>
              <a:ext cx="36036" cy="329616"/>
            </a:xfrm>
            <a:custGeom>
              <a:rect b="b" l="l" r="r" t="t"/>
              <a:pathLst>
                <a:path extrusionOk="0" h="2616" w="286">
                  <a:moveTo>
                    <a:pt x="286" y="2616"/>
                  </a:moveTo>
                  <a:cubicBezTo>
                    <a:pt x="212" y="1737"/>
                    <a:pt x="116" y="868"/>
                    <a:pt x="0" y="0"/>
                  </a:cubicBezTo>
                  <a:cubicBezTo>
                    <a:pt x="116" y="868"/>
                    <a:pt x="212" y="1737"/>
                    <a:pt x="286" y="2616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83"/>
            <p:cNvSpPr/>
            <p:nvPr/>
          </p:nvSpPr>
          <p:spPr>
            <a:xfrm>
              <a:off x="5289828" y="-992099"/>
              <a:ext cx="1512" cy="134820"/>
            </a:xfrm>
            <a:custGeom>
              <a:rect b="b" l="l" r="r" t="t"/>
              <a:pathLst>
                <a:path extrusionOk="0" h="1070" w="12">
                  <a:moveTo>
                    <a:pt x="12" y="1"/>
                  </a:moveTo>
                  <a:cubicBezTo>
                    <a:pt x="12" y="360"/>
                    <a:pt x="12" y="720"/>
                    <a:pt x="1" y="1069"/>
                  </a:cubicBezTo>
                  <a:cubicBezTo>
                    <a:pt x="12" y="720"/>
                    <a:pt x="12" y="360"/>
                    <a:pt x="12" y="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83"/>
            <p:cNvSpPr/>
            <p:nvPr/>
          </p:nvSpPr>
          <p:spPr>
            <a:xfrm>
              <a:off x="5291214" y="-1126918"/>
              <a:ext cx="1386" cy="134946"/>
            </a:xfrm>
            <a:custGeom>
              <a:rect b="b" l="l" r="r" t="t"/>
              <a:pathLst>
                <a:path extrusionOk="0" h="1071" w="11">
                  <a:moveTo>
                    <a:pt x="1" y="1071"/>
                  </a:moveTo>
                  <a:cubicBezTo>
                    <a:pt x="11" y="721"/>
                    <a:pt x="1" y="361"/>
                    <a:pt x="1" y="1"/>
                  </a:cubicBezTo>
                  <a:cubicBezTo>
                    <a:pt x="1" y="361"/>
                    <a:pt x="11" y="721"/>
                    <a:pt x="1" y="107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83"/>
            <p:cNvSpPr/>
            <p:nvPr/>
          </p:nvSpPr>
          <p:spPr>
            <a:xfrm>
              <a:off x="5019183" y="-1226835"/>
              <a:ext cx="57330" cy="883134"/>
            </a:xfrm>
            <a:custGeom>
              <a:rect b="b" l="l" r="r" t="t"/>
              <a:pathLst>
                <a:path extrusionOk="0" h="7009" w="455">
                  <a:moveTo>
                    <a:pt x="31" y="0"/>
                  </a:moveTo>
                  <a:lnTo>
                    <a:pt x="31" y="0"/>
                  </a:lnTo>
                  <a:cubicBezTo>
                    <a:pt x="0" y="2340"/>
                    <a:pt x="127" y="4680"/>
                    <a:pt x="413" y="7009"/>
                  </a:cubicBezTo>
                  <a:cubicBezTo>
                    <a:pt x="455" y="4669"/>
                    <a:pt x="328" y="2329"/>
                    <a:pt x="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83"/>
            <p:cNvSpPr/>
            <p:nvPr/>
          </p:nvSpPr>
          <p:spPr>
            <a:xfrm>
              <a:off x="5472652" y="-1012007"/>
              <a:ext cx="10836" cy="234738"/>
            </a:xfrm>
            <a:custGeom>
              <a:rect b="b" l="l" r="r" t="t"/>
              <a:pathLst>
                <a:path extrusionOk="0" h="1863" w="86">
                  <a:moveTo>
                    <a:pt x="85" y="1"/>
                  </a:moveTo>
                  <a:cubicBezTo>
                    <a:pt x="43" y="625"/>
                    <a:pt x="11" y="1239"/>
                    <a:pt x="1" y="1863"/>
                  </a:cubicBezTo>
                  <a:cubicBezTo>
                    <a:pt x="22" y="1239"/>
                    <a:pt x="43" y="625"/>
                    <a:pt x="85" y="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83"/>
            <p:cNvSpPr/>
            <p:nvPr/>
          </p:nvSpPr>
          <p:spPr>
            <a:xfrm>
              <a:off x="5483362" y="-1248255"/>
              <a:ext cx="18774" cy="234990"/>
            </a:xfrm>
            <a:custGeom>
              <a:rect b="b" l="l" r="r" t="t"/>
              <a:pathLst>
                <a:path extrusionOk="0" h="1865" w="149">
                  <a:moveTo>
                    <a:pt x="149" y="1"/>
                  </a:moveTo>
                  <a:cubicBezTo>
                    <a:pt x="85" y="625"/>
                    <a:pt x="32" y="1250"/>
                    <a:pt x="0" y="1864"/>
                  </a:cubicBezTo>
                  <a:cubicBezTo>
                    <a:pt x="43" y="1250"/>
                    <a:pt x="85" y="636"/>
                    <a:pt x="149" y="22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83"/>
            <p:cNvSpPr/>
            <p:nvPr/>
          </p:nvSpPr>
          <p:spPr>
            <a:xfrm>
              <a:off x="5252533" y="-718681"/>
              <a:ext cx="1512" cy="134946"/>
            </a:xfrm>
            <a:custGeom>
              <a:rect b="b" l="l" r="r" t="t"/>
              <a:pathLst>
                <a:path extrusionOk="0" h="1071" w="12">
                  <a:moveTo>
                    <a:pt x="11" y="0"/>
                  </a:moveTo>
                  <a:cubicBezTo>
                    <a:pt x="11" y="360"/>
                    <a:pt x="0" y="720"/>
                    <a:pt x="0" y="1070"/>
                  </a:cubicBezTo>
                  <a:cubicBezTo>
                    <a:pt x="0" y="720"/>
                    <a:pt x="11" y="360"/>
                    <a:pt x="11" y="0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83"/>
            <p:cNvSpPr/>
            <p:nvPr/>
          </p:nvSpPr>
          <p:spPr>
            <a:xfrm>
              <a:off x="5252533" y="-583862"/>
              <a:ext cx="126" cy="134694"/>
            </a:xfrm>
            <a:custGeom>
              <a:rect b="b" l="l" r="r" t="t"/>
              <a:pathLst>
                <a:path extrusionOk="0" h="1069" w="1">
                  <a:moveTo>
                    <a:pt x="0" y="0"/>
                  </a:moveTo>
                  <a:lnTo>
                    <a:pt x="0" y="1069"/>
                  </a:ln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83"/>
            <p:cNvSpPr/>
            <p:nvPr/>
          </p:nvSpPr>
          <p:spPr>
            <a:xfrm>
              <a:off x="5257824" y="-973451"/>
              <a:ext cx="8190" cy="169470"/>
            </a:xfrm>
            <a:custGeom>
              <a:rect b="b" l="l" r="r" t="t"/>
              <a:pathLst>
                <a:path extrusionOk="0" h="1345" w="65">
                  <a:moveTo>
                    <a:pt x="64" y="1"/>
                  </a:moveTo>
                  <a:cubicBezTo>
                    <a:pt x="43" y="445"/>
                    <a:pt x="12" y="900"/>
                    <a:pt x="1" y="1345"/>
                  </a:cubicBezTo>
                  <a:cubicBezTo>
                    <a:pt x="12" y="900"/>
                    <a:pt x="43" y="445"/>
                    <a:pt x="64" y="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83"/>
            <p:cNvSpPr/>
            <p:nvPr/>
          </p:nvSpPr>
          <p:spPr>
            <a:xfrm>
              <a:off x="5746070" y="-1285551"/>
              <a:ext cx="12222" cy="217476"/>
            </a:xfrm>
            <a:custGeom>
              <a:rect b="b" l="l" r="r" t="t"/>
              <a:pathLst>
                <a:path extrusionOk="0" h="1726" w="97">
                  <a:moveTo>
                    <a:pt x="96" y="0"/>
                  </a:moveTo>
                  <a:cubicBezTo>
                    <a:pt x="75" y="582"/>
                    <a:pt x="43" y="1154"/>
                    <a:pt x="1" y="1726"/>
                  </a:cubicBezTo>
                  <a:cubicBezTo>
                    <a:pt x="43" y="1154"/>
                    <a:pt x="75" y="582"/>
                    <a:pt x="96" y="0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83"/>
            <p:cNvSpPr/>
            <p:nvPr/>
          </p:nvSpPr>
          <p:spPr>
            <a:xfrm>
              <a:off x="5489914" y="-746653"/>
              <a:ext cx="12222" cy="212184"/>
            </a:xfrm>
            <a:custGeom>
              <a:rect b="b" l="l" r="r" t="t"/>
              <a:pathLst>
                <a:path extrusionOk="0" h="1684" w="97">
                  <a:moveTo>
                    <a:pt x="1" y="1683"/>
                  </a:moveTo>
                  <a:cubicBezTo>
                    <a:pt x="43" y="1123"/>
                    <a:pt x="75" y="561"/>
                    <a:pt x="97" y="1"/>
                  </a:cubicBezTo>
                  <a:cubicBezTo>
                    <a:pt x="75" y="561"/>
                    <a:pt x="43" y="1123"/>
                    <a:pt x="1" y="1683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83"/>
            <p:cNvSpPr/>
            <p:nvPr/>
          </p:nvSpPr>
          <p:spPr>
            <a:xfrm>
              <a:off x="5503270" y="-1006841"/>
              <a:ext cx="4158" cy="237636"/>
            </a:xfrm>
            <a:custGeom>
              <a:rect b="b" l="l" r="r" t="t"/>
              <a:pathLst>
                <a:path extrusionOk="0" h="1886" w="33">
                  <a:moveTo>
                    <a:pt x="33" y="1"/>
                  </a:moveTo>
                  <a:cubicBezTo>
                    <a:pt x="33" y="626"/>
                    <a:pt x="22" y="1250"/>
                    <a:pt x="1" y="1885"/>
                  </a:cubicBezTo>
                  <a:cubicBezTo>
                    <a:pt x="22" y="1250"/>
                    <a:pt x="33" y="626"/>
                    <a:pt x="33" y="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83"/>
            <p:cNvSpPr/>
            <p:nvPr/>
          </p:nvSpPr>
          <p:spPr>
            <a:xfrm>
              <a:off x="5502010" y="-1248255"/>
              <a:ext cx="5418" cy="241542"/>
            </a:xfrm>
            <a:custGeom>
              <a:rect b="b" l="l" r="r" t="t"/>
              <a:pathLst>
                <a:path extrusionOk="0" h="1917" w="43">
                  <a:moveTo>
                    <a:pt x="1" y="1"/>
                  </a:moveTo>
                  <a:lnTo>
                    <a:pt x="1" y="22"/>
                  </a:lnTo>
                  <a:lnTo>
                    <a:pt x="1" y="32"/>
                  </a:lnTo>
                  <a:lnTo>
                    <a:pt x="1" y="53"/>
                  </a:lnTo>
                  <a:cubicBezTo>
                    <a:pt x="22" y="667"/>
                    <a:pt x="43" y="1292"/>
                    <a:pt x="43" y="1917"/>
                  </a:cubicBezTo>
                  <a:cubicBezTo>
                    <a:pt x="43" y="1281"/>
                    <a:pt x="22" y="646"/>
                    <a:pt x="1" y="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83"/>
            <p:cNvSpPr/>
            <p:nvPr/>
          </p:nvSpPr>
          <p:spPr>
            <a:xfrm>
              <a:off x="5662029" y="-1285551"/>
              <a:ext cx="96264" cy="879102"/>
            </a:xfrm>
            <a:custGeom>
              <a:rect b="b" l="l" r="r" t="t"/>
              <a:pathLst>
                <a:path extrusionOk="0" h="6977" w="764">
                  <a:moveTo>
                    <a:pt x="763" y="0"/>
                  </a:moveTo>
                  <a:lnTo>
                    <a:pt x="763" y="0"/>
                  </a:lnTo>
                  <a:cubicBezTo>
                    <a:pt x="615" y="869"/>
                    <a:pt x="477" y="1737"/>
                    <a:pt x="361" y="2605"/>
                  </a:cubicBezTo>
                  <a:cubicBezTo>
                    <a:pt x="286" y="3187"/>
                    <a:pt x="223" y="3769"/>
                    <a:pt x="170" y="4351"/>
                  </a:cubicBezTo>
                  <a:cubicBezTo>
                    <a:pt x="86" y="5230"/>
                    <a:pt x="32" y="6109"/>
                    <a:pt x="1" y="6977"/>
                  </a:cubicBezTo>
                  <a:lnTo>
                    <a:pt x="96" y="6405"/>
                  </a:lnTo>
                  <a:cubicBezTo>
                    <a:pt x="138" y="6162"/>
                    <a:pt x="181" y="5929"/>
                    <a:pt x="213" y="5685"/>
                  </a:cubicBezTo>
                  <a:cubicBezTo>
                    <a:pt x="265" y="5346"/>
                    <a:pt x="319" y="5019"/>
                    <a:pt x="361" y="4680"/>
                  </a:cubicBezTo>
                  <a:cubicBezTo>
                    <a:pt x="382" y="4510"/>
                    <a:pt x="403" y="4330"/>
                    <a:pt x="424" y="4161"/>
                  </a:cubicBezTo>
                  <a:cubicBezTo>
                    <a:pt x="456" y="3939"/>
                    <a:pt x="477" y="3727"/>
                    <a:pt x="498" y="3504"/>
                  </a:cubicBezTo>
                  <a:cubicBezTo>
                    <a:pt x="530" y="3219"/>
                    <a:pt x="562" y="2922"/>
                    <a:pt x="594" y="2636"/>
                  </a:cubicBezTo>
                  <a:cubicBezTo>
                    <a:pt x="615" y="2351"/>
                    <a:pt x="636" y="2064"/>
                    <a:pt x="668" y="1779"/>
                  </a:cubicBezTo>
                  <a:lnTo>
                    <a:pt x="668" y="1726"/>
                  </a:lnTo>
                  <a:cubicBezTo>
                    <a:pt x="710" y="1154"/>
                    <a:pt x="742" y="582"/>
                    <a:pt x="7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83"/>
            <p:cNvSpPr/>
            <p:nvPr/>
          </p:nvSpPr>
          <p:spPr>
            <a:xfrm>
              <a:off x="5683448" y="-957449"/>
              <a:ext cx="24066" cy="220248"/>
            </a:xfrm>
            <a:custGeom>
              <a:rect b="b" l="l" r="r" t="t"/>
              <a:pathLst>
                <a:path extrusionOk="0" h="1748" w="191">
                  <a:moveTo>
                    <a:pt x="191" y="1"/>
                  </a:moveTo>
                  <a:cubicBezTo>
                    <a:pt x="116" y="583"/>
                    <a:pt x="53" y="1165"/>
                    <a:pt x="0" y="1747"/>
                  </a:cubicBezTo>
                  <a:cubicBezTo>
                    <a:pt x="53" y="1165"/>
                    <a:pt x="116" y="583"/>
                    <a:pt x="191" y="1"/>
                  </a:cubicBezTo>
                  <a:close/>
                </a:path>
              </a:pathLst>
            </a:custGeom>
            <a:solidFill>
              <a:srgbClr val="069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83"/>
            <p:cNvSpPr/>
            <p:nvPr/>
          </p:nvSpPr>
          <p:spPr>
            <a:xfrm>
              <a:off x="4622665" y="-3734089"/>
              <a:ext cx="207396" cy="153594"/>
            </a:xfrm>
            <a:custGeom>
              <a:rect b="b" l="l" r="r" t="t"/>
              <a:pathLst>
                <a:path extrusionOk="0" h="1219" w="1646">
                  <a:moveTo>
                    <a:pt x="807" y="0"/>
                  </a:moveTo>
                  <a:cubicBezTo>
                    <a:pt x="109" y="0"/>
                    <a:pt x="1" y="1121"/>
                    <a:pt x="754" y="1213"/>
                  </a:cubicBezTo>
                  <a:cubicBezTo>
                    <a:pt x="784" y="1216"/>
                    <a:pt x="812" y="1218"/>
                    <a:pt x="840" y="1218"/>
                  </a:cubicBezTo>
                  <a:cubicBezTo>
                    <a:pt x="1537" y="1218"/>
                    <a:pt x="1645" y="98"/>
                    <a:pt x="892" y="6"/>
                  </a:cubicBezTo>
                  <a:cubicBezTo>
                    <a:pt x="862" y="2"/>
                    <a:pt x="834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83"/>
            <p:cNvSpPr/>
            <p:nvPr/>
          </p:nvSpPr>
          <p:spPr>
            <a:xfrm>
              <a:off x="5997941" y="-3555296"/>
              <a:ext cx="207396" cy="152208"/>
            </a:xfrm>
            <a:custGeom>
              <a:rect b="b" l="l" r="r" t="t"/>
              <a:pathLst>
                <a:path extrusionOk="0" h="1208" w="1646">
                  <a:moveTo>
                    <a:pt x="807" y="0"/>
                  </a:moveTo>
                  <a:cubicBezTo>
                    <a:pt x="109" y="0"/>
                    <a:pt x="1" y="1110"/>
                    <a:pt x="754" y="1202"/>
                  </a:cubicBezTo>
                  <a:cubicBezTo>
                    <a:pt x="784" y="1206"/>
                    <a:pt x="812" y="1208"/>
                    <a:pt x="840" y="1208"/>
                  </a:cubicBezTo>
                  <a:cubicBezTo>
                    <a:pt x="1537" y="1208"/>
                    <a:pt x="1646" y="98"/>
                    <a:pt x="892" y="5"/>
                  </a:cubicBezTo>
                  <a:cubicBezTo>
                    <a:pt x="863" y="2"/>
                    <a:pt x="834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83"/>
            <p:cNvSpPr/>
            <p:nvPr/>
          </p:nvSpPr>
          <p:spPr>
            <a:xfrm>
              <a:off x="4790999" y="-3623713"/>
              <a:ext cx="214956" cy="214578"/>
            </a:xfrm>
            <a:custGeom>
              <a:rect b="b" l="l" r="r" t="t"/>
              <a:pathLst>
                <a:path extrusionOk="0" h="1703" w="1706">
                  <a:moveTo>
                    <a:pt x="895" y="1"/>
                  </a:moveTo>
                  <a:cubicBezTo>
                    <a:pt x="869" y="1"/>
                    <a:pt x="842" y="3"/>
                    <a:pt x="816" y="9"/>
                  </a:cubicBezTo>
                  <a:cubicBezTo>
                    <a:pt x="668" y="9"/>
                    <a:pt x="530" y="61"/>
                    <a:pt x="424" y="136"/>
                  </a:cubicBezTo>
                  <a:cubicBezTo>
                    <a:pt x="127" y="327"/>
                    <a:pt x="0" y="718"/>
                    <a:pt x="75" y="1068"/>
                  </a:cubicBezTo>
                  <a:cubicBezTo>
                    <a:pt x="138" y="1374"/>
                    <a:pt x="360" y="1639"/>
                    <a:pt x="774" y="1692"/>
                  </a:cubicBezTo>
                  <a:cubicBezTo>
                    <a:pt x="826" y="1703"/>
                    <a:pt x="879" y="1703"/>
                    <a:pt x="932" y="1703"/>
                  </a:cubicBezTo>
                  <a:cubicBezTo>
                    <a:pt x="1345" y="1682"/>
                    <a:pt x="1609" y="1374"/>
                    <a:pt x="1673" y="1014"/>
                  </a:cubicBezTo>
                  <a:cubicBezTo>
                    <a:pt x="1705" y="866"/>
                    <a:pt x="1705" y="697"/>
                    <a:pt x="1652" y="548"/>
                  </a:cubicBezTo>
                  <a:cubicBezTo>
                    <a:pt x="1567" y="273"/>
                    <a:pt x="1345" y="51"/>
                    <a:pt x="974" y="9"/>
                  </a:cubicBezTo>
                  <a:cubicBezTo>
                    <a:pt x="948" y="3"/>
                    <a:pt x="922" y="1"/>
                    <a:pt x="8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83"/>
            <p:cNvSpPr/>
            <p:nvPr/>
          </p:nvSpPr>
          <p:spPr>
            <a:xfrm>
              <a:off x="6128602" y="-3804900"/>
              <a:ext cx="289800" cy="214074"/>
            </a:xfrm>
            <a:custGeom>
              <a:rect b="b" l="l" r="r" t="t"/>
              <a:pathLst>
                <a:path extrusionOk="0" h="1699" w="2300">
                  <a:moveTo>
                    <a:pt x="1138" y="0"/>
                  </a:moveTo>
                  <a:cubicBezTo>
                    <a:pt x="159" y="0"/>
                    <a:pt x="1" y="1568"/>
                    <a:pt x="1051" y="1690"/>
                  </a:cubicBezTo>
                  <a:cubicBezTo>
                    <a:pt x="1094" y="1695"/>
                    <a:pt x="1135" y="1698"/>
                    <a:pt x="1174" y="1698"/>
                  </a:cubicBezTo>
                  <a:cubicBezTo>
                    <a:pt x="2146" y="1698"/>
                    <a:pt x="2300" y="139"/>
                    <a:pt x="1253" y="7"/>
                  </a:cubicBezTo>
                  <a:cubicBezTo>
                    <a:pt x="1213" y="2"/>
                    <a:pt x="1175" y="0"/>
                    <a:pt x="1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83"/>
            <p:cNvSpPr/>
            <p:nvPr/>
          </p:nvSpPr>
          <p:spPr>
            <a:xfrm>
              <a:off x="4653786" y="-3413799"/>
              <a:ext cx="165186" cy="122598"/>
            </a:xfrm>
            <a:custGeom>
              <a:rect b="b" l="l" r="r" t="t"/>
              <a:pathLst>
                <a:path extrusionOk="0" h="973" w="1311">
                  <a:moveTo>
                    <a:pt x="642" y="1"/>
                  </a:moveTo>
                  <a:cubicBezTo>
                    <a:pt x="86" y="1"/>
                    <a:pt x="1" y="887"/>
                    <a:pt x="592" y="969"/>
                  </a:cubicBezTo>
                  <a:cubicBezTo>
                    <a:pt x="615" y="971"/>
                    <a:pt x="637" y="973"/>
                    <a:pt x="659" y="973"/>
                  </a:cubicBezTo>
                  <a:cubicBezTo>
                    <a:pt x="1224" y="973"/>
                    <a:pt x="1310" y="76"/>
                    <a:pt x="708" y="5"/>
                  </a:cubicBezTo>
                  <a:cubicBezTo>
                    <a:pt x="685" y="2"/>
                    <a:pt x="663" y="1"/>
                    <a:pt x="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83"/>
            <p:cNvSpPr/>
            <p:nvPr/>
          </p:nvSpPr>
          <p:spPr>
            <a:xfrm>
              <a:off x="6253215" y="-3533876"/>
              <a:ext cx="165060" cy="122598"/>
            </a:xfrm>
            <a:custGeom>
              <a:rect b="b" l="l" r="r" t="t"/>
              <a:pathLst>
                <a:path extrusionOk="0" h="973" w="1310">
                  <a:moveTo>
                    <a:pt x="652" y="1"/>
                  </a:moveTo>
                  <a:cubicBezTo>
                    <a:pt x="87" y="1"/>
                    <a:pt x="0" y="897"/>
                    <a:pt x="591" y="969"/>
                  </a:cubicBezTo>
                  <a:cubicBezTo>
                    <a:pt x="615" y="971"/>
                    <a:pt x="637" y="973"/>
                    <a:pt x="659" y="973"/>
                  </a:cubicBezTo>
                  <a:cubicBezTo>
                    <a:pt x="1224" y="973"/>
                    <a:pt x="1310" y="86"/>
                    <a:pt x="719" y="5"/>
                  </a:cubicBezTo>
                  <a:cubicBezTo>
                    <a:pt x="696" y="2"/>
                    <a:pt x="673" y="1"/>
                    <a:pt x="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83"/>
            <p:cNvSpPr/>
            <p:nvPr/>
          </p:nvSpPr>
          <p:spPr>
            <a:xfrm>
              <a:off x="6373166" y="-3672601"/>
              <a:ext cx="165186" cy="122598"/>
            </a:xfrm>
            <a:custGeom>
              <a:rect b="b" l="l" r="r" t="t"/>
              <a:pathLst>
                <a:path extrusionOk="0" h="973" w="1311">
                  <a:moveTo>
                    <a:pt x="643" y="1"/>
                  </a:moveTo>
                  <a:cubicBezTo>
                    <a:pt x="88" y="1"/>
                    <a:pt x="1" y="897"/>
                    <a:pt x="592" y="969"/>
                  </a:cubicBezTo>
                  <a:cubicBezTo>
                    <a:pt x="615" y="971"/>
                    <a:pt x="637" y="973"/>
                    <a:pt x="658" y="973"/>
                  </a:cubicBezTo>
                  <a:cubicBezTo>
                    <a:pt x="1215" y="973"/>
                    <a:pt x="1310" y="77"/>
                    <a:pt x="709" y="5"/>
                  </a:cubicBezTo>
                  <a:cubicBezTo>
                    <a:pt x="687" y="2"/>
                    <a:pt x="66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83"/>
            <p:cNvSpPr/>
            <p:nvPr/>
          </p:nvSpPr>
          <p:spPr>
            <a:xfrm>
              <a:off x="4672308" y="-3397293"/>
              <a:ext cx="102816" cy="76230"/>
            </a:xfrm>
            <a:custGeom>
              <a:rect b="b" l="l" r="r" t="t"/>
              <a:pathLst>
                <a:path extrusionOk="0" h="605" w="816">
                  <a:moveTo>
                    <a:pt x="403" y="1"/>
                  </a:moveTo>
                  <a:cubicBezTo>
                    <a:pt x="53" y="1"/>
                    <a:pt x="0" y="562"/>
                    <a:pt x="371" y="605"/>
                  </a:cubicBezTo>
                  <a:lnTo>
                    <a:pt x="413" y="605"/>
                  </a:lnTo>
                  <a:cubicBezTo>
                    <a:pt x="763" y="605"/>
                    <a:pt x="815" y="54"/>
                    <a:pt x="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83"/>
            <p:cNvSpPr/>
            <p:nvPr/>
          </p:nvSpPr>
          <p:spPr>
            <a:xfrm>
              <a:off x="4658952" y="-3710653"/>
              <a:ext cx="104202" cy="77490"/>
            </a:xfrm>
            <a:custGeom>
              <a:rect b="b" l="l" r="r" t="t"/>
              <a:pathLst>
                <a:path extrusionOk="0" h="615" w="827">
                  <a:moveTo>
                    <a:pt x="403" y="0"/>
                  </a:moveTo>
                  <a:cubicBezTo>
                    <a:pt x="64" y="0"/>
                    <a:pt x="1" y="561"/>
                    <a:pt x="382" y="603"/>
                  </a:cubicBezTo>
                  <a:cubicBezTo>
                    <a:pt x="392" y="603"/>
                    <a:pt x="403" y="614"/>
                    <a:pt x="424" y="614"/>
                  </a:cubicBezTo>
                  <a:cubicBezTo>
                    <a:pt x="773" y="614"/>
                    <a:pt x="826" y="53"/>
                    <a:pt x="445" y="10"/>
                  </a:cubicBezTo>
                  <a:cubicBezTo>
                    <a:pt x="434" y="0"/>
                    <a:pt x="4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83"/>
            <p:cNvSpPr/>
            <p:nvPr/>
          </p:nvSpPr>
          <p:spPr>
            <a:xfrm>
              <a:off x="6028811" y="-3520016"/>
              <a:ext cx="102942" cy="76230"/>
            </a:xfrm>
            <a:custGeom>
              <a:rect b="b" l="l" r="r" t="t"/>
              <a:pathLst>
                <a:path extrusionOk="0" h="605" w="817">
                  <a:moveTo>
                    <a:pt x="403" y="1"/>
                  </a:moveTo>
                  <a:cubicBezTo>
                    <a:pt x="54" y="1"/>
                    <a:pt x="1" y="551"/>
                    <a:pt x="372" y="605"/>
                  </a:cubicBezTo>
                  <a:lnTo>
                    <a:pt x="414" y="605"/>
                  </a:lnTo>
                  <a:cubicBezTo>
                    <a:pt x="763" y="605"/>
                    <a:pt x="817" y="43"/>
                    <a:pt x="4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83"/>
            <p:cNvSpPr/>
            <p:nvPr/>
          </p:nvSpPr>
          <p:spPr>
            <a:xfrm>
              <a:off x="6270351" y="-3499982"/>
              <a:ext cx="102816" cy="77490"/>
            </a:xfrm>
            <a:custGeom>
              <a:rect b="b" l="l" r="r" t="t"/>
              <a:pathLst>
                <a:path extrusionOk="0" h="615" w="816">
                  <a:moveTo>
                    <a:pt x="403" y="1"/>
                  </a:moveTo>
                  <a:cubicBezTo>
                    <a:pt x="53" y="1"/>
                    <a:pt x="1" y="562"/>
                    <a:pt x="371" y="604"/>
                  </a:cubicBezTo>
                  <a:cubicBezTo>
                    <a:pt x="382" y="615"/>
                    <a:pt x="403" y="615"/>
                    <a:pt x="413" y="615"/>
                  </a:cubicBezTo>
                  <a:cubicBezTo>
                    <a:pt x="763" y="615"/>
                    <a:pt x="815" y="53"/>
                    <a:pt x="445" y="11"/>
                  </a:cubicBezTo>
                  <a:cubicBezTo>
                    <a:pt x="424" y="11"/>
                    <a:pt x="413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83"/>
            <p:cNvSpPr/>
            <p:nvPr/>
          </p:nvSpPr>
          <p:spPr>
            <a:xfrm>
              <a:off x="6399751" y="-3654709"/>
              <a:ext cx="104076" cy="77490"/>
            </a:xfrm>
            <a:custGeom>
              <a:rect b="b" l="l" r="r" t="t"/>
              <a:pathLst>
                <a:path extrusionOk="0" h="615" w="826">
                  <a:moveTo>
                    <a:pt x="402" y="1"/>
                  </a:moveTo>
                  <a:cubicBezTo>
                    <a:pt x="54" y="1"/>
                    <a:pt x="0" y="562"/>
                    <a:pt x="371" y="604"/>
                  </a:cubicBezTo>
                  <a:cubicBezTo>
                    <a:pt x="392" y="604"/>
                    <a:pt x="402" y="615"/>
                    <a:pt x="413" y="615"/>
                  </a:cubicBezTo>
                  <a:cubicBezTo>
                    <a:pt x="762" y="615"/>
                    <a:pt x="826" y="53"/>
                    <a:pt x="445" y="11"/>
                  </a:cubicBezTo>
                  <a:cubicBezTo>
                    <a:pt x="435" y="1"/>
                    <a:pt x="424" y="1"/>
                    <a:pt x="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3" name="Shape 6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Google Shape;6164;p110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47388E"/>
                </a:solidFill>
              </a:rPr>
              <a:t>1.</a:t>
            </a:r>
            <a:r>
              <a:rPr lang="en" sz="2700">
                <a:solidFill>
                  <a:srgbClr val="47388E"/>
                </a:solidFill>
              </a:rPr>
              <a:t>           </a:t>
            </a:r>
            <a:r>
              <a:rPr lang="en" sz="4600">
                <a:solidFill>
                  <a:srgbClr val="47388E"/>
                </a:solidFill>
              </a:rPr>
              <a:t>noiju                    	</a:t>
            </a:r>
            <a:endParaRPr sz="4600">
              <a:solidFill>
                <a:srgbClr val="47388E"/>
              </a:solidFill>
            </a:endParaRPr>
          </a:p>
          <a:p>
            <a:pPr indent="0" lvl="0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47388E"/>
                </a:solidFill>
              </a:rPr>
              <a:t>2.</a:t>
            </a:r>
            <a:r>
              <a:rPr lang="en" sz="2700">
                <a:solidFill>
                  <a:srgbClr val="47388E"/>
                </a:solidFill>
              </a:rPr>
              <a:t>           </a:t>
            </a:r>
            <a:r>
              <a:rPr lang="en" sz="4600">
                <a:solidFill>
                  <a:srgbClr val="47388E"/>
                </a:solidFill>
              </a:rPr>
              <a:t>rmesebtiep        	</a:t>
            </a:r>
            <a:endParaRPr sz="4600">
              <a:solidFill>
                <a:srgbClr val="47388E"/>
              </a:solidFill>
            </a:endParaRPr>
          </a:p>
          <a:p>
            <a:pPr indent="0" lvl="0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47388E"/>
                </a:solidFill>
              </a:rPr>
              <a:t>3.</a:t>
            </a:r>
            <a:r>
              <a:rPr lang="en" sz="2700">
                <a:solidFill>
                  <a:srgbClr val="47388E"/>
                </a:solidFill>
              </a:rPr>
              <a:t>           </a:t>
            </a:r>
            <a:r>
              <a:rPr lang="en" sz="4600">
                <a:solidFill>
                  <a:srgbClr val="47388E"/>
                </a:solidFill>
              </a:rPr>
              <a:t>eroen                  	</a:t>
            </a:r>
            <a:endParaRPr sz="4600">
              <a:solidFill>
                <a:srgbClr val="47388E"/>
              </a:solidFill>
            </a:endParaRPr>
          </a:p>
          <a:p>
            <a:pPr indent="0" lvl="0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47388E"/>
                </a:solidFill>
              </a:rPr>
              <a:t>4.</a:t>
            </a:r>
            <a:r>
              <a:rPr lang="en" sz="2700">
                <a:solidFill>
                  <a:srgbClr val="47388E"/>
                </a:solidFill>
              </a:rPr>
              <a:t>           </a:t>
            </a:r>
            <a:r>
              <a:rPr lang="en" sz="4600">
                <a:solidFill>
                  <a:srgbClr val="47388E"/>
                </a:solidFill>
              </a:rPr>
              <a:t>idmbcreie           	</a:t>
            </a:r>
            <a:endParaRPr sz="4600">
              <a:solidFill>
                <a:srgbClr val="47388E"/>
              </a:solidFill>
            </a:endParaRPr>
          </a:p>
          <a:p>
            <a:pPr indent="0" lvl="0" marL="685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600">
                <a:solidFill>
                  <a:srgbClr val="47388E"/>
                </a:solidFill>
              </a:rPr>
              <a:t>5.</a:t>
            </a:r>
            <a:r>
              <a:rPr lang="en" sz="2700">
                <a:solidFill>
                  <a:srgbClr val="47388E"/>
                </a:solidFill>
              </a:rPr>
              <a:t>           </a:t>
            </a:r>
            <a:r>
              <a:rPr lang="en" sz="4600">
                <a:solidFill>
                  <a:srgbClr val="47388E"/>
                </a:solidFill>
              </a:rPr>
              <a:t>zramo    </a:t>
            </a:r>
            <a:r>
              <a:rPr lang="en" sz="3200">
                <a:solidFill>
                  <a:srgbClr val="47388E"/>
                </a:solidFill>
              </a:rPr>
              <a:t>              	</a:t>
            </a:r>
            <a:endParaRPr sz="2900">
              <a:solidFill>
                <a:srgbClr val="47388E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8" name="Shape 6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Google Shape;6169;p111"/>
          <p:cNvSpPr txBox="1"/>
          <p:nvPr>
            <p:ph type="title"/>
          </p:nvPr>
        </p:nvSpPr>
        <p:spPr>
          <a:xfrm>
            <a:off x="597075" y="1212875"/>
            <a:ext cx="3789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Es un concurso de belleza</a:t>
            </a:r>
            <a:endParaRPr sz="5200"/>
          </a:p>
        </p:txBody>
      </p:sp>
      <p:pic>
        <p:nvPicPr>
          <p:cNvPr id="6170" name="Google Shape;6170;p111"/>
          <p:cNvPicPr preferRelativeResize="0"/>
          <p:nvPr/>
        </p:nvPicPr>
        <p:blipFill rotWithShape="1">
          <a:blip r:embed="rId3">
            <a:alphaModFix/>
          </a:blip>
          <a:srcRect b="0" l="41276" r="0" t="0"/>
          <a:stretch/>
        </p:blipFill>
        <p:spPr>
          <a:xfrm>
            <a:off x="4787225" y="156850"/>
            <a:ext cx="3923476" cy="44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4" name="Shape 6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Google Shape;6175;p112"/>
          <p:cNvSpPr txBox="1"/>
          <p:nvPr>
            <p:ph type="title"/>
          </p:nvPr>
        </p:nvSpPr>
        <p:spPr>
          <a:xfrm>
            <a:off x="116025" y="0"/>
            <a:ext cx="8960700" cy="50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Final oral assignment (pratice):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latin typeface="Manrope"/>
                <a:ea typeface="Manrope"/>
                <a:cs typeface="Manrope"/>
                <a:sym typeface="Manrope"/>
              </a:rPr>
              <a:t>Y</a:t>
            </a:r>
            <a:r>
              <a:rPr lang="en" sz="2450">
                <a:latin typeface="Manrope"/>
                <a:ea typeface="Manrope"/>
                <a:cs typeface="Manrope"/>
                <a:sym typeface="Manrope"/>
              </a:rPr>
              <a:t>ou are a contestant in the Miss World pageant and you are introducing yourself. Choose a country (or your teacher may choose a country for you)and present the following information about yourself:</a:t>
            </a:r>
            <a:endParaRPr sz="2450">
              <a:latin typeface="Manrope"/>
              <a:ea typeface="Manrope"/>
              <a:cs typeface="Manrope"/>
              <a:sym typeface="Manrope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Manrope"/>
              <a:buAutoNum type="arabicPeriod"/>
            </a:pPr>
            <a:r>
              <a:rPr lang="en" sz="2050">
                <a:latin typeface="Manrope"/>
                <a:ea typeface="Manrope"/>
                <a:cs typeface="Manrope"/>
                <a:sym typeface="Manrope"/>
              </a:rPr>
              <a:t>Your name</a:t>
            </a:r>
            <a:endParaRPr sz="2050">
              <a:latin typeface="Manrope"/>
              <a:ea typeface="Manrope"/>
              <a:cs typeface="Manrope"/>
              <a:sym typeface="Manrope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Manrope"/>
              <a:buAutoNum type="arabicPeriod"/>
            </a:pPr>
            <a:r>
              <a:rPr lang="en" sz="2050">
                <a:latin typeface="Manrope"/>
                <a:ea typeface="Manrope"/>
                <a:cs typeface="Manrope"/>
                <a:sym typeface="Manrope"/>
              </a:rPr>
              <a:t>Your country of origin</a:t>
            </a:r>
            <a:endParaRPr sz="2050">
              <a:latin typeface="Manrope"/>
              <a:ea typeface="Manrope"/>
              <a:cs typeface="Manrope"/>
              <a:sym typeface="Manrope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Manrope"/>
              <a:buAutoNum type="arabicPeriod"/>
            </a:pPr>
            <a:r>
              <a:rPr lang="en" sz="2050">
                <a:latin typeface="Manrope"/>
                <a:ea typeface="Manrope"/>
                <a:cs typeface="Manrope"/>
                <a:sym typeface="Manrope"/>
              </a:rPr>
              <a:t>Your nationality</a:t>
            </a:r>
            <a:endParaRPr sz="2050">
              <a:latin typeface="Manrope"/>
              <a:ea typeface="Manrope"/>
              <a:cs typeface="Manrope"/>
              <a:sym typeface="Manrope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Manrope"/>
              <a:buAutoNum type="arabicPeriod"/>
            </a:pPr>
            <a:r>
              <a:rPr lang="en" sz="2050">
                <a:latin typeface="Manrope"/>
                <a:ea typeface="Manrope"/>
                <a:cs typeface="Manrope"/>
                <a:sym typeface="Manrope"/>
              </a:rPr>
              <a:t>2 adjectives to describe yourself</a:t>
            </a:r>
            <a:endParaRPr sz="2050">
              <a:latin typeface="Manrope"/>
              <a:ea typeface="Manrope"/>
              <a:cs typeface="Manrope"/>
              <a:sym typeface="Manrope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Manrope"/>
              <a:buAutoNum type="arabicPeriod"/>
            </a:pPr>
            <a:r>
              <a:rPr lang="en" sz="2050">
                <a:latin typeface="Manrope"/>
                <a:ea typeface="Manrope"/>
                <a:cs typeface="Manrope"/>
                <a:sym typeface="Manrope"/>
              </a:rPr>
              <a:t>Your age and birthday</a:t>
            </a:r>
            <a:endParaRPr sz="205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latin typeface="Manrope"/>
                <a:ea typeface="Manrope"/>
                <a:cs typeface="Manrope"/>
                <a:sym typeface="Manrope"/>
              </a:rPr>
              <a:t>You must create  sash representing your country.It should have Senorita and the SPANISH name of the country you are representing. </a:t>
            </a:r>
            <a:r>
              <a:rPr b="1" i="1" lang="en" sz="2250">
                <a:latin typeface="Manrope"/>
                <a:ea typeface="Manrope"/>
                <a:cs typeface="Manrope"/>
                <a:sym typeface="Manrope"/>
              </a:rPr>
              <a:t>Ej. Señorita Panamá</a:t>
            </a:r>
            <a:endParaRPr sz="225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79" name="Shape 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0" name="Google Shape;6180;p113"/>
          <p:cNvSpPr txBox="1"/>
          <p:nvPr>
            <p:ph type="title"/>
          </p:nvPr>
        </p:nvSpPr>
        <p:spPr>
          <a:xfrm>
            <a:off x="585400" y="16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Graded Reading Comprehension</a:t>
            </a:r>
            <a:endParaRPr/>
          </a:p>
        </p:txBody>
      </p:sp>
      <p:pic>
        <p:nvPicPr>
          <p:cNvPr id="6181" name="Google Shape;6181;p113"/>
          <p:cNvPicPr preferRelativeResize="0"/>
          <p:nvPr/>
        </p:nvPicPr>
        <p:blipFill rotWithShape="1">
          <a:blip r:embed="rId3">
            <a:alphaModFix/>
          </a:blip>
          <a:srcRect b="33625" l="2190" r="3380" t="0"/>
          <a:stretch/>
        </p:blipFill>
        <p:spPr>
          <a:xfrm>
            <a:off x="-854600" y="827271"/>
            <a:ext cx="9143999" cy="30573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2" name="Google Shape;6182;p113"/>
          <p:cNvSpPr txBox="1"/>
          <p:nvPr/>
        </p:nvSpPr>
        <p:spPr>
          <a:xfrm>
            <a:off x="-2047800" y="3884625"/>
            <a:ext cx="204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1.How old is Rodrigo?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AutoNum type="alphaLcParenR"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 years old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AutoNum type="alphaLcParenR"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14 Years old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AutoNum type="alphaLcParenR"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40 years old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83" name="Google Shape;6183;p113"/>
          <p:cNvSpPr txBox="1"/>
          <p:nvPr/>
        </p:nvSpPr>
        <p:spPr>
          <a:xfrm>
            <a:off x="-163425" y="3769125"/>
            <a:ext cx="2047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2. What country does</a:t>
            </a: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Rodrigo live in?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AutoNum type="alphaLcParenR"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Honduras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AutoNum type="alphaLcParenR"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Centroamerica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AutoNum type="alphaLcParenR"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Tegucigalpa</a:t>
            </a:r>
            <a:endParaRPr/>
          </a:p>
        </p:txBody>
      </p:sp>
      <p:sp>
        <p:nvSpPr>
          <p:cNvPr id="6184" name="Google Shape;6184;p113"/>
          <p:cNvSpPr txBox="1"/>
          <p:nvPr/>
        </p:nvSpPr>
        <p:spPr>
          <a:xfrm>
            <a:off x="1746900" y="3884625"/>
            <a:ext cx="280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3. Where is Tegucigalpa located?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AutoNum type="alphaLcParenR"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Honduras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AutoNum type="alphaLcParenR"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Centroamerica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AutoNum type="alphaLcParenR"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Miami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88" name="Shape 6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9" name="Google Shape;6189;p114"/>
          <p:cNvPicPr preferRelativeResize="0"/>
          <p:nvPr/>
        </p:nvPicPr>
        <p:blipFill rotWithShape="1">
          <a:blip r:embed="rId3">
            <a:alphaModFix/>
          </a:blip>
          <a:srcRect b="1710" l="2190" r="3380" t="0"/>
          <a:stretch/>
        </p:blipFill>
        <p:spPr>
          <a:xfrm>
            <a:off x="0" y="308088"/>
            <a:ext cx="9143999" cy="452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84"/>
          <p:cNvSpPr txBox="1"/>
          <p:nvPr/>
        </p:nvSpPr>
        <p:spPr>
          <a:xfrm>
            <a:off x="496200" y="0"/>
            <a:ext cx="8647800" cy="5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Times New Roman"/>
                <a:ea typeface="Times New Roman"/>
                <a:cs typeface="Times New Roman"/>
                <a:sym typeface="Times New Roman"/>
              </a:rPr>
              <a:t>Today is Lola’s birthday. Let us read the conversation she has with Pedro.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Lola: Hola, Pedro. ¿Cómo estás?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Pedro: Hola, Lola. Estoy bien. ¿Y tú?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Lola: Estoy muy contenta. Hoy es mi cumpleaños. 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Pedro: ¡Feliz cumpleaños! 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Lol</a:t>
            </a: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a: Gracias, Pedro. 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Pedro:¿Cuántos años tienes?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Lola: Tengo 15 años.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Pedro: ¡La quinceañera! Mis hermanas tienen 15 años también.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Lola: ¡Ah! Mi prima y yo tenemos 15 años pero mi hermana menor tiene 13 años. 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Pedro: Disfruta </a:t>
            </a:r>
            <a:r>
              <a:rPr lang="en" sz="17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</a:t>
            </a: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tu cumpleaños.* 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Lola: Muchas gracias, Pedro. Hasta pronto. </a:t>
            </a:r>
            <a:endParaRPr sz="170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Pedro: Hasta luego.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8" name="Google Shape;5108;p84"/>
          <p:cNvSpPr txBox="1"/>
          <p:nvPr/>
        </p:nvSpPr>
        <p:spPr>
          <a:xfrm>
            <a:off x="6786400" y="4527900"/>
            <a:ext cx="2357700" cy="6156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Disfruta de tu cumpleaños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Enjoy your birthday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9" name="Google Shape;5109;p84"/>
          <p:cNvSpPr/>
          <p:nvPr/>
        </p:nvSpPr>
        <p:spPr>
          <a:xfrm>
            <a:off x="6812850" y="2082900"/>
            <a:ext cx="2073600" cy="9777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E94592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Use this dialogue to identify all the conjugations of the verb ‘tener’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3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4" name="Google Shape;5114;p85"/>
          <p:cNvSpPr txBox="1"/>
          <p:nvPr>
            <p:ph idx="4294967295" type="title"/>
          </p:nvPr>
        </p:nvSpPr>
        <p:spPr>
          <a:xfrm>
            <a:off x="0" y="354125"/>
            <a:ext cx="9144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4C1130"/>
                </a:solidFill>
              </a:rPr>
              <a:t>El presente del verbo tener</a:t>
            </a:r>
            <a:endParaRPr sz="4700">
              <a:solidFill>
                <a:srgbClr val="4C1130"/>
              </a:solidFill>
            </a:endParaRPr>
          </a:p>
        </p:txBody>
      </p:sp>
      <p:graphicFrame>
        <p:nvGraphicFramePr>
          <p:cNvPr id="5115" name="Google Shape;5115;p85"/>
          <p:cNvGraphicFramePr/>
          <p:nvPr/>
        </p:nvGraphicFramePr>
        <p:xfrm>
          <a:off x="1278325" y="117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{729E1C47-3A78-4763-A8ED-9FDB728ABF4A}</a:tableStyleId>
              </a:tblPr>
              <a:tblGrid>
                <a:gridCol w="3293675"/>
                <a:gridCol w="3293675"/>
              </a:tblGrid>
              <a:tr h="80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accent3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Subject</a:t>
                      </a:r>
                      <a:endParaRPr sz="3000">
                        <a:solidFill>
                          <a:schemeClr val="accent3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accent3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Verb</a:t>
                      </a:r>
                      <a:endParaRPr sz="3000">
                        <a:solidFill>
                          <a:schemeClr val="accent3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yo </a:t>
                      </a:r>
                      <a:endParaRPr sz="24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tengo</a:t>
                      </a:r>
                      <a:endParaRPr sz="2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tú</a:t>
                      </a:r>
                      <a:endParaRPr sz="24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tienes</a:t>
                      </a:r>
                      <a:endParaRPr sz="2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él, ella, usted</a:t>
                      </a:r>
                      <a:endParaRPr sz="24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tiene</a:t>
                      </a:r>
                      <a:endParaRPr sz="2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nosotros (as)</a:t>
                      </a:r>
                      <a:endParaRPr sz="24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tenemos </a:t>
                      </a:r>
                      <a:endParaRPr sz="2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ellos, ellas, ustedes</a:t>
                      </a:r>
                      <a:endParaRPr sz="24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tienen</a:t>
                      </a:r>
                      <a:endParaRPr sz="2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86"/>
          <p:cNvSpPr txBox="1"/>
          <p:nvPr>
            <p:ph type="title"/>
          </p:nvPr>
        </p:nvSpPr>
        <p:spPr>
          <a:xfrm>
            <a:off x="1029675" y="111975"/>
            <a:ext cx="71865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En parejas</a:t>
            </a:r>
            <a:endParaRPr/>
          </a:p>
        </p:txBody>
      </p:sp>
      <p:sp>
        <p:nvSpPr>
          <p:cNvPr id="5121" name="Google Shape;5121;p86"/>
          <p:cNvSpPr txBox="1"/>
          <p:nvPr>
            <p:ph idx="1" type="subTitle"/>
          </p:nvPr>
        </p:nvSpPr>
        <p:spPr>
          <a:xfrm rot="-246">
            <a:off x="423775" y="1091384"/>
            <a:ext cx="4191600" cy="20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In pairs, take turns to ask and tell age.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¿Cuántos años tienes?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 Yo tengo ___ años.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2" name="Google Shape;5122;p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634" l="0" r="4634" t="3907"/>
          <a:stretch/>
        </p:blipFill>
        <p:spPr>
          <a:xfrm>
            <a:off x="5027411" y="667317"/>
            <a:ext cx="3698570" cy="3808860"/>
          </a:xfrm>
          <a:prstGeom prst="rect">
            <a:avLst/>
          </a:prstGeom>
        </p:spPr>
      </p:pic>
      <p:sp>
        <p:nvSpPr>
          <p:cNvPr id="5123" name="Google Shape;5123;p86"/>
          <p:cNvSpPr/>
          <p:nvPr/>
        </p:nvSpPr>
        <p:spPr>
          <a:xfrm flipH="1">
            <a:off x="4573261" y="676275"/>
            <a:ext cx="4033214" cy="4032994"/>
          </a:xfrm>
          <a:custGeom>
            <a:rect b="b" l="l" r="r" t="t"/>
            <a:pathLst>
              <a:path extrusionOk="0" h="25977" w="25978">
                <a:moveTo>
                  <a:pt x="14625" y="1082"/>
                </a:moveTo>
                <a:cubicBezTo>
                  <a:pt x="16124" y="1082"/>
                  <a:pt x="17702" y="1469"/>
                  <a:pt x="19176" y="2181"/>
                </a:cubicBezTo>
                <a:cubicBezTo>
                  <a:pt x="21369" y="3249"/>
                  <a:pt x="23314" y="5047"/>
                  <a:pt x="23899" y="7210"/>
                </a:cubicBezTo>
                <a:cubicBezTo>
                  <a:pt x="24498" y="9375"/>
                  <a:pt x="23724" y="11904"/>
                  <a:pt x="23197" y="14360"/>
                </a:cubicBezTo>
                <a:cubicBezTo>
                  <a:pt x="22685" y="16817"/>
                  <a:pt x="22408" y="19199"/>
                  <a:pt x="21077" y="20574"/>
                </a:cubicBezTo>
                <a:cubicBezTo>
                  <a:pt x="19746" y="21963"/>
                  <a:pt x="17364" y="22328"/>
                  <a:pt x="15024" y="23148"/>
                </a:cubicBezTo>
                <a:cubicBezTo>
                  <a:pt x="12987" y="23856"/>
                  <a:pt x="10993" y="24894"/>
                  <a:pt x="9270" y="24894"/>
                </a:cubicBezTo>
                <a:cubicBezTo>
                  <a:pt x="9003" y="24894"/>
                  <a:pt x="8742" y="24869"/>
                  <a:pt x="8488" y="24813"/>
                </a:cubicBezTo>
                <a:cubicBezTo>
                  <a:pt x="6603" y="24390"/>
                  <a:pt x="5111" y="22299"/>
                  <a:pt x="4000" y="20281"/>
                </a:cubicBezTo>
                <a:cubicBezTo>
                  <a:pt x="2889" y="18278"/>
                  <a:pt x="2158" y="16334"/>
                  <a:pt x="1939" y="14360"/>
                </a:cubicBezTo>
                <a:cubicBezTo>
                  <a:pt x="1705" y="12401"/>
                  <a:pt x="1998" y="10398"/>
                  <a:pt x="2933" y="8834"/>
                </a:cubicBezTo>
                <a:cubicBezTo>
                  <a:pt x="3869" y="7270"/>
                  <a:pt x="5462" y="6158"/>
                  <a:pt x="7100" y="4843"/>
                </a:cubicBezTo>
                <a:cubicBezTo>
                  <a:pt x="8738" y="3512"/>
                  <a:pt x="10405" y="1976"/>
                  <a:pt x="12466" y="1377"/>
                </a:cubicBezTo>
                <a:cubicBezTo>
                  <a:pt x="13151" y="1178"/>
                  <a:pt x="13878" y="1082"/>
                  <a:pt x="14625" y="1082"/>
                </a:cubicBezTo>
                <a:close/>
                <a:moveTo>
                  <a:pt x="1" y="0"/>
                </a:moveTo>
                <a:lnTo>
                  <a:pt x="1" y="25977"/>
                </a:lnTo>
                <a:lnTo>
                  <a:pt x="25977" y="25977"/>
                </a:lnTo>
                <a:lnTo>
                  <a:pt x="259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4" name="Google Shape;5124;p86"/>
          <p:cNvGrpSpPr/>
          <p:nvPr/>
        </p:nvGrpSpPr>
        <p:grpSpPr>
          <a:xfrm>
            <a:off x="7558275" y="2900948"/>
            <a:ext cx="818104" cy="1242104"/>
            <a:chOff x="2079592" y="4082550"/>
            <a:chExt cx="604391" cy="917698"/>
          </a:xfrm>
        </p:grpSpPr>
        <p:sp>
          <p:nvSpPr>
            <p:cNvPr id="5125" name="Google Shape;5125;p86"/>
            <p:cNvSpPr/>
            <p:nvPr/>
          </p:nvSpPr>
          <p:spPr>
            <a:xfrm>
              <a:off x="2147719" y="4391773"/>
              <a:ext cx="536264" cy="601863"/>
            </a:xfrm>
            <a:custGeom>
              <a:rect b="b" l="l" r="r" t="t"/>
              <a:pathLst>
                <a:path extrusionOk="0" h="12377" w="11028">
                  <a:moveTo>
                    <a:pt x="4620" y="1325"/>
                  </a:moveTo>
                  <a:cubicBezTo>
                    <a:pt x="5004" y="1325"/>
                    <a:pt x="5315" y="1636"/>
                    <a:pt x="5315" y="2020"/>
                  </a:cubicBezTo>
                  <a:cubicBezTo>
                    <a:pt x="5315" y="2404"/>
                    <a:pt x="5005" y="2715"/>
                    <a:pt x="4620" y="2715"/>
                  </a:cubicBezTo>
                  <a:cubicBezTo>
                    <a:pt x="4237" y="2715"/>
                    <a:pt x="3925" y="2404"/>
                    <a:pt x="3925" y="2020"/>
                  </a:cubicBezTo>
                  <a:cubicBezTo>
                    <a:pt x="3925" y="1636"/>
                    <a:pt x="4237" y="1325"/>
                    <a:pt x="4620" y="1325"/>
                  </a:cubicBezTo>
                  <a:close/>
                  <a:moveTo>
                    <a:pt x="1963" y="3522"/>
                  </a:moveTo>
                  <a:cubicBezTo>
                    <a:pt x="2096" y="3522"/>
                    <a:pt x="2222" y="3548"/>
                    <a:pt x="2338" y="3598"/>
                  </a:cubicBezTo>
                  <a:cubicBezTo>
                    <a:pt x="2366" y="3610"/>
                    <a:pt x="2394" y="3624"/>
                    <a:pt x="2420" y="3637"/>
                  </a:cubicBezTo>
                  <a:cubicBezTo>
                    <a:pt x="2502" y="3681"/>
                    <a:pt x="2577" y="3737"/>
                    <a:pt x="2641" y="3802"/>
                  </a:cubicBezTo>
                  <a:cubicBezTo>
                    <a:pt x="2814" y="3975"/>
                    <a:pt x="2922" y="4215"/>
                    <a:pt x="2922" y="4480"/>
                  </a:cubicBezTo>
                  <a:cubicBezTo>
                    <a:pt x="2922" y="4744"/>
                    <a:pt x="2814" y="4983"/>
                    <a:pt x="2641" y="5157"/>
                  </a:cubicBezTo>
                  <a:cubicBezTo>
                    <a:pt x="2577" y="5222"/>
                    <a:pt x="2502" y="5278"/>
                    <a:pt x="2420" y="5322"/>
                  </a:cubicBezTo>
                  <a:cubicBezTo>
                    <a:pt x="2394" y="5337"/>
                    <a:pt x="2366" y="5350"/>
                    <a:pt x="2338" y="5362"/>
                  </a:cubicBezTo>
                  <a:cubicBezTo>
                    <a:pt x="2223" y="5410"/>
                    <a:pt x="2096" y="5437"/>
                    <a:pt x="1963" y="5437"/>
                  </a:cubicBezTo>
                  <a:cubicBezTo>
                    <a:pt x="1799" y="5437"/>
                    <a:pt x="1644" y="5395"/>
                    <a:pt x="1507" y="5322"/>
                  </a:cubicBezTo>
                  <a:cubicBezTo>
                    <a:pt x="1447" y="5290"/>
                    <a:pt x="1392" y="5250"/>
                    <a:pt x="1341" y="5206"/>
                  </a:cubicBezTo>
                  <a:cubicBezTo>
                    <a:pt x="1137" y="5030"/>
                    <a:pt x="1006" y="4770"/>
                    <a:pt x="1006" y="4480"/>
                  </a:cubicBezTo>
                  <a:cubicBezTo>
                    <a:pt x="1006" y="4189"/>
                    <a:pt x="1137" y="3929"/>
                    <a:pt x="1341" y="3753"/>
                  </a:cubicBezTo>
                  <a:cubicBezTo>
                    <a:pt x="1392" y="3710"/>
                    <a:pt x="1447" y="3671"/>
                    <a:pt x="1507" y="3637"/>
                  </a:cubicBezTo>
                  <a:cubicBezTo>
                    <a:pt x="1643" y="3565"/>
                    <a:pt x="1798" y="3522"/>
                    <a:pt x="1963" y="3522"/>
                  </a:cubicBezTo>
                  <a:close/>
                  <a:moveTo>
                    <a:pt x="6452" y="4428"/>
                  </a:moveTo>
                  <a:lnTo>
                    <a:pt x="6813" y="7137"/>
                  </a:lnTo>
                  <a:lnTo>
                    <a:pt x="6845" y="7372"/>
                  </a:lnTo>
                  <a:lnTo>
                    <a:pt x="6539" y="7138"/>
                  </a:lnTo>
                  <a:lnTo>
                    <a:pt x="3510" y="4821"/>
                  </a:lnTo>
                  <a:lnTo>
                    <a:pt x="6452" y="4428"/>
                  </a:lnTo>
                  <a:close/>
                  <a:moveTo>
                    <a:pt x="8592" y="7542"/>
                  </a:moveTo>
                  <a:cubicBezTo>
                    <a:pt x="9120" y="7542"/>
                    <a:pt x="9550" y="7971"/>
                    <a:pt x="9550" y="8499"/>
                  </a:cubicBezTo>
                  <a:cubicBezTo>
                    <a:pt x="9550" y="9029"/>
                    <a:pt x="9120" y="9458"/>
                    <a:pt x="8592" y="9458"/>
                  </a:cubicBezTo>
                  <a:cubicBezTo>
                    <a:pt x="8063" y="9458"/>
                    <a:pt x="7634" y="9028"/>
                    <a:pt x="7634" y="8499"/>
                  </a:cubicBezTo>
                  <a:cubicBezTo>
                    <a:pt x="7634" y="7971"/>
                    <a:pt x="8063" y="7542"/>
                    <a:pt x="8592" y="7542"/>
                  </a:cubicBezTo>
                  <a:close/>
                  <a:moveTo>
                    <a:pt x="3476" y="8223"/>
                  </a:moveTo>
                  <a:lnTo>
                    <a:pt x="2297" y="10690"/>
                  </a:lnTo>
                  <a:lnTo>
                    <a:pt x="1653" y="8868"/>
                  </a:lnTo>
                  <a:lnTo>
                    <a:pt x="3476" y="8223"/>
                  </a:lnTo>
                  <a:close/>
                  <a:moveTo>
                    <a:pt x="4620" y="9363"/>
                  </a:moveTo>
                  <a:cubicBezTo>
                    <a:pt x="5004" y="9363"/>
                    <a:pt x="5315" y="9673"/>
                    <a:pt x="5315" y="10058"/>
                  </a:cubicBezTo>
                  <a:cubicBezTo>
                    <a:pt x="5315" y="10442"/>
                    <a:pt x="5005" y="10752"/>
                    <a:pt x="4620" y="10752"/>
                  </a:cubicBezTo>
                  <a:cubicBezTo>
                    <a:pt x="4237" y="10752"/>
                    <a:pt x="3925" y="10442"/>
                    <a:pt x="3925" y="10058"/>
                  </a:cubicBezTo>
                  <a:cubicBezTo>
                    <a:pt x="3925" y="9673"/>
                    <a:pt x="4237" y="9363"/>
                    <a:pt x="4620" y="9363"/>
                  </a:cubicBezTo>
                  <a:close/>
                  <a:moveTo>
                    <a:pt x="7752" y="1"/>
                  </a:moveTo>
                  <a:lnTo>
                    <a:pt x="3103" y="965"/>
                  </a:lnTo>
                  <a:lnTo>
                    <a:pt x="2297" y="2649"/>
                  </a:lnTo>
                  <a:lnTo>
                    <a:pt x="1798" y="1235"/>
                  </a:lnTo>
                  <a:lnTo>
                    <a:pt x="1" y="1608"/>
                  </a:lnTo>
                  <a:lnTo>
                    <a:pt x="2066" y="11567"/>
                  </a:lnTo>
                  <a:cubicBezTo>
                    <a:pt x="2161" y="11578"/>
                    <a:pt x="2254" y="11601"/>
                    <a:pt x="2339" y="11637"/>
                  </a:cubicBezTo>
                  <a:cubicBezTo>
                    <a:pt x="2367" y="11649"/>
                    <a:pt x="2395" y="11663"/>
                    <a:pt x="2422" y="11676"/>
                  </a:cubicBezTo>
                  <a:cubicBezTo>
                    <a:pt x="2503" y="11721"/>
                    <a:pt x="2578" y="11776"/>
                    <a:pt x="2643" y="11841"/>
                  </a:cubicBezTo>
                  <a:cubicBezTo>
                    <a:pt x="2785" y="11983"/>
                    <a:pt x="2881" y="12169"/>
                    <a:pt x="2911" y="12377"/>
                  </a:cubicBezTo>
                  <a:lnTo>
                    <a:pt x="11028" y="10693"/>
                  </a:lnTo>
                  <a:lnTo>
                    <a:pt x="10739" y="9297"/>
                  </a:lnTo>
                  <a:lnTo>
                    <a:pt x="10140" y="8840"/>
                  </a:lnTo>
                  <a:lnTo>
                    <a:pt x="10629" y="8775"/>
                  </a:lnTo>
                  <a:lnTo>
                    <a:pt x="9810" y="4821"/>
                  </a:lnTo>
                  <a:lnTo>
                    <a:pt x="8927" y="6669"/>
                  </a:lnTo>
                  <a:lnTo>
                    <a:pt x="8282" y="4847"/>
                  </a:lnTo>
                  <a:lnTo>
                    <a:pt x="9710" y="4342"/>
                  </a:lnTo>
                  <a:lnTo>
                    <a:pt x="9077" y="1285"/>
                  </a:lnTo>
                  <a:cubicBezTo>
                    <a:pt x="8935" y="1369"/>
                    <a:pt x="8770" y="1416"/>
                    <a:pt x="8593" y="1416"/>
                  </a:cubicBezTo>
                  <a:cubicBezTo>
                    <a:pt x="8592" y="1416"/>
                    <a:pt x="8591" y="1416"/>
                    <a:pt x="8589" y="1416"/>
                  </a:cubicBezTo>
                  <a:cubicBezTo>
                    <a:pt x="8061" y="1416"/>
                    <a:pt x="7635" y="988"/>
                    <a:pt x="7635" y="460"/>
                  </a:cubicBezTo>
                  <a:cubicBezTo>
                    <a:pt x="7635" y="294"/>
                    <a:pt x="7677" y="138"/>
                    <a:pt x="7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86"/>
            <p:cNvSpPr/>
            <p:nvPr/>
          </p:nvSpPr>
          <p:spPr>
            <a:xfrm>
              <a:off x="2212880" y="4563039"/>
              <a:ext cx="76977" cy="93170"/>
            </a:xfrm>
            <a:custGeom>
              <a:rect b="b" l="l" r="r" t="t"/>
              <a:pathLst>
                <a:path extrusionOk="0" h="1916" w="1583">
                  <a:moveTo>
                    <a:pt x="623" y="1"/>
                  </a:moveTo>
                  <a:cubicBezTo>
                    <a:pt x="459" y="1"/>
                    <a:pt x="304" y="43"/>
                    <a:pt x="167" y="115"/>
                  </a:cubicBezTo>
                  <a:cubicBezTo>
                    <a:pt x="107" y="147"/>
                    <a:pt x="52" y="188"/>
                    <a:pt x="1" y="231"/>
                  </a:cubicBezTo>
                  <a:lnTo>
                    <a:pt x="1" y="1685"/>
                  </a:lnTo>
                  <a:cubicBezTo>
                    <a:pt x="52" y="1728"/>
                    <a:pt x="107" y="1768"/>
                    <a:pt x="167" y="1800"/>
                  </a:cubicBezTo>
                  <a:cubicBezTo>
                    <a:pt x="303" y="1873"/>
                    <a:pt x="458" y="1915"/>
                    <a:pt x="623" y="1915"/>
                  </a:cubicBezTo>
                  <a:cubicBezTo>
                    <a:pt x="756" y="1915"/>
                    <a:pt x="882" y="1889"/>
                    <a:pt x="998" y="1840"/>
                  </a:cubicBezTo>
                  <a:cubicBezTo>
                    <a:pt x="1026" y="1828"/>
                    <a:pt x="1054" y="1815"/>
                    <a:pt x="1080" y="1800"/>
                  </a:cubicBezTo>
                  <a:cubicBezTo>
                    <a:pt x="1162" y="1756"/>
                    <a:pt x="1237" y="1701"/>
                    <a:pt x="1301" y="1635"/>
                  </a:cubicBezTo>
                  <a:cubicBezTo>
                    <a:pt x="1474" y="1463"/>
                    <a:pt x="1582" y="1223"/>
                    <a:pt x="1582" y="958"/>
                  </a:cubicBezTo>
                  <a:cubicBezTo>
                    <a:pt x="1582" y="693"/>
                    <a:pt x="1474" y="454"/>
                    <a:pt x="1301" y="280"/>
                  </a:cubicBezTo>
                  <a:cubicBezTo>
                    <a:pt x="1237" y="215"/>
                    <a:pt x="1162" y="160"/>
                    <a:pt x="1080" y="115"/>
                  </a:cubicBezTo>
                  <a:cubicBezTo>
                    <a:pt x="1054" y="102"/>
                    <a:pt x="1026" y="88"/>
                    <a:pt x="998" y="76"/>
                  </a:cubicBezTo>
                  <a:cubicBezTo>
                    <a:pt x="883" y="28"/>
                    <a:pt x="756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86"/>
            <p:cNvSpPr/>
            <p:nvPr/>
          </p:nvSpPr>
          <p:spPr>
            <a:xfrm>
              <a:off x="2318353" y="4607144"/>
              <a:ext cx="160714" cy="131732"/>
            </a:xfrm>
            <a:custGeom>
              <a:rect b="b" l="l" r="r" t="t"/>
              <a:pathLst>
                <a:path extrusionOk="0" h="2709" w="3305">
                  <a:moveTo>
                    <a:pt x="2943" y="0"/>
                  </a:moveTo>
                  <a:lnTo>
                    <a:pt x="1" y="392"/>
                  </a:lnTo>
                  <a:lnTo>
                    <a:pt x="3030" y="2709"/>
                  </a:lnTo>
                  <a:lnTo>
                    <a:pt x="3304" y="2709"/>
                  </a:lnTo>
                  <a:lnTo>
                    <a:pt x="2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86"/>
            <p:cNvSpPr/>
            <p:nvPr/>
          </p:nvSpPr>
          <p:spPr>
            <a:xfrm>
              <a:off x="2550355" y="4602913"/>
              <a:ext cx="74400" cy="113253"/>
            </a:xfrm>
            <a:custGeom>
              <a:rect b="b" l="l" r="r" t="t"/>
              <a:pathLst>
                <a:path extrusionOk="0" h="2329" w="1530">
                  <a:moveTo>
                    <a:pt x="1429" y="1"/>
                  </a:moveTo>
                  <a:lnTo>
                    <a:pt x="1" y="506"/>
                  </a:lnTo>
                  <a:lnTo>
                    <a:pt x="646" y="2328"/>
                  </a:lnTo>
                  <a:lnTo>
                    <a:pt x="1529" y="479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86"/>
            <p:cNvSpPr/>
            <p:nvPr/>
          </p:nvSpPr>
          <p:spPr>
            <a:xfrm>
              <a:off x="2518941" y="4381561"/>
              <a:ext cx="70121" cy="79214"/>
            </a:xfrm>
            <a:custGeom>
              <a:rect b="b" l="l" r="r" t="t"/>
              <a:pathLst>
                <a:path extrusionOk="0" h="1629" w="1442">
                  <a:moveTo>
                    <a:pt x="1133" y="1"/>
                  </a:moveTo>
                  <a:lnTo>
                    <a:pt x="119" y="211"/>
                  </a:lnTo>
                  <a:cubicBezTo>
                    <a:pt x="43" y="348"/>
                    <a:pt x="1" y="504"/>
                    <a:pt x="1" y="670"/>
                  </a:cubicBezTo>
                  <a:cubicBezTo>
                    <a:pt x="1" y="1199"/>
                    <a:pt x="429" y="1629"/>
                    <a:pt x="958" y="1629"/>
                  </a:cubicBezTo>
                  <a:cubicBezTo>
                    <a:pt x="1135" y="1629"/>
                    <a:pt x="1299" y="1579"/>
                    <a:pt x="1442" y="1497"/>
                  </a:cubicBezTo>
                  <a:lnTo>
                    <a:pt x="11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86"/>
            <p:cNvSpPr/>
            <p:nvPr/>
          </p:nvSpPr>
          <p:spPr>
            <a:xfrm>
              <a:off x="2235054" y="4438650"/>
              <a:ext cx="63556" cy="81986"/>
            </a:xfrm>
            <a:custGeom>
              <a:rect b="b" l="l" r="r" t="t"/>
              <a:pathLst>
                <a:path extrusionOk="0" h="1686" w="1307">
                  <a:moveTo>
                    <a:pt x="1307" y="1"/>
                  </a:moveTo>
                  <a:lnTo>
                    <a:pt x="1" y="272"/>
                  </a:lnTo>
                  <a:lnTo>
                    <a:pt x="501" y="1685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86"/>
            <p:cNvSpPr/>
            <p:nvPr/>
          </p:nvSpPr>
          <p:spPr>
            <a:xfrm>
              <a:off x="2338582" y="4456107"/>
              <a:ext cx="67641" cy="67592"/>
            </a:xfrm>
            <a:custGeom>
              <a:rect b="b" l="l" r="r" t="t"/>
              <a:pathLst>
                <a:path extrusionOk="0" h="1390" w="1391">
                  <a:moveTo>
                    <a:pt x="695" y="1"/>
                  </a:moveTo>
                  <a:cubicBezTo>
                    <a:pt x="312" y="1"/>
                    <a:pt x="0" y="311"/>
                    <a:pt x="0" y="696"/>
                  </a:cubicBezTo>
                  <a:cubicBezTo>
                    <a:pt x="0" y="1080"/>
                    <a:pt x="312" y="1390"/>
                    <a:pt x="695" y="1390"/>
                  </a:cubicBezTo>
                  <a:cubicBezTo>
                    <a:pt x="1079" y="1390"/>
                    <a:pt x="1390" y="1080"/>
                    <a:pt x="1390" y="696"/>
                  </a:cubicBezTo>
                  <a:cubicBezTo>
                    <a:pt x="1390" y="311"/>
                    <a:pt x="1080" y="1"/>
                    <a:pt x="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86"/>
            <p:cNvSpPr/>
            <p:nvPr/>
          </p:nvSpPr>
          <p:spPr>
            <a:xfrm>
              <a:off x="2248037" y="4954247"/>
              <a:ext cx="41139" cy="46002"/>
            </a:xfrm>
            <a:custGeom>
              <a:rect b="b" l="l" r="r" t="t"/>
              <a:pathLst>
                <a:path extrusionOk="0" h="946" w="846">
                  <a:moveTo>
                    <a:pt x="0" y="1"/>
                  </a:moveTo>
                  <a:lnTo>
                    <a:pt x="196" y="946"/>
                  </a:lnTo>
                  <a:lnTo>
                    <a:pt x="845" y="811"/>
                  </a:lnTo>
                  <a:cubicBezTo>
                    <a:pt x="814" y="604"/>
                    <a:pt x="718" y="418"/>
                    <a:pt x="576" y="276"/>
                  </a:cubicBezTo>
                  <a:cubicBezTo>
                    <a:pt x="512" y="210"/>
                    <a:pt x="438" y="155"/>
                    <a:pt x="356" y="111"/>
                  </a:cubicBezTo>
                  <a:cubicBezTo>
                    <a:pt x="330" y="97"/>
                    <a:pt x="302" y="83"/>
                    <a:pt x="272" y="71"/>
                  </a:cubicBezTo>
                  <a:cubicBezTo>
                    <a:pt x="187" y="35"/>
                    <a:pt x="96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86"/>
            <p:cNvSpPr/>
            <p:nvPr/>
          </p:nvSpPr>
          <p:spPr>
            <a:xfrm>
              <a:off x="2640704" y="4818479"/>
              <a:ext cx="29079" cy="25529"/>
            </a:xfrm>
            <a:custGeom>
              <a:rect b="b" l="l" r="r" t="t"/>
              <a:pathLst>
                <a:path extrusionOk="0" h="525" w="598">
                  <a:moveTo>
                    <a:pt x="490" y="0"/>
                  </a:moveTo>
                  <a:lnTo>
                    <a:pt x="1" y="66"/>
                  </a:lnTo>
                  <a:lnTo>
                    <a:pt x="598" y="524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86"/>
            <p:cNvSpPr/>
            <p:nvPr/>
          </p:nvSpPr>
          <p:spPr>
            <a:xfrm>
              <a:off x="2512668" y="4758473"/>
              <a:ext cx="106300" cy="93219"/>
            </a:xfrm>
            <a:custGeom>
              <a:rect b="b" l="l" r="r" t="t"/>
              <a:pathLst>
                <a:path extrusionOk="0" h="1917" w="2186">
                  <a:moveTo>
                    <a:pt x="1092" y="1"/>
                  </a:moveTo>
                  <a:cubicBezTo>
                    <a:pt x="920" y="1"/>
                    <a:pt x="746" y="47"/>
                    <a:pt x="589" y="144"/>
                  </a:cubicBezTo>
                  <a:cubicBezTo>
                    <a:pt x="139" y="422"/>
                    <a:pt x="0" y="1012"/>
                    <a:pt x="278" y="1462"/>
                  </a:cubicBezTo>
                  <a:cubicBezTo>
                    <a:pt x="459" y="1755"/>
                    <a:pt x="772" y="1916"/>
                    <a:pt x="1093" y="1916"/>
                  </a:cubicBezTo>
                  <a:cubicBezTo>
                    <a:pt x="1265" y="1916"/>
                    <a:pt x="1439" y="1870"/>
                    <a:pt x="1596" y="1773"/>
                  </a:cubicBezTo>
                  <a:cubicBezTo>
                    <a:pt x="2046" y="1496"/>
                    <a:pt x="2185" y="905"/>
                    <a:pt x="1908" y="455"/>
                  </a:cubicBezTo>
                  <a:cubicBezTo>
                    <a:pt x="1726" y="162"/>
                    <a:pt x="1413" y="1"/>
                    <a:pt x="1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86"/>
            <p:cNvSpPr/>
            <p:nvPr/>
          </p:nvSpPr>
          <p:spPr>
            <a:xfrm>
              <a:off x="2228100" y="4791588"/>
              <a:ext cx="88648" cy="120061"/>
            </a:xfrm>
            <a:custGeom>
              <a:rect b="b" l="l" r="r" t="t"/>
              <a:pathLst>
                <a:path extrusionOk="0" h="2469" w="1823">
                  <a:moveTo>
                    <a:pt x="1823" y="1"/>
                  </a:moveTo>
                  <a:lnTo>
                    <a:pt x="0" y="646"/>
                  </a:lnTo>
                  <a:lnTo>
                    <a:pt x="644" y="2468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86"/>
            <p:cNvSpPr/>
            <p:nvPr/>
          </p:nvSpPr>
          <p:spPr>
            <a:xfrm>
              <a:off x="2338582" y="4847121"/>
              <a:ext cx="67641" cy="67544"/>
            </a:xfrm>
            <a:custGeom>
              <a:rect b="b" l="l" r="r" t="t"/>
              <a:pathLst>
                <a:path extrusionOk="0" h="1389" w="1391">
                  <a:moveTo>
                    <a:pt x="695" y="0"/>
                  </a:moveTo>
                  <a:cubicBezTo>
                    <a:pt x="312" y="0"/>
                    <a:pt x="0" y="311"/>
                    <a:pt x="0" y="695"/>
                  </a:cubicBezTo>
                  <a:cubicBezTo>
                    <a:pt x="0" y="1079"/>
                    <a:pt x="312" y="1389"/>
                    <a:pt x="695" y="1389"/>
                  </a:cubicBezTo>
                  <a:cubicBezTo>
                    <a:pt x="1079" y="1389"/>
                    <a:pt x="1390" y="1079"/>
                    <a:pt x="1390" y="695"/>
                  </a:cubicBezTo>
                  <a:cubicBezTo>
                    <a:pt x="1390" y="311"/>
                    <a:pt x="1080" y="0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86"/>
            <p:cNvSpPr/>
            <p:nvPr/>
          </p:nvSpPr>
          <p:spPr>
            <a:xfrm>
              <a:off x="2465694" y="4738827"/>
              <a:ext cx="14929" cy="11427"/>
            </a:xfrm>
            <a:custGeom>
              <a:rect b="b" l="l" r="r" t="t"/>
              <a:pathLst>
                <a:path extrusionOk="0" h="235" w="307">
                  <a:moveTo>
                    <a:pt x="0" y="1"/>
                  </a:moveTo>
                  <a:lnTo>
                    <a:pt x="306" y="23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86"/>
            <p:cNvSpPr/>
            <p:nvPr/>
          </p:nvSpPr>
          <p:spPr>
            <a:xfrm>
              <a:off x="2196638" y="4574272"/>
              <a:ext cx="16290" cy="70704"/>
            </a:xfrm>
            <a:custGeom>
              <a:rect b="b" l="l" r="r" t="t"/>
              <a:pathLst>
                <a:path extrusionOk="0" h="1454" w="335">
                  <a:moveTo>
                    <a:pt x="335" y="0"/>
                  </a:moveTo>
                  <a:cubicBezTo>
                    <a:pt x="131" y="176"/>
                    <a:pt x="0" y="436"/>
                    <a:pt x="0" y="727"/>
                  </a:cubicBezTo>
                  <a:cubicBezTo>
                    <a:pt x="0" y="1018"/>
                    <a:pt x="131" y="1279"/>
                    <a:pt x="335" y="1454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86"/>
            <p:cNvSpPr/>
            <p:nvPr/>
          </p:nvSpPr>
          <p:spPr>
            <a:xfrm>
              <a:off x="2426549" y="4239617"/>
              <a:ext cx="15269" cy="11427"/>
            </a:xfrm>
            <a:custGeom>
              <a:rect b="b" l="l" r="r" t="t"/>
              <a:pathLst>
                <a:path extrusionOk="0" h="235" w="314">
                  <a:moveTo>
                    <a:pt x="313" y="0"/>
                  </a:moveTo>
                  <a:lnTo>
                    <a:pt x="76" y="49"/>
                  </a:lnTo>
                  <a:cubicBezTo>
                    <a:pt x="52" y="111"/>
                    <a:pt x="27" y="173"/>
                    <a:pt x="1" y="234"/>
                  </a:cubicBezTo>
                  <a:cubicBezTo>
                    <a:pt x="103" y="156"/>
                    <a:pt x="207" y="77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86"/>
            <p:cNvSpPr/>
            <p:nvPr/>
          </p:nvSpPr>
          <p:spPr>
            <a:xfrm>
              <a:off x="2321562" y="4262326"/>
              <a:ext cx="10698" cy="18430"/>
            </a:xfrm>
            <a:custGeom>
              <a:rect b="b" l="l" r="r" t="t"/>
              <a:pathLst>
                <a:path extrusionOk="0" h="379" w="220">
                  <a:moveTo>
                    <a:pt x="219" y="1"/>
                  </a:moveTo>
                  <a:lnTo>
                    <a:pt x="1" y="46"/>
                  </a:lnTo>
                  <a:cubicBezTo>
                    <a:pt x="50" y="122"/>
                    <a:pt x="101" y="199"/>
                    <a:pt x="147" y="277"/>
                  </a:cubicBezTo>
                  <a:cubicBezTo>
                    <a:pt x="167" y="310"/>
                    <a:pt x="188" y="343"/>
                    <a:pt x="206" y="378"/>
                  </a:cubicBezTo>
                  <a:cubicBezTo>
                    <a:pt x="206" y="252"/>
                    <a:pt x="211" y="125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86"/>
            <p:cNvSpPr/>
            <p:nvPr/>
          </p:nvSpPr>
          <p:spPr>
            <a:xfrm>
              <a:off x="2566304" y="4211997"/>
              <a:ext cx="11768" cy="15512"/>
            </a:xfrm>
            <a:custGeom>
              <a:rect b="b" l="l" r="r" t="t"/>
              <a:pathLst>
                <a:path extrusionOk="0" h="319" w="242">
                  <a:moveTo>
                    <a:pt x="177" y="1"/>
                  </a:moveTo>
                  <a:lnTo>
                    <a:pt x="0" y="38"/>
                  </a:lnTo>
                  <a:cubicBezTo>
                    <a:pt x="90" y="102"/>
                    <a:pt x="167" y="182"/>
                    <a:pt x="225" y="284"/>
                  </a:cubicBezTo>
                  <a:cubicBezTo>
                    <a:pt x="231" y="296"/>
                    <a:pt x="236" y="307"/>
                    <a:pt x="242" y="319"/>
                  </a:cubicBezTo>
                  <a:lnTo>
                    <a:pt x="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86"/>
            <p:cNvSpPr/>
            <p:nvPr/>
          </p:nvSpPr>
          <p:spPr>
            <a:xfrm>
              <a:off x="2096222" y="4243021"/>
              <a:ext cx="512291" cy="234141"/>
            </a:xfrm>
            <a:custGeom>
              <a:rect b="b" l="l" r="r" t="t"/>
              <a:pathLst>
                <a:path extrusionOk="0" h="4815" w="10535">
                  <a:moveTo>
                    <a:pt x="9974" y="1"/>
                  </a:moveTo>
                  <a:cubicBezTo>
                    <a:pt x="9965" y="218"/>
                    <a:pt x="9860" y="434"/>
                    <a:pt x="9717" y="605"/>
                  </a:cubicBezTo>
                  <a:cubicBezTo>
                    <a:pt x="9472" y="902"/>
                    <a:pt x="9137" y="1112"/>
                    <a:pt x="8812" y="1313"/>
                  </a:cubicBezTo>
                  <a:cubicBezTo>
                    <a:pt x="8461" y="1529"/>
                    <a:pt x="8095" y="1717"/>
                    <a:pt x="7716" y="1877"/>
                  </a:cubicBezTo>
                  <a:cubicBezTo>
                    <a:pt x="6965" y="2194"/>
                    <a:pt x="6157" y="2416"/>
                    <a:pt x="5342" y="2490"/>
                  </a:cubicBezTo>
                  <a:cubicBezTo>
                    <a:pt x="5310" y="2513"/>
                    <a:pt x="5269" y="2523"/>
                    <a:pt x="5228" y="2523"/>
                  </a:cubicBezTo>
                  <a:cubicBezTo>
                    <a:pt x="5211" y="2534"/>
                    <a:pt x="5192" y="2543"/>
                    <a:pt x="5170" y="2550"/>
                  </a:cubicBezTo>
                  <a:cubicBezTo>
                    <a:pt x="4965" y="2607"/>
                    <a:pt x="4760" y="2661"/>
                    <a:pt x="4559" y="2737"/>
                  </a:cubicBezTo>
                  <a:cubicBezTo>
                    <a:pt x="4350" y="2817"/>
                    <a:pt x="4144" y="2907"/>
                    <a:pt x="3940" y="3000"/>
                  </a:cubicBezTo>
                  <a:cubicBezTo>
                    <a:pt x="3538" y="3182"/>
                    <a:pt x="3139" y="3368"/>
                    <a:pt x="2722" y="3506"/>
                  </a:cubicBezTo>
                  <a:cubicBezTo>
                    <a:pt x="2351" y="3629"/>
                    <a:pt x="1961" y="3706"/>
                    <a:pt x="1574" y="3706"/>
                  </a:cubicBezTo>
                  <a:cubicBezTo>
                    <a:pt x="1190" y="3706"/>
                    <a:pt x="809" y="3630"/>
                    <a:pt x="455" y="3447"/>
                  </a:cubicBezTo>
                  <a:cubicBezTo>
                    <a:pt x="312" y="3372"/>
                    <a:pt x="138" y="3262"/>
                    <a:pt x="0" y="3126"/>
                  </a:cubicBezTo>
                  <a:lnTo>
                    <a:pt x="0" y="3126"/>
                  </a:lnTo>
                  <a:lnTo>
                    <a:pt x="351" y="4814"/>
                  </a:lnTo>
                  <a:lnTo>
                    <a:pt x="1060" y="4667"/>
                  </a:lnTo>
                  <a:lnTo>
                    <a:pt x="2857" y="4294"/>
                  </a:lnTo>
                  <a:lnTo>
                    <a:pt x="4161" y="4023"/>
                  </a:lnTo>
                  <a:lnTo>
                    <a:pt x="8810" y="3059"/>
                  </a:lnTo>
                  <a:lnTo>
                    <a:pt x="9823" y="2848"/>
                  </a:lnTo>
                  <a:lnTo>
                    <a:pt x="10534" y="2701"/>
                  </a:lnTo>
                  <a:lnTo>
                    <a:pt x="9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86"/>
            <p:cNvSpPr/>
            <p:nvPr/>
          </p:nvSpPr>
          <p:spPr>
            <a:xfrm>
              <a:off x="2101960" y="4322235"/>
              <a:ext cx="217219" cy="82959"/>
            </a:xfrm>
            <a:custGeom>
              <a:rect b="b" l="l" r="r" t="t"/>
              <a:pathLst>
                <a:path extrusionOk="0" h="1706" w="4467">
                  <a:moveTo>
                    <a:pt x="2025" y="1"/>
                  </a:moveTo>
                  <a:cubicBezTo>
                    <a:pt x="1651" y="1"/>
                    <a:pt x="1279" y="68"/>
                    <a:pt x="918" y="230"/>
                  </a:cubicBezTo>
                  <a:cubicBezTo>
                    <a:pt x="755" y="305"/>
                    <a:pt x="593" y="394"/>
                    <a:pt x="448" y="502"/>
                  </a:cubicBezTo>
                  <a:cubicBezTo>
                    <a:pt x="317" y="598"/>
                    <a:pt x="178" y="707"/>
                    <a:pt x="80" y="837"/>
                  </a:cubicBezTo>
                  <a:cubicBezTo>
                    <a:pt x="46" y="883"/>
                    <a:pt x="8" y="936"/>
                    <a:pt x="3" y="992"/>
                  </a:cubicBezTo>
                  <a:cubicBezTo>
                    <a:pt x="0" y="1065"/>
                    <a:pt x="59" y="1125"/>
                    <a:pt x="103" y="1177"/>
                  </a:cubicBezTo>
                  <a:cubicBezTo>
                    <a:pt x="207" y="1292"/>
                    <a:pt x="328" y="1384"/>
                    <a:pt x="460" y="1462"/>
                  </a:cubicBezTo>
                  <a:cubicBezTo>
                    <a:pt x="763" y="1636"/>
                    <a:pt x="1099" y="1705"/>
                    <a:pt x="1438" y="1705"/>
                  </a:cubicBezTo>
                  <a:cubicBezTo>
                    <a:pt x="1775" y="1705"/>
                    <a:pt x="2115" y="1638"/>
                    <a:pt x="2433" y="1538"/>
                  </a:cubicBezTo>
                  <a:cubicBezTo>
                    <a:pt x="2858" y="1405"/>
                    <a:pt x="3259" y="1210"/>
                    <a:pt x="3663" y="1026"/>
                  </a:cubicBezTo>
                  <a:cubicBezTo>
                    <a:pt x="3923" y="907"/>
                    <a:pt x="4190" y="782"/>
                    <a:pt x="4467" y="687"/>
                  </a:cubicBezTo>
                  <a:cubicBezTo>
                    <a:pt x="3704" y="334"/>
                    <a:pt x="2858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86"/>
            <p:cNvSpPr/>
            <p:nvPr/>
          </p:nvSpPr>
          <p:spPr>
            <a:xfrm>
              <a:off x="2079592" y="4292281"/>
              <a:ext cx="131489" cy="63994"/>
            </a:xfrm>
            <a:custGeom>
              <a:rect b="b" l="l" r="r" t="t"/>
              <a:pathLst>
                <a:path extrusionOk="0" h="1316" w="2704">
                  <a:moveTo>
                    <a:pt x="2230" y="0"/>
                  </a:moveTo>
                  <a:lnTo>
                    <a:pt x="0" y="463"/>
                  </a:lnTo>
                  <a:lnTo>
                    <a:pt x="177" y="1316"/>
                  </a:lnTo>
                  <a:cubicBezTo>
                    <a:pt x="315" y="1074"/>
                    <a:pt x="591" y="879"/>
                    <a:pt x="797" y="741"/>
                  </a:cubicBezTo>
                  <a:cubicBezTo>
                    <a:pt x="1302" y="402"/>
                    <a:pt x="1895" y="249"/>
                    <a:pt x="2494" y="249"/>
                  </a:cubicBezTo>
                  <a:cubicBezTo>
                    <a:pt x="2564" y="249"/>
                    <a:pt x="2634" y="251"/>
                    <a:pt x="2704" y="255"/>
                  </a:cubicBezTo>
                  <a:cubicBezTo>
                    <a:pt x="2540" y="179"/>
                    <a:pt x="2382" y="93"/>
                    <a:pt x="2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86"/>
            <p:cNvSpPr/>
            <p:nvPr/>
          </p:nvSpPr>
          <p:spPr>
            <a:xfrm>
              <a:off x="2348550" y="4246571"/>
              <a:ext cx="59666" cy="80235"/>
            </a:xfrm>
            <a:custGeom>
              <a:rect b="b" l="l" r="r" t="t"/>
              <a:pathLst>
                <a:path extrusionOk="0" h="1650" w="1227">
                  <a:moveTo>
                    <a:pt x="1227" y="1"/>
                  </a:moveTo>
                  <a:lnTo>
                    <a:pt x="42" y="246"/>
                  </a:lnTo>
                  <a:cubicBezTo>
                    <a:pt x="0" y="710"/>
                    <a:pt x="12" y="1180"/>
                    <a:pt x="83" y="1642"/>
                  </a:cubicBezTo>
                  <a:cubicBezTo>
                    <a:pt x="84" y="1644"/>
                    <a:pt x="84" y="1647"/>
                    <a:pt x="85" y="1649"/>
                  </a:cubicBezTo>
                  <a:cubicBezTo>
                    <a:pt x="303" y="1353"/>
                    <a:pt x="542" y="1071"/>
                    <a:pt x="800" y="808"/>
                  </a:cubicBezTo>
                  <a:cubicBezTo>
                    <a:pt x="956" y="563"/>
                    <a:pt x="1093" y="305"/>
                    <a:pt x="1211" y="39"/>
                  </a:cubicBezTo>
                  <a:cubicBezTo>
                    <a:pt x="1216" y="26"/>
                    <a:pt x="1221" y="13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86"/>
            <p:cNvSpPr/>
            <p:nvPr/>
          </p:nvSpPr>
          <p:spPr>
            <a:xfrm>
              <a:off x="2215749" y="4268551"/>
              <a:ext cx="116317" cy="54560"/>
            </a:xfrm>
            <a:custGeom>
              <a:rect b="b" l="l" r="r" t="t"/>
              <a:pathLst>
                <a:path extrusionOk="0" h="1122" w="2392">
                  <a:moveTo>
                    <a:pt x="1780" y="0"/>
                  </a:moveTo>
                  <a:lnTo>
                    <a:pt x="0" y="369"/>
                  </a:lnTo>
                  <a:cubicBezTo>
                    <a:pt x="106" y="421"/>
                    <a:pt x="214" y="468"/>
                    <a:pt x="324" y="512"/>
                  </a:cubicBezTo>
                  <a:cubicBezTo>
                    <a:pt x="824" y="706"/>
                    <a:pt x="1348" y="825"/>
                    <a:pt x="1863" y="966"/>
                  </a:cubicBezTo>
                  <a:cubicBezTo>
                    <a:pt x="2039" y="1014"/>
                    <a:pt x="2216" y="1065"/>
                    <a:pt x="2391" y="1122"/>
                  </a:cubicBezTo>
                  <a:cubicBezTo>
                    <a:pt x="2300" y="903"/>
                    <a:pt x="2200" y="686"/>
                    <a:pt x="2082" y="476"/>
                  </a:cubicBezTo>
                  <a:cubicBezTo>
                    <a:pt x="1988" y="313"/>
                    <a:pt x="1888" y="154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86"/>
            <p:cNvSpPr/>
            <p:nvPr/>
          </p:nvSpPr>
          <p:spPr>
            <a:xfrm>
              <a:off x="2365521" y="4222354"/>
              <a:ext cx="198011" cy="121471"/>
            </a:xfrm>
            <a:custGeom>
              <a:rect b="b" l="l" r="r" t="t"/>
              <a:pathLst>
                <a:path extrusionOk="0" h="2498" w="4072">
                  <a:moveTo>
                    <a:pt x="3411" y="1"/>
                  </a:moveTo>
                  <a:cubicBezTo>
                    <a:pt x="3347" y="1"/>
                    <a:pt x="3284" y="5"/>
                    <a:pt x="3221" y="12"/>
                  </a:cubicBezTo>
                  <a:lnTo>
                    <a:pt x="2917" y="75"/>
                  </a:lnTo>
                  <a:cubicBezTo>
                    <a:pt x="2763" y="121"/>
                    <a:pt x="2611" y="181"/>
                    <a:pt x="2467" y="253"/>
                  </a:cubicBezTo>
                  <a:cubicBezTo>
                    <a:pt x="2137" y="417"/>
                    <a:pt x="1828" y="625"/>
                    <a:pt x="1533" y="846"/>
                  </a:cubicBezTo>
                  <a:cubicBezTo>
                    <a:pt x="1273" y="1047"/>
                    <a:pt x="1024" y="1263"/>
                    <a:pt x="789" y="1492"/>
                  </a:cubicBezTo>
                  <a:lnTo>
                    <a:pt x="742" y="1572"/>
                  </a:lnTo>
                  <a:cubicBezTo>
                    <a:pt x="612" y="1775"/>
                    <a:pt x="466" y="1970"/>
                    <a:pt x="311" y="2153"/>
                  </a:cubicBezTo>
                  <a:cubicBezTo>
                    <a:pt x="213" y="2269"/>
                    <a:pt x="112" y="2390"/>
                    <a:pt x="1" y="2498"/>
                  </a:cubicBezTo>
                  <a:cubicBezTo>
                    <a:pt x="545" y="2422"/>
                    <a:pt x="1082" y="2303"/>
                    <a:pt x="1602" y="2115"/>
                  </a:cubicBezTo>
                  <a:cubicBezTo>
                    <a:pt x="2302" y="1864"/>
                    <a:pt x="2988" y="1519"/>
                    <a:pt x="3582" y="1072"/>
                  </a:cubicBezTo>
                  <a:cubicBezTo>
                    <a:pt x="3781" y="921"/>
                    <a:pt x="4040" y="697"/>
                    <a:pt x="4056" y="427"/>
                  </a:cubicBezTo>
                  <a:cubicBezTo>
                    <a:pt x="4072" y="151"/>
                    <a:pt x="3767" y="28"/>
                    <a:pt x="3536" y="7"/>
                  </a:cubicBezTo>
                  <a:cubicBezTo>
                    <a:pt x="3494" y="3"/>
                    <a:pt x="3452" y="1"/>
                    <a:pt x="3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86"/>
            <p:cNvSpPr/>
            <p:nvPr/>
          </p:nvSpPr>
          <p:spPr>
            <a:xfrm>
              <a:off x="2083920" y="4082550"/>
              <a:ext cx="497508" cy="340733"/>
            </a:xfrm>
            <a:custGeom>
              <a:rect b="b" l="l" r="r" t="t"/>
              <a:pathLst>
                <a:path extrusionOk="0" h="7007" w="10231">
                  <a:moveTo>
                    <a:pt x="1198" y="1593"/>
                  </a:moveTo>
                  <a:cubicBezTo>
                    <a:pt x="1496" y="1593"/>
                    <a:pt x="1806" y="1724"/>
                    <a:pt x="2067" y="1835"/>
                  </a:cubicBezTo>
                  <a:cubicBezTo>
                    <a:pt x="2834" y="2162"/>
                    <a:pt x="3520" y="2673"/>
                    <a:pt x="4072" y="3294"/>
                  </a:cubicBezTo>
                  <a:cubicBezTo>
                    <a:pt x="4223" y="3463"/>
                    <a:pt x="4363" y="3641"/>
                    <a:pt x="4492" y="3825"/>
                  </a:cubicBezTo>
                  <a:cubicBezTo>
                    <a:pt x="4601" y="3980"/>
                    <a:pt x="4703" y="4138"/>
                    <a:pt x="4794" y="4301"/>
                  </a:cubicBezTo>
                  <a:cubicBezTo>
                    <a:pt x="4912" y="4510"/>
                    <a:pt x="5012" y="4726"/>
                    <a:pt x="5103" y="4947"/>
                  </a:cubicBezTo>
                  <a:cubicBezTo>
                    <a:pt x="4928" y="4889"/>
                    <a:pt x="4752" y="4839"/>
                    <a:pt x="4575" y="4791"/>
                  </a:cubicBezTo>
                  <a:cubicBezTo>
                    <a:pt x="4060" y="4650"/>
                    <a:pt x="3536" y="4531"/>
                    <a:pt x="3036" y="4337"/>
                  </a:cubicBezTo>
                  <a:cubicBezTo>
                    <a:pt x="2926" y="4294"/>
                    <a:pt x="2817" y="4246"/>
                    <a:pt x="2711" y="4194"/>
                  </a:cubicBezTo>
                  <a:cubicBezTo>
                    <a:pt x="2392" y="4039"/>
                    <a:pt x="2096" y="3847"/>
                    <a:pt x="1812" y="3630"/>
                  </a:cubicBezTo>
                  <a:cubicBezTo>
                    <a:pt x="1618" y="3482"/>
                    <a:pt x="1431" y="3326"/>
                    <a:pt x="1246" y="3167"/>
                  </a:cubicBezTo>
                  <a:cubicBezTo>
                    <a:pt x="1063" y="3008"/>
                    <a:pt x="874" y="2849"/>
                    <a:pt x="729" y="2653"/>
                  </a:cubicBezTo>
                  <a:cubicBezTo>
                    <a:pt x="507" y="2355"/>
                    <a:pt x="432" y="1884"/>
                    <a:pt x="818" y="1682"/>
                  </a:cubicBezTo>
                  <a:cubicBezTo>
                    <a:pt x="938" y="1619"/>
                    <a:pt x="1067" y="1593"/>
                    <a:pt x="1198" y="1593"/>
                  </a:cubicBezTo>
                  <a:close/>
                  <a:moveTo>
                    <a:pt x="7009" y="381"/>
                  </a:moveTo>
                  <a:cubicBezTo>
                    <a:pt x="7288" y="381"/>
                    <a:pt x="7314" y="967"/>
                    <a:pt x="7296" y="1157"/>
                  </a:cubicBezTo>
                  <a:cubicBezTo>
                    <a:pt x="7258" y="1550"/>
                    <a:pt x="7151" y="1946"/>
                    <a:pt x="7042" y="2324"/>
                  </a:cubicBezTo>
                  <a:cubicBezTo>
                    <a:pt x="6940" y="2681"/>
                    <a:pt x="6815" y="3034"/>
                    <a:pt x="6667" y="3374"/>
                  </a:cubicBezTo>
                  <a:cubicBezTo>
                    <a:pt x="6662" y="3387"/>
                    <a:pt x="6656" y="3400"/>
                    <a:pt x="6652" y="3412"/>
                  </a:cubicBezTo>
                  <a:cubicBezTo>
                    <a:pt x="6533" y="3678"/>
                    <a:pt x="6397" y="3935"/>
                    <a:pt x="6240" y="4181"/>
                  </a:cubicBezTo>
                  <a:cubicBezTo>
                    <a:pt x="5983" y="4444"/>
                    <a:pt x="5744" y="4725"/>
                    <a:pt x="5526" y="5022"/>
                  </a:cubicBezTo>
                  <a:cubicBezTo>
                    <a:pt x="5525" y="5019"/>
                    <a:pt x="5525" y="5017"/>
                    <a:pt x="5523" y="5014"/>
                  </a:cubicBezTo>
                  <a:cubicBezTo>
                    <a:pt x="5454" y="4553"/>
                    <a:pt x="5441" y="4083"/>
                    <a:pt x="5483" y="3619"/>
                  </a:cubicBezTo>
                  <a:cubicBezTo>
                    <a:pt x="5494" y="3485"/>
                    <a:pt x="5510" y="3350"/>
                    <a:pt x="5532" y="3218"/>
                  </a:cubicBezTo>
                  <a:cubicBezTo>
                    <a:pt x="5643" y="2513"/>
                    <a:pt x="5884" y="1825"/>
                    <a:pt x="6245" y="1210"/>
                  </a:cubicBezTo>
                  <a:cubicBezTo>
                    <a:pt x="6337" y="1052"/>
                    <a:pt x="6437" y="899"/>
                    <a:pt x="6545" y="751"/>
                  </a:cubicBezTo>
                  <a:cubicBezTo>
                    <a:pt x="6641" y="621"/>
                    <a:pt x="6749" y="473"/>
                    <a:pt x="6902" y="406"/>
                  </a:cubicBezTo>
                  <a:cubicBezTo>
                    <a:pt x="6941" y="389"/>
                    <a:pt x="6977" y="381"/>
                    <a:pt x="7009" y="381"/>
                  </a:cubicBezTo>
                  <a:close/>
                  <a:moveTo>
                    <a:pt x="9201" y="2877"/>
                  </a:moveTo>
                  <a:cubicBezTo>
                    <a:pt x="9244" y="2877"/>
                    <a:pt x="9286" y="2879"/>
                    <a:pt x="9329" y="2884"/>
                  </a:cubicBezTo>
                  <a:cubicBezTo>
                    <a:pt x="9559" y="2905"/>
                    <a:pt x="9864" y="3028"/>
                    <a:pt x="9848" y="3304"/>
                  </a:cubicBezTo>
                  <a:cubicBezTo>
                    <a:pt x="9832" y="3573"/>
                    <a:pt x="9574" y="3798"/>
                    <a:pt x="9374" y="3948"/>
                  </a:cubicBezTo>
                  <a:cubicBezTo>
                    <a:pt x="8779" y="4395"/>
                    <a:pt x="8094" y="4740"/>
                    <a:pt x="7395" y="4991"/>
                  </a:cubicBezTo>
                  <a:cubicBezTo>
                    <a:pt x="6873" y="5179"/>
                    <a:pt x="6338" y="5298"/>
                    <a:pt x="5793" y="5374"/>
                  </a:cubicBezTo>
                  <a:cubicBezTo>
                    <a:pt x="5905" y="5266"/>
                    <a:pt x="6005" y="5145"/>
                    <a:pt x="6104" y="5031"/>
                  </a:cubicBezTo>
                  <a:cubicBezTo>
                    <a:pt x="6259" y="4846"/>
                    <a:pt x="6404" y="4651"/>
                    <a:pt x="6535" y="4448"/>
                  </a:cubicBezTo>
                  <a:cubicBezTo>
                    <a:pt x="6552" y="4422"/>
                    <a:pt x="6565" y="4395"/>
                    <a:pt x="6582" y="4369"/>
                  </a:cubicBezTo>
                  <a:cubicBezTo>
                    <a:pt x="6815" y="4138"/>
                    <a:pt x="7064" y="3922"/>
                    <a:pt x="7326" y="3723"/>
                  </a:cubicBezTo>
                  <a:cubicBezTo>
                    <a:pt x="7620" y="3500"/>
                    <a:pt x="7930" y="3293"/>
                    <a:pt x="8259" y="3129"/>
                  </a:cubicBezTo>
                  <a:cubicBezTo>
                    <a:pt x="8403" y="3057"/>
                    <a:pt x="8554" y="2997"/>
                    <a:pt x="8709" y="2951"/>
                  </a:cubicBezTo>
                  <a:cubicBezTo>
                    <a:pt x="8809" y="2922"/>
                    <a:pt x="8910" y="2901"/>
                    <a:pt x="9013" y="2889"/>
                  </a:cubicBezTo>
                  <a:cubicBezTo>
                    <a:pt x="9075" y="2882"/>
                    <a:pt x="9138" y="2877"/>
                    <a:pt x="9201" y="2877"/>
                  </a:cubicBezTo>
                  <a:close/>
                  <a:moveTo>
                    <a:pt x="2397" y="4930"/>
                  </a:moveTo>
                  <a:cubicBezTo>
                    <a:pt x="3230" y="4930"/>
                    <a:pt x="4076" y="5263"/>
                    <a:pt x="4841" y="5616"/>
                  </a:cubicBezTo>
                  <a:cubicBezTo>
                    <a:pt x="4564" y="5711"/>
                    <a:pt x="4296" y="5836"/>
                    <a:pt x="4037" y="5955"/>
                  </a:cubicBezTo>
                  <a:cubicBezTo>
                    <a:pt x="3634" y="6139"/>
                    <a:pt x="3231" y="6334"/>
                    <a:pt x="2807" y="6467"/>
                  </a:cubicBezTo>
                  <a:cubicBezTo>
                    <a:pt x="2490" y="6567"/>
                    <a:pt x="2149" y="6634"/>
                    <a:pt x="1813" y="6634"/>
                  </a:cubicBezTo>
                  <a:cubicBezTo>
                    <a:pt x="1472" y="6634"/>
                    <a:pt x="1137" y="6565"/>
                    <a:pt x="835" y="6391"/>
                  </a:cubicBezTo>
                  <a:cubicBezTo>
                    <a:pt x="702" y="6313"/>
                    <a:pt x="581" y="6221"/>
                    <a:pt x="478" y="6106"/>
                  </a:cubicBezTo>
                  <a:cubicBezTo>
                    <a:pt x="431" y="6056"/>
                    <a:pt x="372" y="5995"/>
                    <a:pt x="378" y="5921"/>
                  </a:cubicBezTo>
                  <a:cubicBezTo>
                    <a:pt x="382" y="5865"/>
                    <a:pt x="420" y="5809"/>
                    <a:pt x="453" y="5766"/>
                  </a:cubicBezTo>
                  <a:cubicBezTo>
                    <a:pt x="550" y="5636"/>
                    <a:pt x="691" y="5527"/>
                    <a:pt x="821" y="5431"/>
                  </a:cubicBezTo>
                  <a:cubicBezTo>
                    <a:pt x="967" y="5324"/>
                    <a:pt x="1127" y="5234"/>
                    <a:pt x="1293" y="5159"/>
                  </a:cubicBezTo>
                  <a:cubicBezTo>
                    <a:pt x="1652" y="4997"/>
                    <a:pt x="2023" y="4930"/>
                    <a:pt x="2397" y="4930"/>
                  </a:cubicBezTo>
                  <a:close/>
                  <a:moveTo>
                    <a:pt x="7005" y="0"/>
                  </a:moveTo>
                  <a:cubicBezTo>
                    <a:pt x="6882" y="0"/>
                    <a:pt x="6758" y="41"/>
                    <a:pt x="6649" y="110"/>
                  </a:cubicBezTo>
                  <a:cubicBezTo>
                    <a:pt x="6315" y="323"/>
                    <a:pt x="6088" y="717"/>
                    <a:pt x="5895" y="1054"/>
                  </a:cubicBezTo>
                  <a:cubicBezTo>
                    <a:pt x="5432" y="1866"/>
                    <a:pt x="5166" y="2775"/>
                    <a:pt x="5106" y="3698"/>
                  </a:cubicBezTo>
                  <a:cubicBezTo>
                    <a:pt x="5098" y="3824"/>
                    <a:pt x="5095" y="3949"/>
                    <a:pt x="5093" y="4075"/>
                  </a:cubicBezTo>
                  <a:cubicBezTo>
                    <a:pt x="5074" y="4040"/>
                    <a:pt x="5054" y="4007"/>
                    <a:pt x="5034" y="3973"/>
                  </a:cubicBezTo>
                  <a:cubicBezTo>
                    <a:pt x="4988" y="3895"/>
                    <a:pt x="4937" y="3819"/>
                    <a:pt x="4888" y="3742"/>
                  </a:cubicBezTo>
                  <a:cubicBezTo>
                    <a:pt x="4667" y="3407"/>
                    <a:pt x="4416" y="3092"/>
                    <a:pt x="4134" y="2806"/>
                  </a:cubicBezTo>
                  <a:cubicBezTo>
                    <a:pt x="3508" y="2172"/>
                    <a:pt x="2742" y="1664"/>
                    <a:pt x="1898" y="1361"/>
                  </a:cubicBezTo>
                  <a:cubicBezTo>
                    <a:pt x="1672" y="1280"/>
                    <a:pt x="1427" y="1222"/>
                    <a:pt x="1188" y="1222"/>
                  </a:cubicBezTo>
                  <a:cubicBezTo>
                    <a:pt x="942" y="1222"/>
                    <a:pt x="701" y="1283"/>
                    <a:pt x="491" y="1445"/>
                  </a:cubicBezTo>
                  <a:cubicBezTo>
                    <a:pt x="102" y="1744"/>
                    <a:pt x="90" y="2290"/>
                    <a:pt x="309" y="2696"/>
                  </a:cubicBezTo>
                  <a:cubicBezTo>
                    <a:pt x="430" y="2919"/>
                    <a:pt x="607" y="3105"/>
                    <a:pt x="794" y="3273"/>
                  </a:cubicBezTo>
                  <a:cubicBezTo>
                    <a:pt x="985" y="3444"/>
                    <a:pt x="1182" y="3612"/>
                    <a:pt x="1382" y="3773"/>
                  </a:cubicBezTo>
                  <a:cubicBezTo>
                    <a:pt x="1623" y="3970"/>
                    <a:pt x="1875" y="4152"/>
                    <a:pt x="2141" y="4314"/>
                  </a:cubicBezTo>
                  <a:cubicBezTo>
                    <a:pt x="2293" y="4407"/>
                    <a:pt x="2451" y="4494"/>
                    <a:pt x="2615" y="4569"/>
                  </a:cubicBezTo>
                  <a:cubicBezTo>
                    <a:pt x="2546" y="4565"/>
                    <a:pt x="2477" y="4563"/>
                    <a:pt x="2408" y="4563"/>
                  </a:cubicBezTo>
                  <a:cubicBezTo>
                    <a:pt x="1808" y="4563"/>
                    <a:pt x="1214" y="4715"/>
                    <a:pt x="708" y="5055"/>
                  </a:cubicBezTo>
                  <a:cubicBezTo>
                    <a:pt x="502" y="5193"/>
                    <a:pt x="226" y="5389"/>
                    <a:pt x="88" y="5631"/>
                  </a:cubicBezTo>
                  <a:cubicBezTo>
                    <a:pt x="37" y="5722"/>
                    <a:pt x="3" y="5820"/>
                    <a:pt x="1" y="5925"/>
                  </a:cubicBezTo>
                  <a:cubicBezTo>
                    <a:pt x="0" y="6114"/>
                    <a:pt x="108" y="6284"/>
                    <a:pt x="252" y="6426"/>
                  </a:cubicBezTo>
                  <a:cubicBezTo>
                    <a:pt x="390" y="6562"/>
                    <a:pt x="564" y="6672"/>
                    <a:pt x="707" y="6747"/>
                  </a:cubicBezTo>
                  <a:cubicBezTo>
                    <a:pt x="1062" y="6930"/>
                    <a:pt x="1443" y="7006"/>
                    <a:pt x="1827" y="7006"/>
                  </a:cubicBezTo>
                  <a:cubicBezTo>
                    <a:pt x="2213" y="7006"/>
                    <a:pt x="2603" y="6929"/>
                    <a:pt x="2973" y="6806"/>
                  </a:cubicBezTo>
                  <a:cubicBezTo>
                    <a:pt x="3391" y="6667"/>
                    <a:pt x="3790" y="6481"/>
                    <a:pt x="4192" y="6300"/>
                  </a:cubicBezTo>
                  <a:cubicBezTo>
                    <a:pt x="4396" y="6207"/>
                    <a:pt x="4602" y="6117"/>
                    <a:pt x="4811" y="6037"/>
                  </a:cubicBezTo>
                  <a:cubicBezTo>
                    <a:pt x="5011" y="5961"/>
                    <a:pt x="5217" y="5907"/>
                    <a:pt x="5422" y="5850"/>
                  </a:cubicBezTo>
                  <a:cubicBezTo>
                    <a:pt x="5445" y="5843"/>
                    <a:pt x="5464" y="5834"/>
                    <a:pt x="5479" y="5823"/>
                  </a:cubicBezTo>
                  <a:cubicBezTo>
                    <a:pt x="5521" y="5823"/>
                    <a:pt x="5562" y="5813"/>
                    <a:pt x="5594" y="5790"/>
                  </a:cubicBezTo>
                  <a:cubicBezTo>
                    <a:pt x="6409" y="5714"/>
                    <a:pt x="7217" y="5494"/>
                    <a:pt x="7967" y="5177"/>
                  </a:cubicBezTo>
                  <a:cubicBezTo>
                    <a:pt x="8346" y="5018"/>
                    <a:pt x="8714" y="4830"/>
                    <a:pt x="9064" y="4613"/>
                  </a:cubicBezTo>
                  <a:cubicBezTo>
                    <a:pt x="9389" y="4412"/>
                    <a:pt x="9724" y="4203"/>
                    <a:pt x="9970" y="3906"/>
                  </a:cubicBezTo>
                  <a:cubicBezTo>
                    <a:pt x="10113" y="3736"/>
                    <a:pt x="10219" y="3522"/>
                    <a:pt x="10227" y="3302"/>
                  </a:cubicBezTo>
                  <a:cubicBezTo>
                    <a:pt x="10231" y="3193"/>
                    <a:pt x="10211" y="3084"/>
                    <a:pt x="10160" y="2980"/>
                  </a:cubicBezTo>
                  <a:cubicBezTo>
                    <a:pt x="10155" y="2967"/>
                    <a:pt x="10150" y="2956"/>
                    <a:pt x="10143" y="2945"/>
                  </a:cubicBezTo>
                  <a:cubicBezTo>
                    <a:pt x="10086" y="2844"/>
                    <a:pt x="10007" y="2764"/>
                    <a:pt x="9917" y="2699"/>
                  </a:cubicBezTo>
                  <a:cubicBezTo>
                    <a:pt x="9717" y="2556"/>
                    <a:pt x="9455" y="2493"/>
                    <a:pt x="9210" y="2493"/>
                  </a:cubicBezTo>
                  <a:cubicBezTo>
                    <a:pt x="9209" y="2493"/>
                    <a:pt x="9208" y="2493"/>
                    <a:pt x="9207" y="2493"/>
                  </a:cubicBezTo>
                  <a:cubicBezTo>
                    <a:pt x="8534" y="2493"/>
                    <a:pt x="7907" y="2837"/>
                    <a:pt x="7359" y="3230"/>
                  </a:cubicBezTo>
                  <a:cubicBezTo>
                    <a:pt x="7253" y="3307"/>
                    <a:pt x="7148" y="3386"/>
                    <a:pt x="7048" y="3463"/>
                  </a:cubicBezTo>
                  <a:cubicBezTo>
                    <a:pt x="7074" y="3401"/>
                    <a:pt x="7099" y="3341"/>
                    <a:pt x="7124" y="3278"/>
                  </a:cubicBezTo>
                  <a:cubicBezTo>
                    <a:pt x="7137" y="3245"/>
                    <a:pt x="7152" y="3211"/>
                    <a:pt x="7165" y="3178"/>
                  </a:cubicBezTo>
                  <a:cubicBezTo>
                    <a:pt x="7317" y="2781"/>
                    <a:pt x="7438" y="2372"/>
                    <a:pt x="7535" y="1957"/>
                  </a:cubicBezTo>
                  <a:cubicBezTo>
                    <a:pt x="7637" y="1522"/>
                    <a:pt x="7768" y="1033"/>
                    <a:pt x="7637" y="590"/>
                  </a:cubicBezTo>
                  <a:cubicBezTo>
                    <a:pt x="7576" y="381"/>
                    <a:pt x="7461" y="169"/>
                    <a:pt x="7260" y="64"/>
                  </a:cubicBezTo>
                  <a:cubicBezTo>
                    <a:pt x="7179" y="20"/>
                    <a:pt x="7092" y="0"/>
                    <a:pt x="7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9" name="Google Shape;5149;p86"/>
          <p:cNvGrpSpPr/>
          <p:nvPr/>
        </p:nvGrpSpPr>
        <p:grpSpPr>
          <a:xfrm rot="823222">
            <a:off x="8080580" y="101747"/>
            <a:ext cx="968414" cy="917725"/>
            <a:chOff x="4380548" y="4293302"/>
            <a:chExt cx="628948" cy="596027"/>
          </a:xfrm>
        </p:grpSpPr>
        <p:sp>
          <p:nvSpPr>
            <p:cNvPr id="5150" name="Google Shape;5150;p86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86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86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86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86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86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86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86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86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86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86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86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86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86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86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86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86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86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86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86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86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86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86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86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86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86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86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86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86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86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86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86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86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86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86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86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86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86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86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86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86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86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86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86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86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86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86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86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86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86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86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86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86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86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86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86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86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7" name="Google Shape;5207;p86"/>
          <p:cNvSpPr/>
          <p:nvPr/>
        </p:nvSpPr>
        <p:spPr>
          <a:xfrm>
            <a:off x="1596853" y="8632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8" name="Google Shape;5208;p86"/>
          <p:cNvSpPr/>
          <p:nvPr/>
        </p:nvSpPr>
        <p:spPr>
          <a:xfrm>
            <a:off x="4026508" y="749114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9" name="Google Shape;5209;p86"/>
          <p:cNvSpPr/>
          <p:nvPr/>
        </p:nvSpPr>
        <p:spPr>
          <a:xfrm>
            <a:off x="2071465" y="427801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0" name="Google Shape;5210;p86"/>
          <p:cNvSpPr/>
          <p:nvPr/>
        </p:nvSpPr>
        <p:spPr>
          <a:xfrm>
            <a:off x="4401799" y="410413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1" name="Google Shape;5211;p86"/>
          <p:cNvSpPr/>
          <p:nvPr/>
        </p:nvSpPr>
        <p:spPr>
          <a:xfrm>
            <a:off x="8426802" y="108901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2" name="Google Shape;5212;p86"/>
          <p:cNvSpPr/>
          <p:nvPr/>
        </p:nvSpPr>
        <p:spPr>
          <a:xfrm>
            <a:off x="7074678" y="12819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6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87"/>
          <p:cNvSpPr txBox="1"/>
          <p:nvPr>
            <p:ph idx="4294967295" type="title"/>
          </p:nvPr>
        </p:nvSpPr>
        <p:spPr>
          <a:xfrm>
            <a:off x="0" y="354125"/>
            <a:ext cx="9144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4C1130"/>
                </a:solidFill>
              </a:rPr>
              <a:t>Otra encuesta</a:t>
            </a:r>
            <a:endParaRPr sz="4700">
              <a:solidFill>
                <a:srgbClr val="4C1130"/>
              </a:solidFill>
            </a:endParaRPr>
          </a:p>
        </p:txBody>
      </p:sp>
      <p:graphicFrame>
        <p:nvGraphicFramePr>
          <p:cNvPr id="5218" name="Google Shape;5218;p87"/>
          <p:cNvGraphicFramePr/>
          <p:nvPr/>
        </p:nvGraphicFramePr>
        <p:xfrm>
          <a:off x="1278338" y="132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{729E1C47-3A78-4763-A8ED-9FDB728ABF4A}</a:tableStyleId>
              </a:tblPr>
              <a:tblGrid>
                <a:gridCol w="2195775"/>
                <a:gridCol w="2195775"/>
                <a:gridCol w="2195775"/>
              </a:tblGrid>
              <a:tr h="56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accent3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11</a:t>
                      </a:r>
                      <a:endParaRPr sz="3000">
                        <a:solidFill>
                          <a:schemeClr val="accent3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accent3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12</a:t>
                      </a:r>
                      <a:endParaRPr sz="3000">
                        <a:solidFill>
                          <a:schemeClr val="accent3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accent3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13</a:t>
                      </a:r>
                      <a:endParaRPr sz="3000">
                        <a:solidFill>
                          <a:schemeClr val="accent3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chemeClr val="accent3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chemeClr val="accent3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chemeClr val="accent3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19" name="Google Shape;5219;p87"/>
          <p:cNvSpPr/>
          <p:nvPr/>
        </p:nvSpPr>
        <p:spPr>
          <a:xfrm>
            <a:off x="2857513" y="2942875"/>
            <a:ext cx="3429000" cy="1849800"/>
          </a:xfrm>
          <a:prstGeom prst="wedgeEllipseCallout">
            <a:avLst>
              <a:gd fmla="val -130951" name="adj1"/>
              <a:gd fmla="val -51009" name="adj2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bin"/>
                <a:ea typeface="Cabin"/>
                <a:cs typeface="Cabin"/>
                <a:sym typeface="Cabin"/>
              </a:rPr>
              <a:t>¿Cuántas personas de tu clases tienen estas edades?</a:t>
            </a:r>
            <a:endParaRPr sz="21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3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88"/>
          <p:cNvSpPr txBox="1"/>
          <p:nvPr>
            <p:ph type="title"/>
          </p:nvPr>
        </p:nvSpPr>
        <p:spPr>
          <a:xfrm>
            <a:off x="1029675" y="111975"/>
            <a:ext cx="71865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¿Puedes traducir?</a:t>
            </a:r>
            <a:endParaRPr/>
          </a:p>
        </p:txBody>
      </p:sp>
      <p:sp>
        <p:nvSpPr>
          <p:cNvPr id="5225" name="Google Shape;5225;p88"/>
          <p:cNvSpPr txBox="1"/>
          <p:nvPr>
            <p:ph idx="1" type="subTitle"/>
          </p:nvPr>
        </p:nvSpPr>
        <p:spPr>
          <a:xfrm rot="-231">
            <a:off x="145750" y="1091370"/>
            <a:ext cx="4469700" cy="3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2B2D6B"/>
              </a:buClr>
              <a:buSzPts val="3100"/>
              <a:buFont typeface="Times New Roman"/>
              <a:buChar char="⇢"/>
            </a:pPr>
            <a:r>
              <a:rPr lang="en" sz="3100">
                <a:solidFill>
                  <a:srgbClr val="2B2D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old is Mrs. Nancy García?</a:t>
            </a:r>
            <a:endParaRPr sz="3100">
              <a:solidFill>
                <a:srgbClr val="2B2D6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2B2D6B"/>
              </a:buClr>
              <a:buSzPts val="3100"/>
              <a:buFont typeface="Times New Roman"/>
              <a:buChar char="⇢"/>
            </a:pPr>
            <a:r>
              <a:rPr lang="en" sz="3100">
                <a:solidFill>
                  <a:srgbClr val="2B2D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old am I?</a:t>
            </a:r>
            <a:endParaRPr sz="3100">
              <a:solidFill>
                <a:srgbClr val="2B2D6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2B2D6B"/>
              </a:buClr>
              <a:buSzPts val="3100"/>
              <a:buFont typeface="Times New Roman"/>
              <a:buChar char="⇢"/>
            </a:pPr>
            <a:r>
              <a:rPr lang="en" sz="3100">
                <a:solidFill>
                  <a:srgbClr val="2B2D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old are my grandparents?</a:t>
            </a:r>
            <a:endParaRPr sz="3100">
              <a:solidFill>
                <a:srgbClr val="2B2D6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2B2D6B"/>
              </a:buClr>
              <a:buSzPts val="3100"/>
              <a:buFont typeface="Times New Roman"/>
              <a:buChar char="⇢"/>
            </a:pPr>
            <a:r>
              <a:rPr lang="en" sz="3100">
                <a:solidFill>
                  <a:srgbClr val="2B2D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old are Tianna and I?</a:t>
            </a:r>
            <a:endParaRPr sz="2100">
              <a:solidFill>
                <a:srgbClr val="2B2D6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26" name="Google Shape;5226;p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634" l="0" r="4634" t="3907"/>
          <a:stretch/>
        </p:blipFill>
        <p:spPr>
          <a:xfrm>
            <a:off x="5245874" y="667317"/>
            <a:ext cx="3698570" cy="3808860"/>
          </a:xfrm>
          <a:prstGeom prst="rect">
            <a:avLst/>
          </a:prstGeom>
        </p:spPr>
      </p:pic>
      <p:sp>
        <p:nvSpPr>
          <p:cNvPr id="5227" name="Google Shape;5227;p88"/>
          <p:cNvSpPr/>
          <p:nvPr/>
        </p:nvSpPr>
        <p:spPr>
          <a:xfrm flipH="1">
            <a:off x="4573261" y="676275"/>
            <a:ext cx="4033214" cy="4032994"/>
          </a:xfrm>
          <a:custGeom>
            <a:rect b="b" l="l" r="r" t="t"/>
            <a:pathLst>
              <a:path extrusionOk="0" h="25977" w="25978">
                <a:moveTo>
                  <a:pt x="14625" y="1082"/>
                </a:moveTo>
                <a:cubicBezTo>
                  <a:pt x="16124" y="1082"/>
                  <a:pt x="17702" y="1469"/>
                  <a:pt x="19176" y="2181"/>
                </a:cubicBezTo>
                <a:cubicBezTo>
                  <a:pt x="21369" y="3249"/>
                  <a:pt x="23314" y="5047"/>
                  <a:pt x="23899" y="7210"/>
                </a:cubicBezTo>
                <a:cubicBezTo>
                  <a:pt x="24498" y="9375"/>
                  <a:pt x="23724" y="11904"/>
                  <a:pt x="23197" y="14360"/>
                </a:cubicBezTo>
                <a:cubicBezTo>
                  <a:pt x="22685" y="16817"/>
                  <a:pt x="22408" y="19199"/>
                  <a:pt x="21077" y="20574"/>
                </a:cubicBezTo>
                <a:cubicBezTo>
                  <a:pt x="19746" y="21963"/>
                  <a:pt x="17364" y="22328"/>
                  <a:pt x="15024" y="23148"/>
                </a:cubicBezTo>
                <a:cubicBezTo>
                  <a:pt x="12987" y="23856"/>
                  <a:pt x="10993" y="24894"/>
                  <a:pt x="9270" y="24894"/>
                </a:cubicBezTo>
                <a:cubicBezTo>
                  <a:pt x="9003" y="24894"/>
                  <a:pt x="8742" y="24869"/>
                  <a:pt x="8488" y="24813"/>
                </a:cubicBezTo>
                <a:cubicBezTo>
                  <a:pt x="6603" y="24390"/>
                  <a:pt x="5111" y="22299"/>
                  <a:pt x="4000" y="20281"/>
                </a:cubicBezTo>
                <a:cubicBezTo>
                  <a:pt x="2889" y="18278"/>
                  <a:pt x="2158" y="16334"/>
                  <a:pt x="1939" y="14360"/>
                </a:cubicBezTo>
                <a:cubicBezTo>
                  <a:pt x="1705" y="12401"/>
                  <a:pt x="1998" y="10398"/>
                  <a:pt x="2933" y="8834"/>
                </a:cubicBezTo>
                <a:cubicBezTo>
                  <a:pt x="3869" y="7270"/>
                  <a:pt x="5462" y="6158"/>
                  <a:pt x="7100" y="4843"/>
                </a:cubicBezTo>
                <a:cubicBezTo>
                  <a:pt x="8738" y="3512"/>
                  <a:pt x="10405" y="1976"/>
                  <a:pt x="12466" y="1377"/>
                </a:cubicBezTo>
                <a:cubicBezTo>
                  <a:pt x="13151" y="1178"/>
                  <a:pt x="13878" y="1082"/>
                  <a:pt x="14625" y="1082"/>
                </a:cubicBezTo>
                <a:close/>
                <a:moveTo>
                  <a:pt x="1" y="0"/>
                </a:moveTo>
                <a:lnTo>
                  <a:pt x="1" y="25977"/>
                </a:lnTo>
                <a:lnTo>
                  <a:pt x="25977" y="25977"/>
                </a:lnTo>
                <a:lnTo>
                  <a:pt x="259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8" name="Google Shape;5228;p88"/>
          <p:cNvGrpSpPr/>
          <p:nvPr/>
        </p:nvGrpSpPr>
        <p:grpSpPr>
          <a:xfrm>
            <a:off x="7558275" y="2900948"/>
            <a:ext cx="818104" cy="1242104"/>
            <a:chOff x="2079592" y="4082550"/>
            <a:chExt cx="604391" cy="917698"/>
          </a:xfrm>
        </p:grpSpPr>
        <p:sp>
          <p:nvSpPr>
            <p:cNvPr id="5229" name="Google Shape;5229;p88"/>
            <p:cNvSpPr/>
            <p:nvPr/>
          </p:nvSpPr>
          <p:spPr>
            <a:xfrm>
              <a:off x="2147719" y="4391773"/>
              <a:ext cx="536264" cy="601863"/>
            </a:xfrm>
            <a:custGeom>
              <a:rect b="b" l="l" r="r" t="t"/>
              <a:pathLst>
                <a:path extrusionOk="0" h="12377" w="11028">
                  <a:moveTo>
                    <a:pt x="4620" y="1325"/>
                  </a:moveTo>
                  <a:cubicBezTo>
                    <a:pt x="5004" y="1325"/>
                    <a:pt x="5315" y="1636"/>
                    <a:pt x="5315" y="2020"/>
                  </a:cubicBezTo>
                  <a:cubicBezTo>
                    <a:pt x="5315" y="2404"/>
                    <a:pt x="5005" y="2715"/>
                    <a:pt x="4620" y="2715"/>
                  </a:cubicBezTo>
                  <a:cubicBezTo>
                    <a:pt x="4237" y="2715"/>
                    <a:pt x="3925" y="2404"/>
                    <a:pt x="3925" y="2020"/>
                  </a:cubicBezTo>
                  <a:cubicBezTo>
                    <a:pt x="3925" y="1636"/>
                    <a:pt x="4237" y="1325"/>
                    <a:pt x="4620" y="1325"/>
                  </a:cubicBezTo>
                  <a:close/>
                  <a:moveTo>
                    <a:pt x="1963" y="3522"/>
                  </a:moveTo>
                  <a:cubicBezTo>
                    <a:pt x="2096" y="3522"/>
                    <a:pt x="2222" y="3548"/>
                    <a:pt x="2338" y="3598"/>
                  </a:cubicBezTo>
                  <a:cubicBezTo>
                    <a:pt x="2366" y="3610"/>
                    <a:pt x="2394" y="3624"/>
                    <a:pt x="2420" y="3637"/>
                  </a:cubicBezTo>
                  <a:cubicBezTo>
                    <a:pt x="2502" y="3681"/>
                    <a:pt x="2577" y="3737"/>
                    <a:pt x="2641" y="3802"/>
                  </a:cubicBezTo>
                  <a:cubicBezTo>
                    <a:pt x="2814" y="3975"/>
                    <a:pt x="2922" y="4215"/>
                    <a:pt x="2922" y="4480"/>
                  </a:cubicBezTo>
                  <a:cubicBezTo>
                    <a:pt x="2922" y="4744"/>
                    <a:pt x="2814" y="4983"/>
                    <a:pt x="2641" y="5157"/>
                  </a:cubicBezTo>
                  <a:cubicBezTo>
                    <a:pt x="2577" y="5222"/>
                    <a:pt x="2502" y="5278"/>
                    <a:pt x="2420" y="5322"/>
                  </a:cubicBezTo>
                  <a:cubicBezTo>
                    <a:pt x="2394" y="5337"/>
                    <a:pt x="2366" y="5350"/>
                    <a:pt x="2338" y="5362"/>
                  </a:cubicBezTo>
                  <a:cubicBezTo>
                    <a:pt x="2223" y="5410"/>
                    <a:pt x="2096" y="5437"/>
                    <a:pt x="1963" y="5437"/>
                  </a:cubicBezTo>
                  <a:cubicBezTo>
                    <a:pt x="1799" y="5437"/>
                    <a:pt x="1644" y="5395"/>
                    <a:pt x="1507" y="5322"/>
                  </a:cubicBezTo>
                  <a:cubicBezTo>
                    <a:pt x="1447" y="5290"/>
                    <a:pt x="1392" y="5250"/>
                    <a:pt x="1341" y="5206"/>
                  </a:cubicBezTo>
                  <a:cubicBezTo>
                    <a:pt x="1137" y="5030"/>
                    <a:pt x="1006" y="4770"/>
                    <a:pt x="1006" y="4480"/>
                  </a:cubicBezTo>
                  <a:cubicBezTo>
                    <a:pt x="1006" y="4189"/>
                    <a:pt x="1137" y="3929"/>
                    <a:pt x="1341" y="3753"/>
                  </a:cubicBezTo>
                  <a:cubicBezTo>
                    <a:pt x="1392" y="3710"/>
                    <a:pt x="1447" y="3671"/>
                    <a:pt x="1507" y="3637"/>
                  </a:cubicBezTo>
                  <a:cubicBezTo>
                    <a:pt x="1643" y="3565"/>
                    <a:pt x="1798" y="3522"/>
                    <a:pt x="1963" y="3522"/>
                  </a:cubicBezTo>
                  <a:close/>
                  <a:moveTo>
                    <a:pt x="6452" y="4428"/>
                  </a:moveTo>
                  <a:lnTo>
                    <a:pt x="6813" y="7137"/>
                  </a:lnTo>
                  <a:lnTo>
                    <a:pt x="6845" y="7372"/>
                  </a:lnTo>
                  <a:lnTo>
                    <a:pt x="6539" y="7138"/>
                  </a:lnTo>
                  <a:lnTo>
                    <a:pt x="3510" y="4821"/>
                  </a:lnTo>
                  <a:lnTo>
                    <a:pt x="6452" y="4428"/>
                  </a:lnTo>
                  <a:close/>
                  <a:moveTo>
                    <a:pt x="8592" y="7542"/>
                  </a:moveTo>
                  <a:cubicBezTo>
                    <a:pt x="9120" y="7542"/>
                    <a:pt x="9550" y="7971"/>
                    <a:pt x="9550" y="8499"/>
                  </a:cubicBezTo>
                  <a:cubicBezTo>
                    <a:pt x="9550" y="9029"/>
                    <a:pt x="9120" y="9458"/>
                    <a:pt x="8592" y="9458"/>
                  </a:cubicBezTo>
                  <a:cubicBezTo>
                    <a:pt x="8063" y="9458"/>
                    <a:pt x="7634" y="9028"/>
                    <a:pt x="7634" y="8499"/>
                  </a:cubicBezTo>
                  <a:cubicBezTo>
                    <a:pt x="7634" y="7971"/>
                    <a:pt x="8063" y="7542"/>
                    <a:pt x="8592" y="7542"/>
                  </a:cubicBezTo>
                  <a:close/>
                  <a:moveTo>
                    <a:pt x="3476" y="8223"/>
                  </a:moveTo>
                  <a:lnTo>
                    <a:pt x="2297" y="10690"/>
                  </a:lnTo>
                  <a:lnTo>
                    <a:pt x="1653" y="8868"/>
                  </a:lnTo>
                  <a:lnTo>
                    <a:pt x="3476" y="8223"/>
                  </a:lnTo>
                  <a:close/>
                  <a:moveTo>
                    <a:pt x="4620" y="9363"/>
                  </a:moveTo>
                  <a:cubicBezTo>
                    <a:pt x="5004" y="9363"/>
                    <a:pt x="5315" y="9673"/>
                    <a:pt x="5315" y="10058"/>
                  </a:cubicBezTo>
                  <a:cubicBezTo>
                    <a:pt x="5315" y="10442"/>
                    <a:pt x="5005" y="10752"/>
                    <a:pt x="4620" y="10752"/>
                  </a:cubicBezTo>
                  <a:cubicBezTo>
                    <a:pt x="4237" y="10752"/>
                    <a:pt x="3925" y="10442"/>
                    <a:pt x="3925" y="10058"/>
                  </a:cubicBezTo>
                  <a:cubicBezTo>
                    <a:pt x="3925" y="9673"/>
                    <a:pt x="4237" y="9363"/>
                    <a:pt x="4620" y="9363"/>
                  </a:cubicBezTo>
                  <a:close/>
                  <a:moveTo>
                    <a:pt x="7752" y="1"/>
                  </a:moveTo>
                  <a:lnTo>
                    <a:pt x="3103" y="965"/>
                  </a:lnTo>
                  <a:lnTo>
                    <a:pt x="2297" y="2649"/>
                  </a:lnTo>
                  <a:lnTo>
                    <a:pt x="1798" y="1235"/>
                  </a:lnTo>
                  <a:lnTo>
                    <a:pt x="1" y="1608"/>
                  </a:lnTo>
                  <a:lnTo>
                    <a:pt x="2066" y="11567"/>
                  </a:lnTo>
                  <a:cubicBezTo>
                    <a:pt x="2161" y="11578"/>
                    <a:pt x="2254" y="11601"/>
                    <a:pt x="2339" y="11637"/>
                  </a:cubicBezTo>
                  <a:cubicBezTo>
                    <a:pt x="2367" y="11649"/>
                    <a:pt x="2395" y="11663"/>
                    <a:pt x="2422" y="11676"/>
                  </a:cubicBezTo>
                  <a:cubicBezTo>
                    <a:pt x="2503" y="11721"/>
                    <a:pt x="2578" y="11776"/>
                    <a:pt x="2643" y="11841"/>
                  </a:cubicBezTo>
                  <a:cubicBezTo>
                    <a:pt x="2785" y="11983"/>
                    <a:pt x="2881" y="12169"/>
                    <a:pt x="2911" y="12377"/>
                  </a:cubicBezTo>
                  <a:lnTo>
                    <a:pt x="11028" y="10693"/>
                  </a:lnTo>
                  <a:lnTo>
                    <a:pt x="10739" y="9297"/>
                  </a:lnTo>
                  <a:lnTo>
                    <a:pt x="10140" y="8840"/>
                  </a:lnTo>
                  <a:lnTo>
                    <a:pt x="10629" y="8775"/>
                  </a:lnTo>
                  <a:lnTo>
                    <a:pt x="9810" y="4821"/>
                  </a:lnTo>
                  <a:lnTo>
                    <a:pt x="8927" y="6669"/>
                  </a:lnTo>
                  <a:lnTo>
                    <a:pt x="8282" y="4847"/>
                  </a:lnTo>
                  <a:lnTo>
                    <a:pt x="9710" y="4342"/>
                  </a:lnTo>
                  <a:lnTo>
                    <a:pt x="9077" y="1285"/>
                  </a:lnTo>
                  <a:cubicBezTo>
                    <a:pt x="8935" y="1369"/>
                    <a:pt x="8770" y="1416"/>
                    <a:pt x="8593" y="1416"/>
                  </a:cubicBezTo>
                  <a:cubicBezTo>
                    <a:pt x="8592" y="1416"/>
                    <a:pt x="8591" y="1416"/>
                    <a:pt x="8589" y="1416"/>
                  </a:cubicBezTo>
                  <a:cubicBezTo>
                    <a:pt x="8061" y="1416"/>
                    <a:pt x="7635" y="988"/>
                    <a:pt x="7635" y="460"/>
                  </a:cubicBezTo>
                  <a:cubicBezTo>
                    <a:pt x="7635" y="294"/>
                    <a:pt x="7677" y="138"/>
                    <a:pt x="7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88"/>
            <p:cNvSpPr/>
            <p:nvPr/>
          </p:nvSpPr>
          <p:spPr>
            <a:xfrm>
              <a:off x="2212880" y="4563039"/>
              <a:ext cx="76977" cy="93170"/>
            </a:xfrm>
            <a:custGeom>
              <a:rect b="b" l="l" r="r" t="t"/>
              <a:pathLst>
                <a:path extrusionOk="0" h="1916" w="1583">
                  <a:moveTo>
                    <a:pt x="623" y="1"/>
                  </a:moveTo>
                  <a:cubicBezTo>
                    <a:pt x="459" y="1"/>
                    <a:pt x="304" y="43"/>
                    <a:pt x="167" y="115"/>
                  </a:cubicBezTo>
                  <a:cubicBezTo>
                    <a:pt x="107" y="147"/>
                    <a:pt x="52" y="188"/>
                    <a:pt x="1" y="231"/>
                  </a:cubicBezTo>
                  <a:lnTo>
                    <a:pt x="1" y="1685"/>
                  </a:lnTo>
                  <a:cubicBezTo>
                    <a:pt x="52" y="1728"/>
                    <a:pt x="107" y="1768"/>
                    <a:pt x="167" y="1800"/>
                  </a:cubicBezTo>
                  <a:cubicBezTo>
                    <a:pt x="303" y="1873"/>
                    <a:pt x="458" y="1915"/>
                    <a:pt x="623" y="1915"/>
                  </a:cubicBezTo>
                  <a:cubicBezTo>
                    <a:pt x="756" y="1915"/>
                    <a:pt x="882" y="1889"/>
                    <a:pt x="998" y="1840"/>
                  </a:cubicBezTo>
                  <a:cubicBezTo>
                    <a:pt x="1026" y="1828"/>
                    <a:pt x="1054" y="1815"/>
                    <a:pt x="1080" y="1800"/>
                  </a:cubicBezTo>
                  <a:cubicBezTo>
                    <a:pt x="1162" y="1756"/>
                    <a:pt x="1237" y="1701"/>
                    <a:pt x="1301" y="1635"/>
                  </a:cubicBezTo>
                  <a:cubicBezTo>
                    <a:pt x="1474" y="1463"/>
                    <a:pt x="1582" y="1223"/>
                    <a:pt x="1582" y="958"/>
                  </a:cubicBezTo>
                  <a:cubicBezTo>
                    <a:pt x="1582" y="693"/>
                    <a:pt x="1474" y="454"/>
                    <a:pt x="1301" y="280"/>
                  </a:cubicBezTo>
                  <a:cubicBezTo>
                    <a:pt x="1237" y="215"/>
                    <a:pt x="1162" y="160"/>
                    <a:pt x="1080" y="115"/>
                  </a:cubicBezTo>
                  <a:cubicBezTo>
                    <a:pt x="1054" y="102"/>
                    <a:pt x="1026" y="88"/>
                    <a:pt x="998" y="76"/>
                  </a:cubicBezTo>
                  <a:cubicBezTo>
                    <a:pt x="883" y="28"/>
                    <a:pt x="756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88"/>
            <p:cNvSpPr/>
            <p:nvPr/>
          </p:nvSpPr>
          <p:spPr>
            <a:xfrm>
              <a:off x="2318353" y="4607144"/>
              <a:ext cx="160714" cy="131732"/>
            </a:xfrm>
            <a:custGeom>
              <a:rect b="b" l="l" r="r" t="t"/>
              <a:pathLst>
                <a:path extrusionOk="0" h="2709" w="3305">
                  <a:moveTo>
                    <a:pt x="2943" y="0"/>
                  </a:moveTo>
                  <a:lnTo>
                    <a:pt x="1" y="392"/>
                  </a:lnTo>
                  <a:lnTo>
                    <a:pt x="3030" y="2709"/>
                  </a:lnTo>
                  <a:lnTo>
                    <a:pt x="3304" y="2709"/>
                  </a:lnTo>
                  <a:lnTo>
                    <a:pt x="2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88"/>
            <p:cNvSpPr/>
            <p:nvPr/>
          </p:nvSpPr>
          <p:spPr>
            <a:xfrm>
              <a:off x="2550355" y="4602913"/>
              <a:ext cx="74400" cy="113253"/>
            </a:xfrm>
            <a:custGeom>
              <a:rect b="b" l="l" r="r" t="t"/>
              <a:pathLst>
                <a:path extrusionOk="0" h="2329" w="1530">
                  <a:moveTo>
                    <a:pt x="1429" y="1"/>
                  </a:moveTo>
                  <a:lnTo>
                    <a:pt x="1" y="506"/>
                  </a:lnTo>
                  <a:lnTo>
                    <a:pt x="646" y="2328"/>
                  </a:lnTo>
                  <a:lnTo>
                    <a:pt x="1529" y="479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88"/>
            <p:cNvSpPr/>
            <p:nvPr/>
          </p:nvSpPr>
          <p:spPr>
            <a:xfrm>
              <a:off x="2518941" y="4381561"/>
              <a:ext cx="70121" cy="79214"/>
            </a:xfrm>
            <a:custGeom>
              <a:rect b="b" l="l" r="r" t="t"/>
              <a:pathLst>
                <a:path extrusionOk="0" h="1629" w="1442">
                  <a:moveTo>
                    <a:pt x="1133" y="1"/>
                  </a:moveTo>
                  <a:lnTo>
                    <a:pt x="119" y="211"/>
                  </a:lnTo>
                  <a:cubicBezTo>
                    <a:pt x="43" y="348"/>
                    <a:pt x="1" y="504"/>
                    <a:pt x="1" y="670"/>
                  </a:cubicBezTo>
                  <a:cubicBezTo>
                    <a:pt x="1" y="1199"/>
                    <a:pt x="429" y="1629"/>
                    <a:pt x="958" y="1629"/>
                  </a:cubicBezTo>
                  <a:cubicBezTo>
                    <a:pt x="1135" y="1629"/>
                    <a:pt x="1299" y="1579"/>
                    <a:pt x="1442" y="1497"/>
                  </a:cubicBezTo>
                  <a:lnTo>
                    <a:pt x="11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88"/>
            <p:cNvSpPr/>
            <p:nvPr/>
          </p:nvSpPr>
          <p:spPr>
            <a:xfrm>
              <a:off x="2235054" y="4438650"/>
              <a:ext cx="63556" cy="81986"/>
            </a:xfrm>
            <a:custGeom>
              <a:rect b="b" l="l" r="r" t="t"/>
              <a:pathLst>
                <a:path extrusionOk="0" h="1686" w="1307">
                  <a:moveTo>
                    <a:pt x="1307" y="1"/>
                  </a:moveTo>
                  <a:lnTo>
                    <a:pt x="1" y="272"/>
                  </a:lnTo>
                  <a:lnTo>
                    <a:pt x="501" y="1685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88"/>
            <p:cNvSpPr/>
            <p:nvPr/>
          </p:nvSpPr>
          <p:spPr>
            <a:xfrm>
              <a:off x="2338582" y="4456107"/>
              <a:ext cx="67641" cy="67592"/>
            </a:xfrm>
            <a:custGeom>
              <a:rect b="b" l="l" r="r" t="t"/>
              <a:pathLst>
                <a:path extrusionOk="0" h="1390" w="1391">
                  <a:moveTo>
                    <a:pt x="695" y="1"/>
                  </a:moveTo>
                  <a:cubicBezTo>
                    <a:pt x="312" y="1"/>
                    <a:pt x="0" y="311"/>
                    <a:pt x="0" y="696"/>
                  </a:cubicBezTo>
                  <a:cubicBezTo>
                    <a:pt x="0" y="1080"/>
                    <a:pt x="312" y="1390"/>
                    <a:pt x="695" y="1390"/>
                  </a:cubicBezTo>
                  <a:cubicBezTo>
                    <a:pt x="1079" y="1390"/>
                    <a:pt x="1390" y="1080"/>
                    <a:pt x="1390" y="696"/>
                  </a:cubicBezTo>
                  <a:cubicBezTo>
                    <a:pt x="1390" y="311"/>
                    <a:pt x="1080" y="1"/>
                    <a:pt x="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88"/>
            <p:cNvSpPr/>
            <p:nvPr/>
          </p:nvSpPr>
          <p:spPr>
            <a:xfrm>
              <a:off x="2248037" y="4954247"/>
              <a:ext cx="41139" cy="46002"/>
            </a:xfrm>
            <a:custGeom>
              <a:rect b="b" l="l" r="r" t="t"/>
              <a:pathLst>
                <a:path extrusionOk="0" h="946" w="846">
                  <a:moveTo>
                    <a:pt x="0" y="1"/>
                  </a:moveTo>
                  <a:lnTo>
                    <a:pt x="196" y="946"/>
                  </a:lnTo>
                  <a:lnTo>
                    <a:pt x="845" y="811"/>
                  </a:lnTo>
                  <a:cubicBezTo>
                    <a:pt x="814" y="604"/>
                    <a:pt x="718" y="418"/>
                    <a:pt x="576" y="276"/>
                  </a:cubicBezTo>
                  <a:cubicBezTo>
                    <a:pt x="512" y="210"/>
                    <a:pt x="438" y="155"/>
                    <a:pt x="356" y="111"/>
                  </a:cubicBezTo>
                  <a:cubicBezTo>
                    <a:pt x="330" y="97"/>
                    <a:pt x="302" y="83"/>
                    <a:pt x="272" y="71"/>
                  </a:cubicBezTo>
                  <a:cubicBezTo>
                    <a:pt x="187" y="35"/>
                    <a:pt x="96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88"/>
            <p:cNvSpPr/>
            <p:nvPr/>
          </p:nvSpPr>
          <p:spPr>
            <a:xfrm>
              <a:off x="2640704" y="4818479"/>
              <a:ext cx="29079" cy="25529"/>
            </a:xfrm>
            <a:custGeom>
              <a:rect b="b" l="l" r="r" t="t"/>
              <a:pathLst>
                <a:path extrusionOk="0" h="525" w="598">
                  <a:moveTo>
                    <a:pt x="490" y="0"/>
                  </a:moveTo>
                  <a:lnTo>
                    <a:pt x="1" y="66"/>
                  </a:lnTo>
                  <a:lnTo>
                    <a:pt x="598" y="524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88"/>
            <p:cNvSpPr/>
            <p:nvPr/>
          </p:nvSpPr>
          <p:spPr>
            <a:xfrm>
              <a:off x="2512668" y="4758473"/>
              <a:ext cx="106300" cy="93219"/>
            </a:xfrm>
            <a:custGeom>
              <a:rect b="b" l="l" r="r" t="t"/>
              <a:pathLst>
                <a:path extrusionOk="0" h="1917" w="2186">
                  <a:moveTo>
                    <a:pt x="1092" y="1"/>
                  </a:moveTo>
                  <a:cubicBezTo>
                    <a:pt x="920" y="1"/>
                    <a:pt x="746" y="47"/>
                    <a:pt x="589" y="144"/>
                  </a:cubicBezTo>
                  <a:cubicBezTo>
                    <a:pt x="139" y="422"/>
                    <a:pt x="0" y="1012"/>
                    <a:pt x="278" y="1462"/>
                  </a:cubicBezTo>
                  <a:cubicBezTo>
                    <a:pt x="459" y="1755"/>
                    <a:pt x="772" y="1916"/>
                    <a:pt x="1093" y="1916"/>
                  </a:cubicBezTo>
                  <a:cubicBezTo>
                    <a:pt x="1265" y="1916"/>
                    <a:pt x="1439" y="1870"/>
                    <a:pt x="1596" y="1773"/>
                  </a:cubicBezTo>
                  <a:cubicBezTo>
                    <a:pt x="2046" y="1496"/>
                    <a:pt x="2185" y="905"/>
                    <a:pt x="1908" y="455"/>
                  </a:cubicBezTo>
                  <a:cubicBezTo>
                    <a:pt x="1726" y="162"/>
                    <a:pt x="1413" y="1"/>
                    <a:pt x="1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88"/>
            <p:cNvSpPr/>
            <p:nvPr/>
          </p:nvSpPr>
          <p:spPr>
            <a:xfrm>
              <a:off x="2228100" y="4791588"/>
              <a:ext cx="88648" cy="120061"/>
            </a:xfrm>
            <a:custGeom>
              <a:rect b="b" l="l" r="r" t="t"/>
              <a:pathLst>
                <a:path extrusionOk="0" h="2469" w="1823">
                  <a:moveTo>
                    <a:pt x="1823" y="1"/>
                  </a:moveTo>
                  <a:lnTo>
                    <a:pt x="0" y="646"/>
                  </a:lnTo>
                  <a:lnTo>
                    <a:pt x="644" y="2468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88"/>
            <p:cNvSpPr/>
            <p:nvPr/>
          </p:nvSpPr>
          <p:spPr>
            <a:xfrm>
              <a:off x="2338582" y="4847121"/>
              <a:ext cx="67641" cy="67544"/>
            </a:xfrm>
            <a:custGeom>
              <a:rect b="b" l="l" r="r" t="t"/>
              <a:pathLst>
                <a:path extrusionOk="0" h="1389" w="1391">
                  <a:moveTo>
                    <a:pt x="695" y="0"/>
                  </a:moveTo>
                  <a:cubicBezTo>
                    <a:pt x="312" y="0"/>
                    <a:pt x="0" y="311"/>
                    <a:pt x="0" y="695"/>
                  </a:cubicBezTo>
                  <a:cubicBezTo>
                    <a:pt x="0" y="1079"/>
                    <a:pt x="312" y="1389"/>
                    <a:pt x="695" y="1389"/>
                  </a:cubicBezTo>
                  <a:cubicBezTo>
                    <a:pt x="1079" y="1389"/>
                    <a:pt x="1390" y="1079"/>
                    <a:pt x="1390" y="695"/>
                  </a:cubicBezTo>
                  <a:cubicBezTo>
                    <a:pt x="1390" y="311"/>
                    <a:pt x="1080" y="0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88"/>
            <p:cNvSpPr/>
            <p:nvPr/>
          </p:nvSpPr>
          <p:spPr>
            <a:xfrm>
              <a:off x="2465694" y="4738827"/>
              <a:ext cx="14929" cy="11427"/>
            </a:xfrm>
            <a:custGeom>
              <a:rect b="b" l="l" r="r" t="t"/>
              <a:pathLst>
                <a:path extrusionOk="0" h="235" w="307">
                  <a:moveTo>
                    <a:pt x="0" y="1"/>
                  </a:moveTo>
                  <a:lnTo>
                    <a:pt x="306" y="23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88"/>
            <p:cNvSpPr/>
            <p:nvPr/>
          </p:nvSpPr>
          <p:spPr>
            <a:xfrm>
              <a:off x="2196638" y="4574272"/>
              <a:ext cx="16290" cy="70704"/>
            </a:xfrm>
            <a:custGeom>
              <a:rect b="b" l="l" r="r" t="t"/>
              <a:pathLst>
                <a:path extrusionOk="0" h="1454" w="335">
                  <a:moveTo>
                    <a:pt x="335" y="0"/>
                  </a:moveTo>
                  <a:cubicBezTo>
                    <a:pt x="131" y="176"/>
                    <a:pt x="0" y="436"/>
                    <a:pt x="0" y="727"/>
                  </a:cubicBezTo>
                  <a:cubicBezTo>
                    <a:pt x="0" y="1018"/>
                    <a:pt x="131" y="1279"/>
                    <a:pt x="335" y="1454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88"/>
            <p:cNvSpPr/>
            <p:nvPr/>
          </p:nvSpPr>
          <p:spPr>
            <a:xfrm>
              <a:off x="2426549" y="4239617"/>
              <a:ext cx="15269" cy="11427"/>
            </a:xfrm>
            <a:custGeom>
              <a:rect b="b" l="l" r="r" t="t"/>
              <a:pathLst>
                <a:path extrusionOk="0" h="235" w="314">
                  <a:moveTo>
                    <a:pt x="313" y="0"/>
                  </a:moveTo>
                  <a:lnTo>
                    <a:pt x="76" y="49"/>
                  </a:lnTo>
                  <a:cubicBezTo>
                    <a:pt x="52" y="111"/>
                    <a:pt x="27" y="173"/>
                    <a:pt x="1" y="234"/>
                  </a:cubicBezTo>
                  <a:cubicBezTo>
                    <a:pt x="103" y="156"/>
                    <a:pt x="207" y="77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88"/>
            <p:cNvSpPr/>
            <p:nvPr/>
          </p:nvSpPr>
          <p:spPr>
            <a:xfrm>
              <a:off x="2321562" y="4262326"/>
              <a:ext cx="10698" cy="18430"/>
            </a:xfrm>
            <a:custGeom>
              <a:rect b="b" l="l" r="r" t="t"/>
              <a:pathLst>
                <a:path extrusionOk="0" h="379" w="220">
                  <a:moveTo>
                    <a:pt x="219" y="1"/>
                  </a:moveTo>
                  <a:lnTo>
                    <a:pt x="1" y="46"/>
                  </a:lnTo>
                  <a:cubicBezTo>
                    <a:pt x="50" y="122"/>
                    <a:pt x="101" y="199"/>
                    <a:pt x="147" y="277"/>
                  </a:cubicBezTo>
                  <a:cubicBezTo>
                    <a:pt x="167" y="310"/>
                    <a:pt x="188" y="343"/>
                    <a:pt x="206" y="378"/>
                  </a:cubicBezTo>
                  <a:cubicBezTo>
                    <a:pt x="206" y="252"/>
                    <a:pt x="211" y="125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88"/>
            <p:cNvSpPr/>
            <p:nvPr/>
          </p:nvSpPr>
          <p:spPr>
            <a:xfrm>
              <a:off x="2566304" y="4211997"/>
              <a:ext cx="11768" cy="15512"/>
            </a:xfrm>
            <a:custGeom>
              <a:rect b="b" l="l" r="r" t="t"/>
              <a:pathLst>
                <a:path extrusionOk="0" h="319" w="242">
                  <a:moveTo>
                    <a:pt x="177" y="1"/>
                  </a:moveTo>
                  <a:lnTo>
                    <a:pt x="0" y="38"/>
                  </a:lnTo>
                  <a:cubicBezTo>
                    <a:pt x="90" y="102"/>
                    <a:pt x="167" y="182"/>
                    <a:pt x="225" y="284"/>
                  </a:cubicBezTo>
                  <a:cubicBezTo>
                    <a:pt x="231" y="296"/>
                    <a:pt x="236" y="307"/>
                    <a:pt x="242" y="319"/>
                  </a:cubicBezTo>
                  <a:lnTo>
                    <a:pt x="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88"/>
            <p:cNvSpPr/>
            <p:nvPr/>
          </p:nvSpPr>
          <p:spPr>
            <a:xfrm>
              <a:off x="2096222" y="4243021"/>
              <a:ext cx="512291" cy="234141"/>
            </a:xfrm>
            <a:custGeom>
              <a:rect b="b" l="l" r="r" t="t"/>
              <a:pathLst>
                <a:path extrusionOk="0" h="4815" w="10535">
                  <a:moveTo>
                    <a:pt x="9974" y="1"/>
                  </a:moveTo>
                  <a:cubicBezTo>
                    <a:pt x="9965" y="218"/>
                    <a:pt x="9860" y="434"/>
                    <a:pt x="9717" y="605"/>
                  </a:cubicBezTo>
                  <a:cubicBezTo>
                    <a:pt x="9472" y="902"/>
                    <a:pt x="9137" y="1112"/>
                    <a:pt x="8812" y="1313"/>
                  </a:cubicBezTo>
                  <a:cubicBezTo>
                    <a:pt x="8461" y="1529"/>
                    <a:pt x="8095" y="1717"/>
                    <a:pt x="7716" y="1877"/>
                  </a:cubicBezTo>
                  <a:cubicBezTo>
                    <a:pt x="6965" y="2194"/>
                    <a:pt x="6157" y="2416"/>
                    <a:pt x="5342" y="2490"/>
                  </a:cubicBezTo>
                  <a:cubicBezTo>
                    <a:pt x="5310" y="2513"/>
                    <a:pt x="5269" y="2523"/>
                    <a:pt x="5228" y="2523"/>
                  </a:cubicBezTo>
                  <a:cubicBezTo>
                    <a:pt x="5211" y="2534"/>
                    <a:pt x="5192" y="2543"/>
                    <a:pt x="5170" y="2550"/>
                  </a:cubicBezTo>
                  <a:cubicBezTo>
                    <a:pt x="4965" y="2607"/>
                    <a:pt x="4760" y="2661"/>
                    <a:pt x="4559" y="2737"/>
                  </a:cubicBezTo>
                  <a:cubicBezTo>
                    <a:pt x="4350" y="2817"/>
                    <a:pt x="4144" y="2907"/>
                    <a:pt x="3940" y="3000"/>
                  </a:cubicBezTo>
                  <a:cubicBezTo>
                    <a:pt x="3538" y="3182"/>
                    <a:pt x="3139" y="3368"/>
                    <a:pt x="2722" y="3506"/>
                  </a:cubicBezTo>
                  <a:cubicBezTo>
                    <a:pt x="2351" y="3629"/>
                    <a:pt x="1961" y="3706"/>
                    <a:pt x="1574" y="3706"/>
                  </a:cubicBezTo>
                  <a:cubicBezTo>
                    <a:pt x="1190" y="3706"/>
                    <a:pt x="809" y="3630"/>
                    <a:pt x="455" y="3447"/>
                  </a:cubicBezTo>
                  <a:cubicBezTo>
                    <a:pt x="312" y="3372"/>
                    <a:pt x="138" y="3262"/>
                    <a:pt x="0" y="3126"/>
                  </a:cubicBezTo>
                  <a:lnTo>
                    <a:pt x="0" y="3126"/>
                  </a:lnTo>
                  <a:lnTo>
                    <a:pt x="351" y="4814"/>
                  </a:lnTo>
                  <a:lnTo>
                    <a:pt x="1060" y="4667"/>
                  </a:lnTo>
                  <a:lnTo>
                    <a:pt x="2857" y="4294"/>
                  </a:lnTo>
                  <a:lnTo>
                    <a:pt x="4161" y="4023"/>
                  </a:lnTo>
                  <a:lnTo>
                    <a:pt x="8810" y="3059"/>
                  </a:lnTo>
                  <a:lnTo>
                    <a:pt x="9823" y="2848"/>
                  </a:lnTo>
                  <a:lnTo>
                    <a:pt x="10534" y="2701"/>
                  </a:lnTo>
                  <a:lnTo>
                    <a:pt x="9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88"/>
            <p:cNvSpPr/>
            <p:nvPr/>
          </p:nvSpPr>
          <p:spPr>
            <a:xfrm>
              <a:off x="2101960" y="4322235"/>
              <a:ext cx="217219" cy="82959"/>
            </a:xfrm>
            <a:custGeom>
              <a:rect b="b" l="l" r="r" t="t"/>
              <a:pathLst>
                <a:path extrusionOk="0" h="1706" w="4467">
                  <a:moveTo>
                    <a:pt x="2025" y="1"/>
                  </a:moveTo>
                  <a:cubicBezTo>
                    <a:pt x="1651" y="1"/>
                    <a:pt x="1279" y="68"/>
                    <a:pt x="918" y="230"/>
                  </a:cubicBezTo>
                  <a:cubicBezTo>
                    <a:pt x="755" y="305"/>
                    <a:pt x="593" y="394"/>
                    <a:pt x="448" y="502"/>
                  </a:cubicBezTo>
                  <a:cubicBezTo>
                    <a:pt x="317" y="598"/>
                    <a:pt x="178" y="707"/>
                    <a:pt x="80" y="837"/>
                  </a:cubicBezTo>
                  <a:cubicBezTo>
                    <a:pt x="46" y="883"/>
                    <a:pt x="8" y="936"/>
                    <a:pt x="3" y="992"/>
                  </a:cubicBezTo>
                  <a:cubicBezTo>
                    <a:pt x="0" y="1065"/>
                    <a:pt x="59" y="1125"/>
                    <a:pt x="103" y="1177"/>
                  </a:cubicBezTo>
                  <a:cubicBezTo>
                    <a:pt x="207" y="1292"/>
                    <a:pt x="328" y="1384"/>
                    <a:pt x="460" y="1462"/>
                  </a:cubicBezTo>
                  <a:cubicBezTo>
                    <a:pt x="763" y="1636"/>
                    <a:pt x="1099" y="1705"/>
                    <a:pt x="1438" y="1705"/>
                  </a:cubicBezTo>
                  <a:cubicBezTo>
                    <a:pt x="1775" y="1705"/>
                    <a:pt x="2115" y="1638"/>
                    <a:pt x="2433" y="1538"/>
                  </a:cubicBezTo>
                  <a:cubicBezTo>
                    <a:pt x="2858" y="1405"/>
                    <a:pt x="3259" y="1210"/>
                    <a:pt x="3663" y="1026"/>
                  </a:cubicBezTo>
                  <a:cubicBezTo>
                    <a:pt x="3923" y="907"/>
                    <a:pt x="4190" y="782"/>
                    <a:pt x="4467" y="687"/>
                  </a:cubicBezTo>
                  <a:cubicBezTo>
                    <a:pt x="3704" y="334"/>
                    <a:pt x="2858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88"/>
            <p:cNvSpPr/>
            <p:nvPr/>
          </p:nvSpPr>
          <p:spPr>
            <a:xfrm>
              <a:off x="2079592" y="4292281"/>
              <a:ext cx="131489" cy="63994"/>
            </a:xfrm>
            <a:custGeom>
              <a:rect b="b" l="l" r="r" t="t"/>
              <a:pathLst>
                <a:path extrusionOk="0" h="1316" w="2704">
                  <a:moveTo>
                    <a:pt x="2230" y="0"/>
                  </a:moveTo>
                  <a:lnTo>
                    <a:pt x="0" y="463"/>
                  </a:lnTo>
                  <a:lnTo>
                    <a:pt x="177" y="1316"/>
                  </a:lnTo>
                  <a:cubicBezTo>
                    <a:pt x="315" y="1074"/>
                    <a:pt x="591" y="879"/>
                    <a:pt x="797" y="741"/>
                  </a:cubicBezTo>
                  <a:cubicBezTo>
                    <a:pt x="1302" y="402"/>
                    <a:pt x="1895" y="249"/>
                    <a:pt x="2494" y="249"/>
                  </a:cubicBezTo>
                  <a:cubicBezTo>
                    <a:pt x="2564" y="249"/>
                    <a:pt x="2634" y="251"/>
                    <a:pt x="2704" y="255"/>
                  </a:cubicBezTo>
                  <a:cubicBezTo>
                    <a:pt x="2540" y="179"/>
                    <a:pt x="2382" y="93"/>
                    <a:pt x="2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88"/>
            <p:cNvSpPr/>
            <p:nvPr/>
          </p:nvSpPr>
          <p:spPr>
            <a:xfrm>
              <a:off x="2348550" y="4246571"/>
              <a:ext cx="59666" cy="80235"/>
            </a:xfrm>
            <a:custGeom>
              <a:rect b="b" l="l" r="r" t="t"/>
              <a:pathLst>
                <a:path extrusionOk="0" h="1650" w="1227">
                  <a:moveTo>
                    <a:pt x="1227" y="1"/>
                  </a:moveTo>
                  <a:lnTo>
                    <a:pt x="42" y="246"/>
                  </a:lnTo>
                  <a:cubicBezTo>
                    <a:pt x="0" y="710"/>
                    <a:pt x="12" y="1180"/>
                    <a:pt x="83" y="1642"/>
                  </a:cubicBezTo>
                  <a:cubicBezTo>
                    <a:pt x="84" y="1644"/>
                    <a:pt x="84" y="1647"/>
                    <a:pt x="85" y="1649"/>
                  </a:cubicBezTo>
                  <a:cubicBezTo>
                    <a:pt x="303" y="1353"/>
                    <a:pt x="542" y="1071"/>
                    <a:pt x="800" y="808"/>
                  </a:cubicBezTo>
                  <a:cubicBezTo>
                    <a:pt x="956" y="563"/>
                    <a:pt x="1093" y="305"/>
                    <a:pt x="1211" y="39"/>
                  </a:cubicBezTo>
                  <a:cubicBezTo>
                    <a:pt x="1216" y="26"/>
                    <a:pt x="1221" y="13"/>
                    <a:pt x="1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88"/>
            <p:cNvSpPr/>
            <p:nvPr/>
          </p:nvSpPr>
          <p:spPr>
            <a:xfrm>
              <a:off x="2215749" y="4268551"/>
              <a:ext cx="116317" cy="54560"/>
            </a:xfrm>
            <a:custGeom>
              <a:rect b="b" l="l" r="r" t="t"/>
              <a:pathLst>
                <a:path extrusionOk="0" h="1122" w="2392">
                  <a:moveTo>
                    <a:pt x="1780" y="0"/>
                  </a:moveTo>
                  <a:lnTo>
                    <a:pt x="0" y="369"/>
                  </a:lnTo>
                  <a:cubicBezTo>
                    <a:pt x="106" y="421"/>
                    <a:pt x="214" y="468"/>
                    <a:pt x="324" y="512"/>
                  </a:cubicBezTo>
                  <a:cubicBezTo>
                    <a:pt x="824" y="706"/>
                    <a:pt x="1348" y="825"/>
                    <a:pt x="1863" y="966"/>
                  </a:cubicBezTo>
                  <a:cubicBezTo>
                    <a:pt x="2039" y="1014"/>
                    <a:pt x="2216" y="1065"/>
                    <a:pt x="2391" y="1122"/>
                  </a:cubicBezTo>
                  <a:cubicBezTo>
                    <a:pt x="2300" y="903"/>
                    <a:pt x="2200" y="686"/>
                    <a:pt x="2082" y="476"/>
                  </a:cubicBezTo>
                  <a:cubicBezTo>
                    <a:pt x="1988" y="313"/>
                    <a:pt x="1888" y="154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88"/>
            <p:cNvSpPr/>
            <p:nvPr/>
          </p:nvSpPr>
          <p:spPr>
            <a:xfrm>
              <a:off x="2365521" y="4222354"/>
              <a:ext cx="198011" cy="121471"/>
            </a:xfrm>
            <a:custGeom>
              <a:rect b="b" l="l" r="r" t="t"/>
              <a:pathLst>
                <a:path extrusionOk="0" h="2498" w="4072">
                  <a:moveTo>
                    <a:pt x="3411" y="1"/>
                  </a:moveTo>
                  <a:cubicBezTo>
                    <a:pt x="3347" y="1"/>
                    <a:pt x="3284" y="5"/>
                    <a:pt x="3221" y="12"/>
                  </a:cubicBezTo>
                  <a:lnTo>
                    <a:pt x="2917" y="75"/>
                  </a:lnTo>
                  <a:cubicBezTo>
                    <a:pt x="2763" y="121"/>
                    <a:pt x="2611" y="181"/>
                    <a:pt x="2467" y="253"/>
                  </a:cubicBezTo>
                  <a:cubicBezTo>
                    <a:pt x="2137" y="417"/>
                    <a:pt x="1828" y="625"/>
                    <a:pt x="1533" y="846"/>
                  </a:cubicBezTo>
                  <a:cubicBezTo>
                    <a:pt x="1273" y="1047"/>
                    <a:pt x="1024" y="1263"/>
                    <a:pt x="789" y="1492"/>
                  </a:cubicBezTo>
                  <a:lnTo>
                    <a:pt x="742" y="1572"/>
                  </a:lnTo>
                  <a:cubicBezTo>
                    <a:pt x="612" y="1775"/>
                    <a:pt x="466" y="1970"/>
                    <a:pt x="311" y="2153"/>
                  </a:cubicBezTo>
                  <a:cubicBezTo>
                    <a:pt x="213" y="2269"/>
                    <a:pt x="112" y="2390"/>
                    <a:pt x="1" y="2498"/>
                  </a:cubicBezTo>
                  <a:cubicBezTo>
                    <a:pt x="545" y="2422"/>
                    <a:pt x="1082" y="2303"/>
                    <a:pt x="1602" y="2115"/>
                  </a:cubicBezTo>
                  <a:cubicBezTo>
                    <a:pt x="2302" y="1864"/>
                    <a:pt x="2988" y="1519"/>
                    <a:pt x="3582" y="1072"/>
                  </a:cubicBezTo>
                  <a:cubicBezTo>
                    <a:pt x="3781" y="921"/>
                    <a:pt x="4040" y="697"/>
                    <a:pt x="4056" y="427"/>
                  </a:cubicBezTo>
                  <a:cubicBezTo>
                    <a:pt x="4072" y="151"/>
                    <a:pt x="3767" y="28"/>
                    <a:pt x="3536" y="7"/>
                  </a:cubicBezTo>
                  <a:cubicBezTo>
                    <a:pt x="3494" y="3"/>
                    <a:pt x="3452" y="1"/>
                    <a:pt x="3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88"/>
            <p:cNvSpPr/>
            <p:nvPr/>
          </p:nvSpPr>
          <p:spPr>
            <a:xfrm>
              <a:off x="2083920" y="4082550"/>
              <a:ext cx="497508" cy="340733"/>
            </a:xfrm>
            <a:custGeom>
              <a:rect b="b" l="l" r="r" t="t"/>
              <a:pathLst>
                <a:path extrusionOk="0" h="7007" w="10231">
                  <a:moveTo>
                    <a:pt x="1198" y="1593"/>
                  </a:moveTo>
                  <a:cubicBezTo>
                    <a:pt x="1496" y="1593"/>
                    <a:pt x="1806" y="1724"/>
                    <a:pt x="2067" y="1835"/>
                  </a:cubicBezTo>
                  <a:cubicBezTo>
                    <a:pt x="2834" y="2162"/>
                    <a:pt x="3520" y="2673"/>
                    <a:pt x="4072" y="3294"/>
                  </a:cubicBezTo>
                  <a:cubicBezTo>
                    <a:pt x="4223" y="3463"/>
                    <a:pt x="4363" y="3641"/>
                    <a:pt x="4492" y="3825"/>
                  </a:cubicBezTo>
                  <a:cubicBezTo>
                    <a:pt x="4601" y="3980"/>
                    <a:pt x="4703" y="4138"/>
                    <a:pt x="4794" y="4301"/>
                  </a:cubicBezTo>
                  <a:cubicBezTo>
                    <a:pt x="4912" y="4510"/>
                    <a:pt x="5012" y="4726"/>
                    <a:pt x="5103" y="4947"/>
                  </a:cubicBezTo>
                  <a:cubicBezTo>
                    <a:pt x="4928" y="4889"/>
                    <a:pt x="4752" y="4839"/>
                    <a:pt x="4575" y="4791"/>
                  </a:cubicBezTo>
                  <a:cubicBezTo>
                    <a:pt x="4060" y="4650"/>
                    <a:pt x="3536" y="4531"/>
                    <a:pt x="3036" y="4337"/>
                  </a:cubicBezTo>
                  <a:cubicBezTo>
                    <a:pt x="2926" y="4294"/>
                    <a:pt x="2817" y="4246"/>
                    <a:pt x="2711" y="4194"/>
                  </a:cubicBezTo>
                  <a:cubicBezTo>
                    <a:pt x="2392" y="4039"/>
                    <a:pt x="2096" y="3847"/>
                    <a:pt x="1812" y="3630"/>
                  </a:cubicBezTo>
                  <a:cubicBezTo>
                    <a:pt x="1618" y="3482"/>
                    <a:pt x="1431" y="3326"/>
                    <a:pt x="1246" y="3167"/>
                  </a:cubicBezTo>
                  <a:cubicBezTo>
                    <a:pt x="1063" y="3008"/>
                    <a:pt x="874" y="2849"/>
                    <a:pt x="729" y="2653"/>
                  </a:cubicBezTo>
                  <a:cubicBezTo>
                    <a:pt x="507" y="2355"/>
                    <a:pt x="432" y="1884"/>
                    <a:pt x="818" y="1682"/>
                  </a:cubicBezTo>
                  <a:cubicBezTo>
                    <a:pt x="938" y="1619"/>
                    <a:pt x="1067" y="1593"/>
                    <a:pt x="1198" y="1593"/>
                  </a:cubicBezTo>
                  <a:close/>
                  <a:moveTo>
                    <a:pt x="7009" y="381"/>
                  </a:moveTo>
                  <a:cubicBezTo>
                    <a:pt x="7288" y="381"/>
                    <a:pt x="7314" y="967"/>
                    <a:pt x="7296" y="1157"/>
                  </a:cubicBezTo>
                  <a:cubicBezTo>
                    <a:pt x="7258" y="1550"/>
                    <a:pt x="7151" y="1946"/>
                    <a:pt x="7042" y="2324"/>
                  </a:cubicBezTo>
                  <a:cubicBezTo>
                    <a:pt x="6940" y="2681"/>
                    <a:pt x="6815" y="3034"/>
                    <a:pt x="6667" y="3374"/>
                  </a:cubicBezTo>
                  <a:cubicBezTo>
                    <a:pt x="6662" y="3387"/>
                    <a:pt x="6656" y="3400"/>
                    <a:pt x="6652" y="3412"/>
                  </a:cubicBezTo>
                  <a:cubicBezTo>
                    <a:pt x="6533" y="3678"/>
                    <a:pt x="6397" y="3935"/>
                    <a:pt x="6240" y="4181"/>
                  </a:cubicBezTo>
                  <a:cubicBezTo>
                    <a:pt x="5983" y="4444"/>
                    <a:pt x="5744" y="4725"/>
                    <a:pt x="5526" y="5022"/>
                  </a:cubicBezTo>
                  <a:cubicBezTo>
                    <a:pt x="5525" y="5019"/>
                    <a:pt x="5525" y="5017"/>
                    <a:pt x="5523" y="5014"/>
                  </a:cubicBezTo>
                  <a:cubicBezTo>
                    <a:pt x="5454" y="4553"/>
                    <a:pt x="5441" y="4083"/>
                    <a:pt x="5483" y="3619"/>
                  </a:cubicBezTo>
                  <a:cubicBezTo>
                    <a:pt x="5494" y="3485"/>
                    <a:pt x="5510" y="3350"/>
                    <a:pt x="5532" y="3218"/>
                  </a:cubicBezTo>
                  <a:cubicBezTo>
                    <a:pt x="5643" y="2513"/>
                    <a:pt x="5884" y="1825"/>
                    <a:pt x="6245" y="1210"/>
                  </a:cubicBezTo>
                  <a:cubicBezTo>
                    <a:pt x="6337" y="1052"/>
                    <a:pt x="6437" y="899"/>
                    <a:pt x="6545" y="751"/>
                  </a:cubicBezTo>
                  <a:cubicBezTo>
                    <a:pt x="6641" y="621"/>
                    <a:pt x="6749" y="473"/>
                    <a:pt x="6902" y="406"/>
                  </a:cubicBezTo>
                  <a:cubicBezTo>
                    <a:pt x="6941" y="389"/>
                    <a:pt x="6977" y="381"/>
                    <a:pt x="7009" y="381"/>
                  </a:cubicBezTo>
                  <a:close/>
                  <a:moveTo>
                    <a:pt x="9201" y="2877"/>
                  </a:moveTo>
                  <a:cubicBezTo>
                    <a:pt x="9244" y="2877"/>
                    <a:pt x="9286" y="2879"/>
                    <a:pt x="9329" y="2884"/>
                  </a:cubicBezTo>
                  <a:cubicBezTo>
                    <a:pt x="9559" y="2905"/>
                    <a:pt x="9864" y="3028"/>
                    <a:pt x="9848" y="3304"/>
                  </a:cubicBezTo>
                  <a:cubicBezTo>
                    <a:pt x="9832" y="3573"/>
                    <a:pt x="9574" y="3798"/>
                    <a:pt x="9374" y="3948"/>
                  </a:cubicBezTo>
                  <a:cubicBezTo>
                    <a:pt x="8779" y="4395"/>
                    <a:pt x="8094" y="4740"/>
                    <a:pt x="7395" y="4991"/>
                  </a:cubicBezTo>
                  <a:cubicBezTo>
                    <a:pt x="6873" y="5179"/>
                    <a:pt x="6338" y="5298"/>
                    <a:pt x="5793" y="5374"/>
                  </a:cubicBezTo>
                  <a:cubicBezTo>
                    <a:pt x="5905" y="5266"/>
                    <a:pt x="6005" y="5145"/>
                    <a:pt x="6104" y="5031"/>
                  </a:cubicBezTo>
                  <a:cubicBezTo>
                    <a:pt x="6259" y="4846"/>
                    <a:pt x="6404" y="4651"/>
                    <a:pt x="6535" y="4448"/>
                  </a:cubicBezTo>
                  <a:cubicBezTo>
                    <a:pt x="6552" y="4422"/>
                    <a:pt x="6565" y="4395"/>
                    <a:pt x="6582" y="4369"/>
                  </a:cubicBezTo>
                  <a:cubicBezTo>
                    <a:pt x="6815" y="4138"/>
                    <a:pt x="7064" y="3922"/>
                    <a:pt x="7326" y="3723"/>
                  </a:cubicBezTo>
                  <a:cubicBezTo>
                    <a:pt x="7620" y="3500"/>
                    <a:pt x="7930" y="3293"/>
                    <a:pt x="8259" y="3129"/>
                  </a:cubicBezTo>
                  <a:cubicBezTo>
                    <a:pt x="8403" y="3057"/>
                    <a:pt x="8554" y="2997"/>
                    <a:pt x="8709" y="2951"/>
                  </a:cubicBezTo>
                  <a:cubicBezTo>
                    <a:pt x="8809" y="2922"/>
                    <a:pt x="8910" y="2901"/>
                    <a:pt x="9013" y="2889"/>
                  </a:cubicBezTo>
                  <a:cubicBezTo>
                    <a:pt x="9075" y="2882"/>
                    <a:pt x="9138" y="2877"/>
                    <a:pt x="9201" y="2877"/>
                  </a:cubicBezTo>
                  <a:close/>
                  <a:moveTo>
                    <a:pt x="2397" y="4930"/>
                  </a:moveTo>
                  <a:cubicBezTo>
                    <a:pt x="3230" y="4930"/>
                    <a:pt x="4076" y="5263"/>
                    <a:pt x="4841" y="5616"/>
                  </a:cubicBezTo>
                  <a:cubicBezTo>
                    <a:pt x="4564" y="5711"/>
                    <a:pt x="4296" y="5836"/>
                    <a:pt x="4037" y="5955"/>
                  </a:cubicBezTo>
                  <a:cubicBezTo>
                    <a:pt x="3634" y="6139"/>
                    <a:pt x="3231" y="6334"/>
                    <a:pt x="2807" y="6467"/>
                  </a:cubicBezTo>
                  <a:cubicBezTo>
                    <a:pt x="2490" y="6567"/>
                    <a:pt x="2149" y="6634"/>
                    <a:pt x="1813" y="6634"/>
                  </a:cubicBezTo>
                  <a:cubicBezTo>
                    <a:pt x="1472" y="6634"/>
                    <a:pt x="1137" y="6565"/>
                    <a:pt x="835" y="6391"/>
                  </a:cubicBezTo>
                  <a:cubicBezTo>
                    <a:pt x="702" y="6313"/>
                    <a:pt x="581" y="6221"/>
                    <a:pt x="478" y="6106"/>
                  </a:cubicBezTo>
                  <a:cubicBezTo>
                    <a:pt x="431" y="6056"/>
                    <a:pt x="372" y="5995"/>
                    <a:pt x="378" y="5921"/>
                  </a:cubicBezTo>
                  <a:cubicBezTo>
                    <a:pt x="382" y="5865"/>
                    <a:pt x="420" y="5809"/>
                    <a:pt x="453" y="5766"/>
                  </a:cubicBezTo>
                  <a:cubicBezTo>
                    <a:pt x="550" y="5636"/>
                    <a:pt x="691" y="5527"/>
                    <a:pt x="821" y="5431"/>
                  </a:cubicBezTo>
                  <a:cubicBezTo>
                    <a:pt x="967" y="5324"/>
                    <a:pt x="1127" y="5234"/>
                    <a:pt x="1293" y="5159"/>
                  </a:cubicBezTo>
                  <a:cubicBezTo>
                    <a:pt x="1652" y="4997"/>
                    <a:pt x="2023" y="4930"/>
                    <a:pt x="2397" y="4930"/>
                  </a:cubicBezTo>
                  <a:close/>
                  <a:moveTo>
                    <a:pt x="7005" y="0"/>
                  </a:moveTo>
                  <a:cubicBezTo>
                    <a:pt x="6882" y="0"/>
                    <a:pt x="6758" y="41"/>
                    <a:pt x="6649" y="110"/>
                  </a:cubicBezTo>
                  <a:cubicBezTo>
                    <a:pt x="6315" y="323"/>
                    <a:pt x="6088" y="717"/>
                    <a:pt x="5895" y="1054"/>
                  </a:cubicBezTo>
                  <a:cubicBezTo>
                    <a:pt x="5432" y="1866"/>
                    <a:pt x="5166" y="2775"/>
                    <a:pt x="5106" y="3698"/>
                  </a:cubicBezTo>
                  <a:cubicBezTo>
                    <a:pt x="5098" y="3824"/>
                    <a:pt x="5095" y="3949"/>
                    <a:pt x="5093" y="4075"/>
                  </a:cubicBezTo>
                  <a:cubicBezTo>
                    <a:pt x="5074" y="4040"/>
                    <a:pt x="5054" y="4007"/>
                    <a:pt x="5034" y="3973"/>
                  </a:cubicBezTo>
                  <a:cubicBezTo>
                    <a:pt x="4988" y="3895"/>
                    <a:pt x="4937" y="3819"/>
                    <a:pt x="4888" y="3742"/>
                  </a:cubicBezTo>
                  <a:cubicBezTo>
                    <a:pt x="4667" y="3407"/>
                    <a:pt x="4416" y="3092"/>
                    <a:pt x="4134" y="2806"/>
                  </a:cubicBezTo>
                  <a:cubicBezTo>
                    <a:pt x="3508" y="2172"/>
                    <a:pt x="2742" y="1664"/>
                    <a:pt x="1898" y="1361"/>
                  </a:cubicBezTo>
                  <a:cubicBezTo>
                    <a:pt x="1672" y="1280"/>
                    <a:pt x="1427" y="1222"/>
                    <a:pt x="1188" y="1222"/>
                  </a:cubicBezTo>
                  <a:cubicBezTo>
                    <a:pt x="942" y="1222"/>
                    <a:pt x="701" y="1283"/>
                    <a:pt x="491" y="1445"/>
                  </a:cubicBezTo>
                  <a:cubicBezTo>
                    <a:pt x="102" y="1744"/>
                    <a:pt x="90" y="2290"/>
                    <a:pt x="309" y="2696"/>
                  </a:cubicBezTo>
                  <a:cubicBezTo>
                    <a:pt x="430" y="2919"/>
                    <a:pt x="607" y="3105"/>
                    <a:pt x="794" y="3273"/>
                  </a:cubicBezTo>
                  <a:cubicBezTo>
                    <a:pt x="985" y="3444"/>
                    <a:pt x="1182" y="3612"/>
                    <a:pt x="1382" y="3773"/>
                  </a:cubicBezTo>
                  <a:cubicBezTo>
                    <a:pt x="1623" y="3970"/>
                    <a:pt x="1875" y="4152"/>
                    <a:pt x="2141" y="4314"/>
                  </a:cubicBezTo>
                  <a:cubicBezTo>
                    <a:pt x="2293" y="4407"/>
                    <a:pt x="2451" y="4494"/>
                    <a:pt x="2615" y="4569"/>
                  </a:cubicBezTo>
                  <a:cubicBezTo>
                    <a:pt x="2546" y="4565"/>
                    <a:pt x="2477" y="4563"/>
                    <a:pt x="2408" y="4563"/>
                  </a:cubicBezTo>
                  <a:cubicBezTo>
                    <a:pt x="1808" y="4563"/>
                    <a:pt x="1214" y="4715"/>
                    <a:pt x="708" y="5055"/>
                  </a:cubicBezTo>
                  <a:cubicBezTo>
                    <a:pt x="502" y="5193"/>
                    <a:pt x="226" y="5389"/>
                    <a:pt x="88" y="5631"/>
                  </a:cubicBezTo>
                  <a:cubicBezTo>
                    <a:pt x="37" y="5722"/>
                    <a:pt x="3" y="5820"/>
                    <a:pt x="1" y="5925"/>
                  </a:cubicBezTo>
                  <a:cubicBezTo>
                    <a:pt x="0" y="6114"/>
                    <a:pt x="108" y="6284"/>
                    <a:pt x="252" y="6426"/>
                  </a:cubicBezTo>
                  <a:cubicBezTo>
                    <a:pt x="390" y="6562"/>
                    <a:pt x="564" y="6672"/>
                    <a:pt x="707" y="6747"/>
                  </a:cubicBezTo>
                  <a:cubicBezTo>
                    <a:pt x="1062" y="6930"/>
                    <a:pt x="1443" y="7006"/>
                    <a:pt x="1827" y="7006"/>
                  </a:cubicBezTo>
                  <a:cubicBezTo>
                    <a:pt x="2213" y="7006"/>
                    <a:pt x="2603" y="6929"/>
                    <a:pt x="2973" y="6806"/>
                  </a:cubicBezTo>
                  <a:cubicBezTo>
                    <a:pt x="3391" y="6667"/>
                    <a:pt x="3790" y="6481"/>
                    <a:pt x="4192" y="6300"/>
                  </a:cubicBezTo>
                  <a:cubicBezTo>
                    <a:pt x="4396" y="6207"/>
                    <a:pt x="4602" y="6117"/>
                    <a:pt x="4811" y="6037"/>
                  </a:cubicBezTo>
                  <a:cubicBezTo>
                    <a:pt x="5011" y="5961"/>
                    <a:pt x="5217" y="5907"/>
                    <a:pt x="5422" y="5850"/>
                  </a:cubicBezTo>
                  <a:cubicBezTo>
                    <a:pt x="5445" y="5843"/>
                    <a:pt x="5464" y="5834"/>
                    <a:pt x="5479" y="5823"/>
                  </a:cubicBezTo>
                  <a:cubicBezTo>
                    <a:pt x="5521" y="5823"/>
                    <a:pt x="5562" y="5813"/>
                    <a:pt x="5594" y="5790"/>
                  </a:cubicBezTo>
                  <a:cubicBezTo>
                    <a:pt x="6409" y="5714"/>
                    <a:pt x="7217" y="5494"/>
                    <a:pt x="7967" y="5177"/>
                  </a:cubicBezTo>
                  <a:cubicBezTo>
                    <a:pt x="8346" y="5018"/>
                    <a:pt x="8714" y="4830"/>
                    <a:pt x="9064" y="4613"/>
                  </a:cubicBezTo>
                  <a:cubicBezTo>
                    <a:pt x="9389" y="4412"/>
                    <a:pt x="9724" y="4203"/>
                    <a:pt x="9970" y="3906"/>
                  </a:cubicBezTo>
                  <a:cubicBezTo>
                    <a:pt x="10113" y="3736"/>
                    <a:pt x="10219" y="3522"/>
                    <a:pt x="10227" y="3302"/>
                  </a:cubicBezTo>
                  <a:cubicBezTo>
                    <a:pt x="10231" y="3193"/>
                    <a:pt x="10211" y="3084"/>
                    <a:pt x="10160" y="2980"/>
                  </a:cubicBezTo>
                  <a:cubicBezTo>
                    <a:pt x="10155" y="2967"/>
                    <a:pt x="10150" y="2956"/>
                    <a:pt x="10143" y="2945"/>
                  </a:cubicBezTo>
                  <a:cubicBezTo>
                    <a:pt x="10086" y="2844"/>
                    <a:pt x="10007" y="2764"/>
                    <a:pt x="9917" y="2699"/>
                  </a:cubicBezTo>
                  <a:cubicBezTo>
                    <a:pt x="9717" y="2556"/>
                    <a:pt x="9455" y="2493"/>
                    <a:pt x="9210" y="2493"/>
                  </a:cubicBezTo>
                  <a:cubicBezTo>
                    <a:pt x="9209" y="2493"/>
                    <a:pt x="9208" y="2493"/>
                    <a:pt x="9207" y="2493"/>
                  </a:cubicBezTo>
                  <a:cubicBezTo>
                    <a:pt x="8534" y="2493"/>
                    <a:pt x="7907" y="2837"/>
                    <a:pt x="7359" y="3230"/>
                  </a:cubicBezTo>
                  <a:cubicBezTo>
                    <a:pt x="7253" y="3307"/>
                    <a:pt x="7148" y="3386"/>
                    <a:pt x="7048" y="3463"/>
                  </a:cubicBezTo>
                  <a:cubicBezTo>
                    <a:pt x="7074" y="3401"/>
                    <a:pt x="7099" y="3341"/>
                    <a:pt x="7124" y="3278"/>
                  </a:cubicBezTo>
                  <a:cubicBezTo>
                    <a:pt x="7137" y="3245"/>
                    <a:pt x="7152" y="3211"/>
                    <a:pt x="7165" y="3178"/>
                  </a:cubicBezTo>
                  <a:cubicBezTo>
                    <a:pt x="7317" y="2781"/>
                    <a:pt x="7438" y="2372"/>
                    <a:pt x="7535" y="1957"/>
                  </a:cubicBezTo>
                  <a:cubicBezTo>
                    <a:pt x="7637" y="1522"/>
                    <a:pt x="7768" y="1033"/>
                    <a:pt x="7637" y="590"/>
                  </a:cubicBezTo>
                  <a:cubicBezTo>
                    <a:pt x="7576" y="381"/>
                    <a:pt x="7461" y="169"/>
                    <a:pt x="7260" y="64"/>
                  </a:cubicBezTo>
                  <a:cubicBezTo>
                    <a:pt x="7179" y="20"/>
                    <a:pt x="7092" y="0"/>
                    <a:pt x="7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3" name="Google Shape;5253;p88"/>
          <p:cNvGrpSpPr/>
          <p:nvPr/>
        </p:nvGrpSpPr>
        <p:grpSpPr>
          <a:xfrm rot="823222">
            <a:off x="8080580" y="101747"/>
            <a:ext cx="968414" cy="917725"/>
            <a:chOff x="4380548" y="4293302"/>
            <a:chExt cx="628948" cy="596027"/>
          </a:xfrm>
        </p:grpSpPr>
        <p:sp>
          <p:nvSpPr>
            <p:cNvPr id="5254" name="Google Shape;5254;p88"/>
            <p:cNvSpPr/>
            <p:nvPr/>
          </p:nvSpPr>
          <p:spPr>
            <a:xfrm>
              <a:off x="4792228" y="4593771"/>
              <a:ext cx="22515" cy="632"/>
            </a:xfrm>
            <a:custGeom>
              <a:rect b="b" l="l" r="r" t="t"/>
              <a:pathLst>
                <a:path extrusionOk="0" h="13" w="463">
                  <a:moveTo>
                    <a:pt x="423" y="1"/>
                  </a:moveTo>
                  <a:lnTo>
                    <a:pt x="0" y="13"/>
                  </a:lnTo>
                  <a:lnTo>
                    <a:pt x="463" y="1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88"/>
            <p:cNvSpPr/>
            <p:nvPr/>
          </p:nvSpPr>
          <p:spPr>
            <a:xfrm>
              <a:off x="4461415" y="4703475"/>
              <a:ext cx="231175" cy="15075"/>
            </a:xfrm>
            <a:custGeom>
              <a:rect b="b" l="l" r="r" t="t"/>
              <a:pathLst>
                <a:path extrusionOk="0" h="310" w="4754">
                  <a:moveTo>
                    <a:pt x="1" y="1"/>
                  </a:moveTo>
                  <a:lnTo>
                    <a:pt x="0" y="309"/>
                  </a:lnTo>
                  <a:lnTo>
                    <a:pt x="4753" y="309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88"/>
            <p:cNvSpPr/>
            <p:nvPr/>
          </p:nvSpPr>
          <p:spPr>
            <a:xfrm>
              <a:off x="4934512" y="4589687"/>
              <a:ext cx="26356" cy="4717"/>
            </a:xfrm>
            <a:custGeom>
              <a:rect b="b" l="l" r="r" t="t"/>
              <a:pathLst>
                <a:path extrusionOk="0" h="97" w="542">
                  <a:moveTo>
                    <a:pt x="542" y="1"/>
                  </a:moveTo>
                  <a:lnTo>
                    <a:pt x="214" y="10"/>
                  </a:lnTo>
                  <a:cubicBezTo>
                    <a:pt x="144" y="42"/>
                    <a:pt x="72" y="70"/>
                    <a:pt x="1" y="97"/>
                  </a:cubicBezTo>
                  <a:lnTo>
                    <a:pt x="542" y="97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88"/>
            <p:cNvSpPr/>
            <p:nvPr/>
          </p:nvSpPr>
          <p:spPr>
            <a:xfrm>
              <a:off x="4846691" y="4590951"/>
              <a:ext cx="69878" cy="3453"/>
            </a:xfrm>
            <a:custGeom>
              <a:rect b="b" l="l" r="r" t="t"/>
              <a:pathLst>
                <a:path extrusionOk="0" h="71" w="1437">
                  <a:moveTo>
                    <a:pt x="1437" y="0"/>
                  </a:moveTo>
                  <a:lnTo>
                    <a:pt x="0" y="40"/>
                  </a:lnTo>
                  <a:cubicBezTo>
                    <a:pt x="79" y="51"/>
                    <a:pt x="159" y="61"/>
                    <a:pt x="239" y="71"/>
                  </a:cubicBezTo>
                  <a:lnTo>
                    <a:pt x="1033" y="71"/>
                  </a:lnTo>
                  <a:cubicBezTo>
                    <a:pt x="1101" y="62"/>
                    <a:pt x="1168" y="55"/>
                    <a:pt x="1235" y="43"/>
                  </a:cubicBezTo>
                  <a:cubicBezTo>
                    <a:pt x="1303" y="30"/>
                    <a:pt x="1370" y="16"/>
                    <a:pt x="1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88"/>
            <p:cNvSpPr/>
            <p:nvPr/>
          </p:nvSpPr>
          <p:spPr>
            <a:xfrm>
              <a:off x="4461513" y="4619933"/>
              <a:ext cx="231078" cy="58013"/>
            </a:xfrm>
            <a:custGeom>
              <a:rect b="b" l="l" r="r" t="t"/>
              <a:pathLst>
                <a:path extrusionOk="0" h="1193" w="4752">
                  <a:moveTo>
                    <a:pt x="5" y="1"/>
                  </a:moveTo>
                  <a:lnTo>
                    <a:pt x="0" y="1193"/>
                  </a:lnTo>
                  <a:lnTo>
                    <a:pt x="4751" y="1193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88"/>
            <p:cNvSpPr/>
            <p:nvPr/>
          </p:nvSpPr>
          <p:spPr>
            <a:xfrm>
              <a:off x="4461221" y="4726573"/>
              <a:ext cx="231370" cy="35012"/>
            </a:xfrm>
            <a:custGeom>
              <a:rect b="b" l="l" r="r" t="t"/>
              <a:pathLst>
                <a:path extrusionOk="0" h="720" w="4758">
                  <a:moveTo>
                    <a:pt x="4" y="1"/>
                  </a:moveTo>
                  <a:lnTo>
                    <a:pt x="2" y="338"/>
                  </a:lnTo>
                  <a:lnTo>
                    <a:pt x="3" y="338"/>
                  </a:lnTo>
                  <a:lnTo>
                    <a:pt x="4" y="1"/>
                  </a:lnTo>
                  <a:close/>
                  <a:moveTo>
                    <a:pt x="3" y="338"/>
                  </a:moveTo>
                  <a:lnTo>
                    <a:pt x="1" y="719"/>
                  </a:lnTo>
                  <a:lnTo>
                    <a:pt x="4757" y="719"/>
                  </a:lnTo>
                  <a:lnTo>
                    <a:pt x="4757" y="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88"/>
            <p:cNvSpPr/>
            <p:nvPr/>
          </p:nvSpPr>
          <p:spPr>
            <a:xfrm>
              <a:off x="4725414" y="4787114"/>
              <a:ext cx="234822" cy="57964"/>
            </a:xfrm>
            <a:custGeom>
              <a:rect b="b" l="l" r="r" t="t"/>
              <a:pathLst>
                <a:path extrusionOk="0" h="1192" w="4829">
                  <a:moveTo>
                    <a:pt x="0" y="0"/>
                  </a:moveTo>
                  <a:lnTo>
                    <a:pt x="0" y="1192"/>
                  </a:lnTo>
                  <a:lnTo>
                    <a:pt x="4826" y="1192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88"/>
            <p:cNvSpPr/>
            <p:nvPr/>
          </p:nvSpPr>
          <p:spPr>
            <a:xfrm>
              <a:off x="4725414" y="4703475"/>
              <a:ext cx="235114" cy="58110"/>
            </a:xfrm>
            <a:custGeom>
              <a:rect b="b" l="l" r="r" t="t"/>
              <a:pathLst>
                <a:path extrusionOk="0" h="1195" w="4835">
                  <a:moveTo>
                    <a:pt x="0" y="1"/>
                  </a:moveTo>
                  <a:lnTo>
                    <a:pt x="0" y="309"/>
                  </a:lnTo>
                  <a:lnTo>
                    <a:pt x="4833" y="309"/>
                  </a:lnTo>
                  <a:lnTo>
                    <a:pt x="4832" y="735"/>
                  </a:lnTo>
                  <a:lnTo>
                    <a:pt x="4834" y="1"/>
                  </a:lnTo>
                  <a:close/>
                  <a:moveTo>
                    <a:pt x="4832" y="735"/>
                  </a:moveTo>
                  <a:lnTo>
                    <a:pt x="4832" y="735"/>
                  </a:lnTo>
                  <a:lnTo>
                    <a:pt x="4832" y="735"/>
                  </a:lnTo>
                  <a:close/>
                  <a:moveTo>
                    <a:pt x="4832" y="735"/>
                  </a:moveTo>
                  <a:lnTo>
                    <a:pt x="4832" y="813"/>
                  </a:lnTo>
                  <a:lnTo>
                    <a:pt x="4832" y="813"/>
                  </a:lnTo>
                  <a:lnTo>
                    <a:pt x="4832" y="735"/>
                  </a:lnTo>
                  <a:close/>
                  <a:moveTo>
                    <a:pt x="0" y="813"/>
                  </a:moveTo>
                  <a:lnTo>
                    <a:pt x="0" y="1194"/>
                  </a:lnTo>
                  <a:lnTo>
                    <a:pt x="4831" y="1194"/>
                  </a:lnTo>
                  <a:lnTo>
                    <a:pt x="4832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88"/>
            <p:cNvSpPr/>
            <p:nvPr/>
          </p:nvSpPr>
          <p:spPr>
            <a:xfrm>
              <a:off x="4460929" y="4870656"/>
              <a:ext cx="499064" cy="18673"/>
            </a:xfrm>
            <a:custGeom>
              <a:rect b="b" l="l" r="r" t="t"/>
              <a:pathLst>
                <a:path extrusionOk="0" h="384" w="10263">
                  <a:moveTo>
                    <a:pt x="2" y="1"/>
                  </a:moveTo>
                  <a:lnTo>
                    <a:pt x="1" y="354"/>
                  </a:lnTo>
                  <a:lnTo>
                    <a:pt x="10262" y="383"/>
                  </a:lnTo>
                  <a:lnTo>
                    <a:pt x="10263" y="1"/>
                  </a:lnTo>
                  <a:lnTo>
                    <a:pt x="5439" y="1"/>
                  </a:lnTo>
                  <a:lnTo>
                    <a:pt x="5439" y="361"/>
                  </a:lnTo>
                  <a:lnTo>
                    <a:pt x="4763" y="361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88"/>
            <p:cNvSpPr/>
            <p:nvPr/>
          </p:nvSpPr>
          <p:spPr>
            <a:xfrm>
              <a:off x="4461026" y="4787114"/>
              <a:ext cx="231564" cy="57964"/>
            </a:xfrm>
            <a:custGeom>
              <a:rect b="b" l="l" r="r" t="t"/>
              <a:pathLst>
                <a:path extrusionOk="0" h="1192" w="4762">
                  <a:moveTo>
                    <a:pt x="4" y="0"/>
                  </a:moveTo>
                  <a:lnTo>
                    <a:pt x="1" y="1192"/>
                  </a:lnTo>
                  <a:lnTo>
                    <a:pt x="4761" y="1192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88"/>
            <p:cNvSpPr/>
            <p:nvPr/>
          </p:nvSpPr>
          <p:spPr>
            <a:xfrm>
              <a:off x="4725414" y="4619933"/>
              <a:ext cx="235308" cy="58013"/>
            </a:xfrm>
            <a:custGeom>
              <a:rect b="b" l="l" r="r" t="t"/>
              <a:pathLst>
                <a:path extrusionOk="0" h="1193" w="4839">
                  <a:moveTo>
                    <a:pt x="0" y="1"/>
                  </a:moveTo>
                  <a:lnTo>
                    <a:pt x="0" y="1193"/>
                  </a:lnTo>
                  <a:lnTo>
                    <a:pt x="4835" y="1193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88"/>
            <p:cNvSpPr/>
            <p:nvPr/>
          </p:nvSpPr>
          <p:spPr>
            <a:xfrm>
              <a:off x="4815958" y="4690734"/>
              <a:ext cx="144570" cy="12789"/>
            </a:xfrm>
            <a:custGeom>
              <a:rect b="b" l="l" r="r" t="t"/>
              <a:pathLst>
                <a:path extrusionOk="0" h="263" w="2973">
                  <a:moveTo>
                    <a:pt x="0" y="0"/>
                  </a:moveTo>
                  <a:lnTo>
                    <a:pt x="0" y="263"/>
                  </a:lnTo>
                  <a:lnTo>
                    <a:pt x="2972" y="263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88"/>
            <p:cNvSpPr/>
            <p:nvPr/>
          </p:nvSpPr>
          <p:spPr>
            <a:xfrm>
              <a:off x="4815958" y="4761536"/>
              <a:ext cx="144424" cy="12789"/>
            </a:xfrm>
            <a:custGeom>
              <a:rect b="b" l="l" r="r" t="t"/>
              <a:pathLst>
                <a:path extrusionOk="0" h="263" w="2970">
                  <a:moveTo>
                    <a:pt x="0" y="0"/>
                  </a:moveTo>
                  <a:lnTo>
                    <a:pt x="0" y="263"/>
                  </a:lnTo>
                  <a:lnTo>
                    <a:pt x="2967" y="26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88"/>
            <p:cNvSpPr/>
            <p:nvPr/>
          </p:nvSpPr>
          <p:spPr>
            <a:xfrm>
              <a:off x="4815958" y="4607144"/>
              <a:ext cx="144813" cy="12838"/>
            </a:xfrm>
            <a:custGeom>
              <a:rect b="b" l="l" r="r" t="t"/>
              <a:pathLst>
                <a:path extrusionOk="0" h="264" w="2978">
                  <a:moveTo>
                    <a:pt x="0" y="0"/>
                  </a:moveTo>
                  <a:lnTo>
                    <a:pt x="0" y="264"/>
                  </a:lnTo>
                  <a:lnTo>
                    <a:pt x="2977" y="264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88"/>
            <p:cNvSpPr/>
            <p:nvPr/>
          </p:nvSpPr>
          <p:spPr>
            <a:xfrm>
              <a:off x="4815958" y="4677897"/>
              <a:ext cx="144618" cy="12886"/>
            </a:xfrm>
            <a:custGeom>
              <a:rect b="b" l="l" r="r" t="t"/>
              <a:pathLst>
                <a:path extrusionOk="0" h="265" w="2974">
                  <a:moveTo>
                    <a:pt x="0" y="1"/>
                  </a:moveTo>
                  <a:lnTo>
                    <a:pt x="0" y="264"/>
                  </a:lnTo>
                  <a:lnTo>
                    <a:pt x="2972" y="264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88"/>
            <p:cNvSpPr/>
            <p:nvPr/>
          </p:nvSpPr>
          <p:spPr>
            <a:xfrm>
              <a:off x="4858313" y="4594355"/>
              <a:ext cx="38659" cy="1070"/>
            </a:xfrm>
            <a:custGeom>
              <a:rect b="b" l="l" r="r" t="t"/>
              <a:pathLst>
                <a:path extrusionOk="0" h="22" w="795">
                  <a:moveTo>
                    <a:pt x="0" y="1"/>
                  </a:moveTo>
                  <a:cubicBezTo>
                    <a:pt x="134" y="14"/>
                    <a:pt x="269" y="21"/>
                    <a:pt x="404" y="21"/>
                  </a:cubicBezTo>
                  <a:cubicBezTo>
                    <a:pt x="534" y="21"/>
                    <a:pt x="664" y="15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88"/>
            <p:cNvSpPr/>
            <p:nvPr/>
          </p:nvSpPr>
          <p:spPr>
            <a:xfrm>
              <a:off x="4815958" y="4594355"/>
              <a:ext cx="144910" cy="12838"/>
            </a:xfrm>
            <a:custGeom>
              <a:rect b="b" l="l" r="r" t="t"/>
              <a:pathLst>
                <a:path extrusionOk="0" h="264" w="2980">
                  <a:moveTo>
                    <a:pt x="2439" y="1"/>
                  </a:moveTo>
                  <a:lnTo>
                    <a:pt x="2395" y="16"/>
                  </a:lnTo>
                  <a:cubicBezTo>
                    <a:pt x="2195" y="86"/>
                    <a:pt x="1989" y="132"/>
                    <a:pt x="1781" y="160"/>
                  </a:cubicBezTo>
                  <a:cubicBezTo>
                    <a:pt x="1613" y="183"/>
                    <a:pt x="1445" y="193"/>
                    <a:pt x="1278" y="193"/>
                  </a:cubicBezTo>
                  <a:cubicBezTo>
                    <a:pt x="846" y="193"/>
                    <a:pt x="417" y="123"/>
                    <a:pt x="0" y="7"/>
                  </a:cubicBezTo>
                  <a:lnTo>
                    <a:pt x="0" y="263"/>
                  </a:lnTo>
                  <a:lnTo>
                    <a:pt x="2978" y="263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88"/>
            <p:cNvSpPr/>
            <p:nvPr/>
          </p:nvSpPr>
          <p:spPr>
            <a:xfrm>
              <a:off x="4815958" y="4857916"/>
              <a:ext cx="144132" cy="12789"/>
            </a:xfrm>
            <a:custGeom>
              <a:rect b="b" l="l" r="r" t="t"/>
              <a:pathLst>
                <a:path extrusionOk="0" h="263" w="2964">
                  <a:moveTo>
                    <a:pt x="0" y="0"/>
                  </a:moveTo>
                  <a:lnTo>
                    <a:pt x="0" y="263"/>
                  </a:lnTo>
                  <a:lnTo>
                    <a:pt x="2962" y="26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88"/>
            <p:cNvSpPr/>
            <p:nvPr/>
          </p:nvSpPr>
          <p:spPr>
            <a:xfrm>
              <a:off x="4815958" y="4774277"/>
              <a:ext cx="144278" cy="12886"/>
            </a:xfrm>
            <a:custGeom>
              <a:rect b="b" l="l" r="r" t="t"/>
              <a:pathLst>
                <a:path extrusionOk="0" h="265" w="2967">
                  <a:moveTo>
                    <a:pt x="0" y="1"/>
                  </a:moveTo>
                  <a:lnTo>
                    <a:pt x="0" y="264"/>
                  </a:lnTo>
                  <a:lnTo>
                    <a:pt x="2967" y="26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88"/>
            <p:cNvSpPr/>
            <p:nvPr/>
          </p:nvSpPr>
          <p:spPr>
            <a:xfrm>
              <a:off x="4815958" y="4845030"/>
              <a:ext cx="144132" cy="12935"/>
            </a:xfrm>
            <a:custGeom>
              <a:rect b="b" l="l" r="r" t="t"/>
              <a:pathLst>
                <a:path extrusionOk="0" h="266" w="2964">
                  <a:moveTo>
                    <a:pt x="0" y="1"/>
                  </a:moveTo>
                  <a:lnTo>
                    <a:pt x="0" y="265"/>
                  </a:lnTo>
                  <a:lnTo>
                    <a:pt x="2964" y="265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88"/>
            <p:cNvSpPr/>
            <p:nvPr/>
          </p:nvSpPr>
          <p:spPr>
            <a:xfrm>
              <a:off x="4461464" y="4690734"/>
              <a:ext cx="231127" cy="12789"/>
            </a:xfrm>
            <a:custGeom>
              <a:rect b="b" l="l" r="r" t="t"/>
              <a:pathLst>
                <a:path extrusionOk="0" h="263" w="4753">
                  <a:moveTo>
                    <a:pt x="1" y="0"/>
                  </a:moveTo>
                  <a:lnTo>
                    <a:pt x="0" y="263"/>
                  </a:lnTo>
                  <a:lnTo>
                    <a:pt x="4752" y="263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88"/>
            <p:cNvSpPr/>
            <p:nvPr/>
          </p:nvSpPr>
          <p:spPr>
            <a:xfrm>
              <a:off x="4725414" y="4690734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88"/>
            <p:cNvSpPr/>
            <p:nvPr/>
          </p:nvSpPr>
          <p:spPr>
            <a:xfrm>
              <a:off x="4725414" y="476153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88"/>
            <p:cNvSpPr/>
            <p:nvPr/>
          </p:nvSpPr>
          <p:spPr>
            <a:xfrm>
              <a:off x="4461221" y="4761536"/>
              <a:ext cx="231370" cy="12789"/>
            </a:xfrm>
            <a:custGeom>
              <a:rect b="b" l="l" r="r" t="t"/>
              <a:pathLst>
                <a:path extrusionOk="0" h="263" w="4758">
                  <a:moveTo>
                    <a:pt x="1" y="0"/>
                  </a:moveTo>
                  <a:lnTo>
                    <a:pt x="1" y="263"/>
                  </a:lnTo>
                  <a:lnTo>
                    <a:pt x="4757" y="26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88"/>
            <p:cNvSpPr/>
            <p:nvPr/>
          </p:nvSpPr>
          <p:spPr>
            <a:xfrm>
              <a:off x="4461707" y="4607144"/>
              <a:ext cx="230883" cy="12838"/>
            </a:xfrm>
            <a:custGeom>
              <a:rect b="b" l="l" r="r" t="t"/>
              <a:pathLst>
                <a:path extrusionOk="0" h="264" w="4748">
                  <a:moveTo>
                    <a:pt x="1" y="0"/>
                  </a:moveTo>
                  <a:lnTo>
                    <a:pt x="1" y="264"/>
                  </a:lnTo>
                  <a:lnTo>
                    <a:pt x="4747" y="264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88"/>
            <p:cNvSpPr/>
            <p:nvPr/>
          </p:nvSpPr>
          <p:spPr>
            <a:xfrm>
              <a:off x="4725414" y="4607144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0" y="0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88"/>
            <p:cNvSpPr/>
            <p:nvPr/>
          </p:nvSpPr>
          <p:spPr>
            <a:xfrm>
              <a:off x="4725414" y="467789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88"/>
            <p:cNvSpPr/>
            <p:nvPr/>
          </p:nvSpPr>
          <p:spPr>
            <a:xfrm>
              <a:off x="4461513" y="4677897"/>
              <a:ext cx="231078" cy="12886"/>
            </a:xfrm>
            <a:custGeom>
              <a:rect b="b" l="l" r="r" t="t"/>
              <a:pathLst>
                <a:path extrusionOk="0" h="265" w="4752">
                  <a:moveTo>
                    <a:pt x="0" y="1"/>
                  </a:moveTo>
                  <a:lnTo>
                    <a:pt x="0" y="264"/>
                  </a:lnTo>
                  <a:lnTo>
                    <a:pt x="4751" y="264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88"/>
            <p:cNvSpPr/>
            <p:nvPr/>
          </p:nvSpPr>
          <p:spPr>
            <a:xfrm>
              <a:off x="4461707" y="4597029"/>
              <a:ext cx="230883" cy="10163"/>
            </a:xfrm>
            <a:custGeom>
              <a:rect b="b" l="l" r="r" t="t"/>
              <a:pathLst>
                <a:path extrusionOk="0" h="209" w="4748">
                  <a:moveTo>
                    <a:pt x="4747" y="1"/>
                  </a:moveTo>
                  <a:lnTo>
                    <a:pt x="1" y="133"/>
                  </a:lnTo>
                  <a:lnTo>
                    <a:pt x="1" y="208"/>
                  </a:lnTo>
                  <a:lnTo>
                    <a:pt x="4747" y="208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88"/>
            <p:cNvSpPr/>
            <p:nvPr/>
          </p:nvSpPr>
          <p:spPr>
            <a:xfrm>
              <a:off x="4725414" y="4594355"/>
              <a:ext cx="90447" cy="12838"/>
            </a:xfrm>
            <a:custGeom>
              <a:rect b="b" l="l" r="r" t="t"/>
              <a:pathLst>
                <a:path extrusionOk="0" h="264" w="1860">
                  <a:moveTo>
                    <a:pt x="1373" y="1"/>
                  </a:moveTo>
                  <a:lnTo>
                    <a:pt x="0" y="38"/>
                  </a:lnTo>
                  <a:lnTo>
                    <a:pt x="0" y="263"/>
                  </a:lnTo>
                  <a:lnTo>
                    <a:pt x="1860" y="263"/>
                  </a:lnTo>
                  <a:lnTo>
                    <a:pt x="1860" y="7"/>
                  </a:lnTo>
                  <a:cubicBezTo>
                    <a:pt x="1852" y="5"/>
                    <a:pt x="1844" y="2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88"/>
            <p:cNvSpPr/>
            <p:nvPr/>
          </p:nvSpPr>
          <p:spPr>
            <a:xfrm>
              <a:off x="4460978" y="4857916"/>
              <a:ext cx="231613" cy="12789"/>
            </a:xfrm>
            <a:custGeom>
              <a:rect b="b" l="l" r="r" t="t"/>
              <a:pathLst>
                <a:path extrusionOk="0" h="263" w="4763">
                  <a:moveTo>
                    <a:pt x="1" y="0"/>
                  </a:moveTo>
                  <a:lnTo>
                    <a:pt x="1" y="263"/>
                  </a:lnTo>
                  <a:lnTo>
                    <a:pt x="4762" y="263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88"/>
            <p:cNvSpPr/>
            <p:nvPr/>
          </p:nvSpPr>
          <p:spPr>
            <a:xfrm>
              <a:off x="4725414" y="4857916"/>
              <a:ext cx="90447" cy="12789"/>
            </a:xfrm>
            <a:custGeom>
              <a:rect b="b" l="l" r="r" t="t"/>
              <a:pathLst>
                <a:path extrusionOk="0" h="263" w="1860">
                  <a:moveTo>
                    <a:pt x="0" y="0"/>
                  </a:moveTo>
                  <a:lnTo>
                    <a:pt x="0" y="263"/>
                  </a:lnTo>
                  <a:lnTo>
                    <a:pt x="1860" y="263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88"/>
            <p:cNvSpPr/>
            <p:nvPr/>
          </p:nvSpPr>
          <p:spPr>
            <a:xfrm>
              <a:off x="4461172" y="4774277"/>
              <a:ext cx="231418" cy="12886"/>
            </a:xfrm>
            <a:custGeom>
              <a:rect b="b" l="l" r="r" t="t"/>
              <a:pathLst>
                <a:path extrusionOk="0" h="265" w="4759">
                  <a:moveTo>
                    <a:pt x="2" y="1"/>
                  </a:moveTo>
                  <a:lnTo>
                    <a:pt x="1" y="264"/>
                  </a:lnTo>
                  <a:lnTo>
                    <a:pt x="4758" y="26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88"/>
            <p:cNvSpPr/>
            <p:nvPr/>
          </p:nvSpPr>
          <p:spPr>
            <a:xfrm>
              <a:off x="4725414" y="4774277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88"/>
            <p:cNvSpPr/>
            <p:nvPr/>
          </p:nvSpPr>
          <p:spPr>
            <a:xfrm>
              <a:off x="4725414" y="4845030"/>
              <a:ext cx="90447" cy="12886"/>
            </a:xfrm>
            <a:custGeom>
              <a:rect b="b" l="l" r="r" t="t"/>
              <a:pathLst>
                <a:path extrusionOk="0" h="265" w="1860">
                  <a:moveTo>
                    <a:pt x="0" y="1"/>
                  </a:moveTo>
                  <a:lnTo>
                    <a:pt x="0" y="264"/>
                  </a:lnTo>
                  <a:lnTo>
                    <a:pt x="1860" y="264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88"/>
            <p:cNvSpPr/>
            <p:nvPr/>
          </p:nvSpPr>
          <p:spPr>
            <a:xfrm>
              <a:off x="4460978" y="4845030"/>
              <a:ext cx="231613" cy="12935"/>
            </a:xfrm>
            <a:custGeom>
              <a:rect b="b" l="l" r="r" t="t"/>
              <a:pathLst>
                <a:path extrusionOk="0" h="266" w="4763">
                  <a:moveTo>
                    <a:pt x="2" y="1"/>
                  </a:moveTo>
                  <a:lnTo>
                    <a:pt x="1" y="265"/>
                  </a:lnTo>
                  <a:lnTo>
                    <a:pt x="4762" y="265"/>
                  </a:lnTo>
                  <a:lnTo>
                    <a:pt x="4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88"/>
            <p:cNvSpPr/>
            <p:nvPr/>
          </p:nvSpPr>
          <p:spPr>
            <a:xfrm>
              <a:off x="4644741" y="4498559"/>
              <a:ext cx="47849" cy="17117"/>
            </a:xfrm>
            <a:custGeom>
              <a:rect b="b" l="l" r="r" t="t"/>
              <a:pathLst>
                <a:path extrusionOk="0" h="352" w="984">
                  <a:moveTo>
                    <a:pt x="983" y="0"/>
                  </a:moveTo>
                  <a:lnTo>
                    <a:pt x="0" y="27"/>
                  </a:lnTo>
                  <a:cubicBezTo>
                    <a:pt x="309" y="174"/>
                    <a:pt x="642" y="306"/>
                    <a:pt x="983" y="351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88"/>
            <p:cNvSpPr/>
            <p:nvPr/>
          </p:nvSpPr>
          <p:spPr>
            <a:xfrm>
              <a:off x="4725414" y="4515821"/>
              <a:ext cx="102799" cy="13616"/>
            </a:xfrm>
            <a:custGeom>
              <a:rect b="b" l="l" r="r" t="t"/>
              <a:pathLst>
                <a:path extrusionOk="0" h="280" w="2114">
                  <a:moveTo>
                    <a:pt x="1996" y="0"/>
                  </a:moveTo>
                  <a:cubicBezTo>
                    <a:pt x="1325" y="1"/>
                    <a:pt x="657" y="77"/>
                    <a:pt x="0" y="219"/>
                  </a:cubicBezTo>
                  <a:lnTo>
                    <a:pt x="0" y="257"/>
                  </a:lnTo>
                  <a:cubicBezTo>
                    <a:pt x="178" y="272"/>
                    <a:pt x="357" y="280"/>
                    <a:pt x="536" y="280"/>
                  </a:cubicBezTo>
                  <a:cubicBezTo>
                    <a:pt x="1078" y="280"/>
                    <a:pt x="1620" y="205"/>
                    <a:pt x="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88"/>
            <p:cNvSpPr/>
            <p:nvPr/>
          </p:nvSpPr>
          <p:spPr>
            <a:xfrm>
              <a:off x="4858945" y="4489806"/>
              <a:ext cx="150551" cy="100319"/>
            </a:xfrm>
            <a:custGeom>
              <a:rect b="b" l="l" r="r" t="t"/>
              <a:pathLst>
                <a:path extrusionOk="0" h="2063" w="3096">
                  <a:moveTo>
                    <a:pt x="3039" y="1"/>
                  </a:moveTo>
                  <a:lnTo>
                    <a:pt x="368" y="75"/>
                  </a:lnTo>
                  <a:cubicBezTo>
                    <a:pt x="255" y="190"/>
                    <a:pt x="133" y="293"/>
                    <a:pt x="0" y="387"/>
                  </a:cubicBezTo>
                  <a:cubicBezTo>
                    <a:pt x="691" y="440"/>
                    <a:pt x="1401" y="585"/>
                    <a:pt x="1948" y="1026"/>
                  </a:cubicBezTo>
                  <a:cubicBezTo>
                    <a:pt x="2087" y="1140"/>
                    <a:pt x="2216" y="1291"/>
                    <a:pt x="2230" y="1477"/>
                  </a:cubicBezTo>
                  <a:cubicBezTo>
                    <a:pt x="2241" y="1652"/>
                    <a:pt x="2140" y="1807"/>
                    <a:pt x="2009" y="1914"/>
                  </a:cubicBezTo>
                  <a:cubicBezTo>
                    <a:pt x="1934" y="1974"/>
                    <a:pt x="1853" y="2022"/>
                    <a:pt x="1768" y="2062"/>
                  </a:cubicBezTo>
                  <a:lnTo>
                    <a:pt x="2096" y="2054"/>
                  </a:lnTo>
                  <a:lnTo>
                    <a:pt x="3096" y="2025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88"/>
            <p:cNvSpPr/>
            <p:nvPr/>
          </p:nvSpPr>
          <p:spPr>
            <a:xfrm>
              <a:off x="4725414" y="4516162"/>
              <a:ext cx="242603" cy="76686"/>
            </a:xfrm>
            <a:custGeom>
              <a:rect b="b" l="l" r="r" t="t"/>
              <a:pathLst>
                <a:path extrusionOk="0" h="1577" w="4989">
                  <a:moveTo>
                    <a:pt x="2491" y="1"/>
                  </a:moveTo>
                  <a:cubicBezTo>
                    <a:pt x="1892" y="334"/>
                    <a:pt x="1223" y="446"/>
                    <a:pt x="546" y="446"/>
                  </a:cubicBezTo>
                  <a:cubicBezTo>
                    <a:pt x="364" y="446"/>
                    <a:pt x="182" y="438"/>
                    <a:pt x="0" y="424"/>
                  </a:cubicBezTo>
                  <a:lnTo>
                    <a:pt x="0" y="648"/>
                  </a:lnTo>
                  <a:cubicBezTo>
                    <a:pt x="10" y="653"/>
                    <a:pt x="19" y="659"/>
                    <a:pt x="29" y="663"/>
                  </a:cubicBezTo>
                  <a:cubicBezTo>
                    <a:pt x="450" y="876"/>
                    <a:pt x="876" y="1084"/>
                    <a:pt x="1317" y="1253"/>
                  </a:cubicBezTo>
                  <a:cubicBezTo>
                    <a:pt x="1694" y="1396"/>
                    <a:pt x="2090" y="1513"/>
                    <a:pt x="2491" y="1577"/>
                  </a:cubicBezTo>
                  <a:lnTo>
                    <a:pt x="3929" y="1536"/>
                  </a:lnTo>
                  <a:cubicBezTo>
                    <a:pt x="4053" y="1507"/>
                    <a:pt x="4178" y="1468"/>
                    <a:pt x="4297" y="1424"/>
                  </a:cubicBezTo>
                  <a:cubicBezTo>
                    <a:pt x="4451" y="1364"/>
                    <a:pt x="4615" y="1290"/>
                    <a:pt x="4723" y="1159"/>
                  </a:cubicBezTo>
                  <a:cubicBezTo>
                    <a:pt x="4988" y="835"/>
                    <a:pt x="4497" y="536"/>
                    <a:pt x="4255" y="405"/>
                  </a:cubicBezTo>
                  <a:cubicBezTo>
                    <a:pt x="3723" y="117"/>
                    <a:pt x="3100" y="26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88"/>
            <p:cNvSpPr/>
            <p:nvPr/>
          </p:nvSpPr>
          <p:spPr>
            <a:xfrm>
              <a:off x="4725365" y="4493842"/>
              <a:ext cx="138977" cy="23876"/>
            </a:xfrm>
            <a:custGeom>
              <a:rect b="b" l="l" r="r" t="t"/>
              <a:pathLst>
                <a:path extrusionOk="0" h="491" w="2858">
                  <a:moveTo>
                    <a:pt x="2858" y="1"/>
                  </a:moveTo>
                  <a:lnTo>
                    <a:pt x="0" y="80"/>
                  </a:lnTo>
                  <a:lnTo>
                    <a:pt x="0" y="267"/>
                  </a:lnTo>
                  <a:lnTo>
                    <a:pt x="1" y="267"/>
                  </a:lnTo>
                  <a:cubicBezTo>
                    <a:pt x="28" y="330"/>
                    <a:pt x="37" y="398"/>
                    <a:pt x="9" y="464"/>
                  </a:cubicBezTo>
                  <a:cubicBezTo>
                    <a:pt x="7" y="468"/>
                    <a:pt x="4" y="473"/>
                    <a:pt x="1" y="476"/>
                  </a:cubicBezTo>
                  <a:lnTo>
                    <a:pt x="1" y="491"/>
                  </a:lnTo>
                  <a:cubicBezTo>
                    <a:pt x="669" y="349"/>
                    <a:pt x="1352" y="276"/>
                    <a:pt x="2034" y="276"/>
                  </a:cubicBezTo>
                  <a:cubicBezTo>
                    <a:pt x="2167" y="276"/>
                    <a:pt x="2299" y="279"/>
                    <a:pt x="2432" y="284"/>
                  </a:cubicBezTo>
                  <a:cubicBezTo>
                    <a:pt x="2438" y="284"/>
                    <a:pt x="2445" y="287"/>
                    <a:pt x="2453" y="287"/>
                  </a:cubicBezTo>
                  <a:cubicBezTo>
                    <a:pt x="2544" y="233"/>
                    <a:pt x="2634" y="176"/>
                    <a:pt x="2721" y="111"/>
                  </a:cubicBezTo>
                  <a:cubicBezTo>
                    <a:pt x="2768" y="75"/>
                    <a:pt x="2814" y="38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88"/>
            <p:cNvSpPr/>
            <p:nvPr/>
          </p:nvSpPr>
          <p:spPr>
            <a:xfrm>
              <a:off x="4520109" y="4500309"/>
              <a:ext cx="160228" cy="37881"/>
            </a:xfrm>
            <a:custGeom>
              <a:rect b="b" l="l" r="r" t="t"/>
              <a:pathLst>
                <a:path extrusionOk="0" h="779" w="3295">
                  <a:moveTo>
                    <a:pt x="2237" y="1"/>
                  </a:moveTo>
                  <a:lnTo>
                    <a:pt x="0" y="63"/>
                  </a:lnTo>
                  <a:cubicBezTo>
                    <a:pt x="321" y="220"/>
                    <a:pt x="649" y="368"/>
                    <a:pt x="985" y="489"/>
                  </a:cubicBezTo>
                  <a:cubicBezTo>
                    <a:pt x="1467" y="662"/>
                    <a:pt x="1988" y="778"/>
                    <a:pt x="2504" y="778"/>
                  </a:cubicBezTo>
                  <a:cubicBezTo>
                    <a:pt x="2771" y="778"/>
                    <a:pt x="3036" y="747"/>
                    <a:pt x="3295" y="676"/>
                  </a:cubicBezTo>
                  <a:cubicBezTo>
                    <a:pt x="3153" y="597"/>
                    <a:pt x="3013" y="515"/>
                    <a:pt x="2874" y="432"/>
                  </a:cubicBezTo>
                  <a:cubicBezTo>
                    <a:pt x="2813" y="396"/>
                    <a:pt x="2827" y="325"/>
                    <a:pt x="2868" y="293"/>
                  </a:cubicBezTo>
                  <a:cubicBezTo>
                    <a:pt x="2652" y="210"/>
                    <a:pt x="2440" y="111"/>
                    <a:pt x="2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88"/>
            <p:cNvSpPr/>
            <p:nvPr/>
          </p:nvSpPr>
          <p:spPr>
            <a:xfrm>
              <a:off x="4671778" y="4518739"/>
              <a:ext cx="20764" cy="10941"/>
            </a:xfrm>
            <a:custGeom>
              <a:rect b="b" l="l" r="r" t="t"/>
              <a:pathLst>
                <a:path extrusionOk="0" h="225" w="427">
                  <a:moveTo>
                    <a:pt x="0" y="1"/>
                  </a:moveTo>
                  <a:lnTo>
                    <a:pt x="403" y="224"/>
                  </a:lnTo>
                  <a:cubicBezTo>
                    <a:pt x="405" y="223"/>
                    <a:pt x="409" y="222"/>
                    <a:pt x="411" y="221"/>
                  </a:cubicBezTo>
                  <a:cubicBezTo>
                    <a:pt x="414" y="205"/>
                    <a:pt x="419" y="189"/>
                    <a:pt x="426" y="175"/>
                  </a:cubicBezTo>
                  <a:lnTo>
                    <a:pt x="426" y="97"/>
                  </a:lnTo>
                  <a:cubicBezTo>
                    <a:pt x="329" y="84"/>
                    <a:pt x="230" y="65"/>
                    <a:pt x="135" y="40"/>
                  </a:cubicBezTo>
                  <a:cubicBezTo>
                    <a:pt x="91" y="27"/>
                    <a:pt x="4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88"/>
            <p:cNvSpPr/>
            <p:nvPr/>
          </p:nvSpPr>
          <p:spPr>
            <a:xfrm>
              <a:off x="4380548" y="4503713"/>
              <a:ext cx="312043" cy="101923"/>
            </a:xfrm>
            <a:custGeom>
              <a:rect b="b" l="l" r="r" t="t"/>
              <a:pathLst>
                <a:path extrusionOk="0" h="2096" w="6417">
                  <a:moveTo>
                    <a:pt x="2521" y="1"/>
                  </a:moveTo>
                  <a:lnTo>
                    <a:pt x="0" y="71"/>
                  </a:lnTo>
                  <a:lnTo>
                    <a:pt x="55" y="2095"/>
                  </a:lnTo>
                  <a:lnTo>
                    <a:pt x="1670" y="2051"/>
                  </a:lnTo>
                  <a:lnTo>
                    <a:pt x="6416" y="1919"/>
                  </a:lnTo>
                  <a:lnTo>
                    <a:pt x="6416" y="748"/>
                  </a:lnTo>
                  <a:cubicBezTo>
                    <a:pt x="6397" y="737"/>
                    <a:pt x="6378" y="726"/>
                    <a:pt x="6358" y="716"/>
                  </a:cubicBezTo>
                  <a:cubicBezTo>
                    <a:pt x="6223" y="762"/>
                    <a:pt x="6085" y="799"/>
                    <a:pt x="5942" y="823"/>
                  </a:cubicBezTo>
                  <a:cubicBezTo>
                    <a:pt x="5751" y="856"/>
                    <a:pt x="5559" y="872"/>
                    <a:pt x="5369" y="872"/>
                  </a:cubicBezTo>
                  <a:cubicBezTo>
                    <a:pt x="4564" y="872"/>
                    <a:pt x="3777" y="598"/>
                    <a:pt x="3048" y="259"/>
                  </a:cubicBezTo>
                  <a:cubicBezTo>
                    <a:pt x="2871" y="176"/>
                    <a:pt x="2696" y="89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88"/>
            <p:cNvSpPr/>
            <p:nvPr/>
          </p:nvSpPr>
          <p:spPr>
            <a:xfrm>
              <a:off x="4725414" y="4557398"/>
              <a:ext cx="87384" cy="38805"/>
            </a:xfrm>
            <a:custGeom>
              <a:rect b="b" l="l" r="r" t="t"/>
              <a:pathLst>
                <a:path extrusionOk="0" h="798" w="1797">
                  <a:moveTo>
                    <a:pt x="2" y="1"/>
                  </a:moveTo>
                  <a:lnTo>
                    <a:pt x="2" y="798"/>
                  </a:lnTo>
                  <a:lnTo>
                    <a:pt x="2" y="798"/>
                  </a:lnTo>
                  <a:lnTo>
                    <a:pt x="1374" y="759"/>
                  </a:lnTo>
                  <a:lnTo>
                    <a:pt x="1796" y="747"/>
                  </a:lnTo>
                  <a:cubicBezTo>
                    <a:pt x="1561" y="680"/>
                    <a:pt x="1329" y="597"/>
                    <a:pt x="1103" y="506"/>
                  </a:cubicBezTo>
                  <a:cubicBezTo>
                    <a:pt x="730" y="354"/>
                    <a:pt x="364" y="182"/>
                    <a:pt x="2" y="1"/>
                  </a:cubicBezTo>
                  <a:close/>
                  <a:moveTo>
                    <a:pt x="2" y="798"/>
                  </a:moveTo>
                  <a:lnTo>
                    <a:pt x="0" y="798"/>
                  </a:lnTo>
                  <a:lnTo>
                    <a:pt x="2" y="798"/>
                  </a:lnTo>
                  <a:lnTo>
                    <a:pt x="2" y="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88"/>
            <p:cNvSpPr/>
            <p:nvPr/>
          </p:nvSpPr>
          <p:spPr>
            <a:xfrm>
              <a:off x="4716758" y="4495106"/>
              <a:ext cx="8704" cy="11816"/>
            </a:xfrm>
            <a:custGeom>
              <a:rect b="b" l="l" r="r" t="t"/>
              <a:pathLst>
                <a:path extrusionOk="0" h="243" w="179">
                  <a:moveTo>
                    <a:pt x="1" y="0"/>
                  </a:moveTo>
                  <a:cubicBezTo>
                    <a:pt x="44" y="48"/>
                    <a:pt x="87" y="97"/>
                    <a:pt x="124" y="149"/>
                  </a:cubicBezTo>
                  <a:cubicBezTo>
                    <a:pt x="145" y="178"/>
                    <a:pt x="164" y="210"/>
                    <a:pt x="178" y="242"/>
                  </a:cubicBezTo>
                  <a:lnTo>
                    <a:pt x="178" y="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88"/>
            <p:cNvSpPr/>
            <p:nvPr/>
          </p:nvSpPr>
          <p:spPr>
            <a:xfrm>
              <a:off x="4692493" y="4495057"/>
              <a:ext cx="10115" cy="21104"/>
            </a:xfrm>
            <a:custGeom>
              <a:rect b="b" l="l" r="r" t="t"/>
              <a:pathLst>
                <a:path extrusionOk="0" h="434" w="208">
                  <a:moveTo>
                    <a:pt x="0" y="0"/>
                  </a:moveTo>
                  <a:lnTo>
                    <a:pt x="0" y="72"/>
                  </a:lnTo>
                  <a:lnTo>
                    <a:pt x="1" y="72"/>
                  </a:lnTo>
                  <a:lnTo>
                    <a:pt x="1" y="423"/>
                  </a:lnTo>
                  <a:cubicBezTo>
                    <a:pt x="28" y="427"/>
                    <a:pt x="53" y="432"/>
                    <a:pt x="80" y="434"/>
                  </a:cubicBezTo>
                  <a:cubicBezTo>
                    <a:pt x="100" y="374"/>
                    <a:pt x="121" y="316"/>
                    <a:pt x="142" y="255"/>
                  </a:cubicBezTo>
                  <a:cubicBezTo>
                    <a:pt x="164" y="189"/>
                    <a:pt x="186" y="121"/>
                    <a:pt x="208" y="53"/>
                  </a:cubicBezTo>
                  <a:cubicBezTo>
                    <a:pt x="202" y="35"/>
                    <a:pt x="197" y="18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88"/>
            <p:cNvSpPr/>
            <p:nvPr/>
          </p:nvSpPr>
          <p:spPr>
            <a:xfrm>
              <a:off x="4704310" y="4513244"/>
              <a:ext cx="1410" cy="3355"/>
            </a:xfrm>
            <a:custGeom>
              <a:rect b="b" l="l" r="r" t="t"/>
              <a:pathLst>
                <a:path extrusionOk="0" h="69" w="29">
                  <a:moveTo>
                    <a:pt x="24" y="0"/>
                  </a:moveTo>
                  <a:lnTo>
                    <a:pt x="1" y="68"/>
                  </a:lnTo>
                  <a:lnTo>
                    <a:pt x="28" y="68"/>
                  </a:lnTo>
                  <a:cubicBezTo>
                    <a:pt x="28" y="45"/>
                    <a:pt x="26" y="2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88"/>
            <p:cNvSpPr/>
            <p:nvPr/>
          </p:nvSpPr>
          <p:spPr>
            <a:xfrm>
              <a:off x="4725025" y="4516940"/>
              <a:ext cx="535" cy="827"/>
            </a:xfrm>
            <a:custGeom>
              <a:rect b="b" l="l" r="r" t="t"/>
              <a:pathLst>
                <a:path extrusionOk="0" h="17" w="11">
                  <a:moveTo>
                    <a:pt x="10" y="1"/>
                  </a:moveTo>
                  <a:cubicBezTo>
                    <a:pt x="6" y="6"/>
                    <a:pt x="4" y="11"/>
                    <a:pt x="1" y="17"/>
                  </a:cubicBezTo>
                  <a:cubicBezTo>
                    <a:pt x="4" y="17"/>
                    <a:pt x="6" y="16"/>
                    <a:pt x="10" y="16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88"/>
            <p:cNvSpPr/>
            <p:nvPr/>
          </p:nvSpPr>
          <p:spPr>
            <a:xfrm>
              <a:off x="4709902" y="4499774"/>
              <a:ext cx="11525" cy="16582"/>
            </a:xfrm>
            <a:custGeom>
              <a:rect b="b" l="l" r="r" t="t"/>
              <a:pathLst>
                <a:path extrusionOk="0" h="341" w="237">
                  <a:moveTo>
                    <a:pt x="3" y="1"/>
                  </a:moveTo>
                  <a:cubicBezTo>
                    <a:pt x="3" y="2"/>
                    <a:pt x="3" y="2"/>
                    <a:pt x="0" y="3"/>
                  </a:cubicBezTo>
                  <a:cubicBezTo>
                    <a:pt x="25" y="115"/>
                    <a:pt x="41" y="228"/>
                    <a:pt x="46" y="341"/>
                  </a:cubicBezTo>
                  <a:cubicBezTo>
                    <a:pt x="95" y="336"/>
                    <a:pt x="141" y="324"/>
                    <a:pt x="166" y="295"/>
                  </a:cubicBezTo>
                  <a:cubicBezTo>
                    <a:pt x="236" y="218"/>
                    <a:pt x="77" y="80"/>
                    <a:pt x="30" y="30"/>
                  </a:cubicBezTo>
                  <a:cubicBezTo>
                    <a:pt x="21" y="21"/>
                    <a:pt x="12" y="12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88"/>
            <p:cNvSpPr/>
            <p:nvPr/>
          </p:nvSpPr>
          <p:spPr>
            <a:xfrm>
              <a:off x="4700274" y="4534203"/>
              <a:ext cx="25286" cy="13470"/>
            </a:xfrm>
            <a:custGeom>
              <a:rect b="b" l="l" r="r" t="t"/>
              <a:pathLst>
                <a:path extrusionOk="0" h="277" w="520">
                  <a:moveTo>
                    <a:pt x="15" y="1"/>
                  </a:moveTo>
                  <a:cubicBezTo>
                    <a:pt x="10" y="2"/>
                    <a:pt x="6" y="5"/>
                    <a:pt x="1" y="6"/>
                  </a:cubicBezTo>
                  <a:cubicBezTo>
                    <a:pt x="172" y="98"/>
                    <a:pt x="345" y="189"/>
                    <a:pt x="519" y="277"/>
                  </a:cubicBezTo>
                  <a:lnTo>
                    <a:pt x="519" y="53"/>
                  </a:lnTo>
                  <a:cubicBezTo>
                    <a:pt x="414" y="44"/>
                    <a:pt x="311" y="36"/>
                    <a:pt x="208" y="25"/>
                  </a:cubicBezTo>
                  <a:cubicBezTo>
                    <a:pt x="200" y="55"/>
                    <a:pt x="177" y="68"/>
                    <a:pt x="153" y="68"/>
                  </a:cubicBezTo>
                  <a:cubicBezTo>
                    <a:pt x="121" y="68"/>
                    <a:pt x="88" y="46"/>
                    <a:pt x="84" y="10"/>
                  </a:cubicBezTo>
                  <a:cubicBezTo>
                    <a:pt x="61" y="7"/>
                    <a:pt x="37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88"/>
            <p:cNvSpPr/>
            <p:nvPr/>
          </p:nvSpPr>
          <p:spPr>
            <a:xfrm>
              <a:off x="4692493" y="4523359"/>
              <a:ext cx="1264" cy="3890"/>
            </a:xfrm>
            <a:custGeom>
              <a:rect b="b" l="l" r="r" t="t"/>
              <a:pathLst>
                <a:path extrusionOk="0" h="80" w="26">
                  <a:moveTo>
                    <a:pt x="0" y="0"/>
                  </a:moveTo>
                  <a:lnTo>
                    <a:pt x="0" y="79"/>
                  </a:lnTo>
                  <a:lnTo>
                    <a:pt x="1" y="79"/>
                  </a:lnTo>
                  <a:cubicBezTo>
                    <a:pt x="5" y="74"/>
                    <a:pt x="7" y="68"/>
                    <a:pt x="10" y="64"/>
                  </a:cubicBezTo>
                  <a:cubicBezTo>
                    <a:pt x="10" y="57"/>
                    <a:pt x="11" y="48"/>
                    <a:pt x="14" y="39"/>
                  </a:cubicBezTo>
                  <a:cubicBezTo>
                    <a:pt x="17" y="27"/>
                    <a:pt x="22" y="16"/>
                    <a:pt x="26" y="5"/>
                  </a:cubicBezTo>
                  <a:cubicBezTo>
                    <a:pt x="17" y="4"/>
                    <a:pt x="1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88"/>
            <p:cNvSpPr/>
            <p:nvPr/>
          </p:nvSpPr>
          <p:spPr>
            <a:xfrm>
              <a:off x="4719092" y="4526471"/>
              <a:ext cx="6370" cy="1896"/>
            </a:xfrm>
            <a:custGeom>
              <a:rect b="b" l="l" r="r" t="t"/>
              <a:pathLst>
                <a:path extrusionOk="0" h="39" w="131">
                  <a:moveTo>
                    <a:pt x="130" y="0"/>
                  </a:moveTo>
                  <a:cubicBezTo>
                    <a:pt x="89" y="10"/>
                    <a:pt x="44" y="19"/>
                    <a:pt x="1" y="28"/>
                  </a:cubicBezTo>
                  <a:cubicBezTo>
                    <a:pt x="44" y="32"/>
                    <a:pt x="89" y="35"/>
                    <a:pt x="130" y="3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88"/>
            <p:cNvSpPr/>
            <p:nvPr/>
          </p:nvSpPr>
          <p:spPr>
            <a:xfrm>
              <a:off x="4692542" y="4742960"/>
              <a:ext cx="32921" cy="145250"/>
            </a:xfrm>
            <a:custGeom>
              <a:rect b="b" l="l" r="r" t="t"/>
              <a:pathLst>
                <a:path extrusionOk="0" h="2987" w="677">
                  <a:moveTo>
                    <a:pt x="0" y="1"/>
                  </a:moveTo>
                  <a:lnTo>
                    <a:pt x="0" y="382"/>
                  </a:lnTo>
                  <a:lnTo>
                    <a:pt x="0" y="645"/>
                  </a:lnTo>
                  <a:lnTo>
                    <a:pt x="0" y="908"/>
                  </a:lnTo>
                  <a:lnTo>
                    <a:pt x="0" y="2100"/>
                  </a:lnTo>
                  <a:lnTo>
                    <a:pt x="0" y="2364"/>
                  </a:lnTo>
                  <a:lnTo>
                    <a:pt x="0" y="2627"/>
                  </a:lnTo>
                  <a:lnTo>
                    <a:pt x="0" y="2987"/>
                  </a:lnTo>
                  <a:lnTo>
                    <a:pt x="676" y="2987"/>
                  </a:lnTo>
                  <a:lnTo>
                    <a:pt x="676" y="2627"/>
                  </a:lnTo>
                  <a:lnTo>
                    <a:pt x="676" y="2364"/>
                  </a:lnTo>
                  <a:lnTo>
                    <a:pt x="676" y="2100"/>
                  </a:lnTo>
                  <a:lnTo>
                    <a:pt x="676" y="908"/>
                  </a:lnTo>
                  <a:lnTo>
                    <a:pt x="676" y="645"/>
                  </a:lnTo>
                  <a:lnTo>
                    <a:pt x="676" y="38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88"/>
            <p:cNvSpPr/>
            <p:nvPr/>
          </p:nvSpPr>
          <p:spPr>
            <a:xfrm>
              <a:off x="4692542" y="4540038"/>
              <a:ext cx="32921" cy="178414"/>
            </a:xfrm>
            <a:custGeom>
              <a:rect b="b" l="l" r="r" t="t"/>
              <a:pathLst>
                <a:path extrusionOk="0" h="3669" w="677">
                  <a:moveTo>
                    <a:pt x="0" y="1"/>
                  </a:moveTo>
                  <a:lnTo>
                    <a:pt x="0" y="1173"/>
                  </a:lnTo>
                  <a:lnTo>
                    <a:pt x="0" y="1380"/>
                  </a:lnTo>
                  <a:lnTo>
                    <a:pt x="0" y="1644"/>
                  </a:lnTo>
                  <a:lnTo>
                    <a:pt x="0" y="2835"/>
                  </a:lnTo>
                  <a:lnTo>
                    <a:pt x="0" y="3098"/>
                  </a:lnTo>
                  <a:lnTo>
                    <a:pt x="0" y="3361"/>
                  </a:lnTo>
                  <a:lnTo>
                    <a:pt x="0" y="3669"/>
                  </a:lnTo>
                  <a:lnTo>
                    <a:pt x="676" y="3669"/>
                  </a:lnTo>
                  <a:lnTo>
                    <a:pt x="676" y="3361"/>
                  </a:lnTo>
                  <a:lnTo>
                    <a:pt x="676" y="3098"/>
                  </a:lnTo>
                  <a:lnTo>
                    <a:pt x="676" y="2835"/>
                  </a:lnTo>
                  <a:lnTo>
                    <a:pt x="676" y="1644"/>
                  </a:lnTo>
                  <a:lnTo>
                    <a:pt x="676" y="1380"/>
                  </a:lnTo>
                  <a:lnTo>
                    <a:pt x="676" y="1155"/>
                  </a:lnTo>
                  <a:lnTo>
                    <a:pt x="676" y="358"/>
                  </a:lnTo>
                  <a:cubicBezTo>
                    <a:pt x="450" y="242"/>
                    <a:pt x="224" y="1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88"/>
            <p:cNvSpPr/>
            <p:nvPr/>
          </p:nvSpPr>
          <p:spPr>
            <a:xfrm>
              <a:off x="4461318" y="4718501"/>
              <a:ext cx="499161" cy="24508"/>
            </a:xfrm>
            <a:custGeom>
              <a:rect b="b" l="l" r="r" t="t"/>
              <a:pathLst>
                <a:path extrusionOk="0" h="504" w="10265">
                  <a:moveTo>
                    <a:pt x="2" y="0"/>
                  </a:moveTo>
                  <a:lnTo>
                    <a:pt x="2" y="167"/>
                  </a:lnTo>
                  <a:lnTo>
                    <a:pt x="0" y="504"/>
                  </a:lnTo>
                  <a:lnTo>
                    <a:pt x="10263" y="504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88"/>
            <p:cNvSpPr/>
            <p:nvPr/>
          </p:nvSpPr>
          <p:spPr>
            <a:xfrm>
              <a:off x="4445076" y="4293302"/>
              <a:ext cx="523086" cy="310487"/>
            </a:xfrm>
            <a:custGeom>
              <a:rect b="b" l="l" r="r" t="t"/>
              <a:pathLst>
                <a:path extrusionOk="0" h="6385" w="10757">
                  <a:moveTo>
                    <a:pt x="1901" y="151"/>
                  </a:moveTo>
                  <a:cubicBezTo>
                    <a:pt x="2085" y="151"/>
                    <a:pt x="2270" y="226"/>
                    <a:pt x="2430" y="310"/>
                  </a:cubicBezTo>
                  <a:cubicBezTo>
                    <a:pt x="3147" y="684"/>
                    <a:pt x="3728" y="1293"/>
                    <a:pt x="4183" y="1954"/>
                  </a:cubicBezTo>
                  <a:cubicBezTo>
                    <a:pt x="4415" y="2292"/>
                    <a:pt x="4619" y="2649"/>
                    <a:pt x="4802" y="3015"/>
                  </a:cubicBezTo>
                  <a:cubicBezTo>
                    <a:pt x="4916" y="3239"/>
                    <a:pt x="5029" y="3468"/>
                    <a:pt x="5126" y="3704"/>
                  </a:cubicBezTo>
                  <a:cubicBezTo>
                    <a:pt x="4991" y="3583"/>
                    <a:pt x="4850" y="3465"/>
                    <a:pt x="4707" y="3353"/>
                  </a:cubicBezTo>
                  <a:cubicBezTo>
                    <a:pt x="3983" y="2793"/>
                    <a:pt x="3149" y="2356"/>
                    <a:pt x="2267" y="2105"/>
                  </a:cubicBezTo>
                  <a:cubicBezTo>
                    <a:pt x="2077" y="2049"/>
                    <a:pt x="1878" y="2006"/>
                    <a:pt x="1677" y="1983"/>
                  </a:cubicBezTo>
                  <a:cubicBezTo>
                    <a:pt x="1638" y="1913"/>
                    <a:pt x="1599" y="1841"/>
                    <a:pt x="1563" y="1768"/>
                  </a:cubicBezTo>
                  <a:cubicBezTo>
                    <a:pt x="1372" y="1393"/>
                    <a:pt x="1167" y="918"/>
                    <a:pt x="1368" y="505"/>
                  </a:cubicBezTo>
                  <a:cubicBezTo>
                    <a:pt x="1452" y="333"/>
                    <a:pt x="1592" y="199"/>
                    <a:pt x="1783" y="162"/>
                  </a:cubicBezTo>
                  <a:cubicBezTo>
                    <a:pt x="1822" y="155"/>
                    <a:pt x="1862" y="151"/>
                    <a:pt x="1901" y="151"/>
                  </a:cubicBezTo>
                  <a:close/>
                  <a:moveTo>
                    <a:pt x="1780" y="2161"/>
                  </a:moveTo>
                  <a:lnTo>
                    <a:pt x="1780" y="2161"/>
                  </a:lnTo>
                  <a:cubicBezTo>
                    <a:pt x="2160" y="2217"/>
                    <a:pt x="2532" y="2349"/>
                    <a:pt x="2884" y="2490"/>
                  </a:cubicBezTo>
                  <a:cubicBezTo>
                    <a:pt x="3276" y="2649"/>
                    <a:pt x="3654" y="2843"/>
                    <a:pt x="4011" y="3066"/>
                  </a:cubicBezTo>
                  <a:cubicBezTo>
                    <a:pt x="4372" y="3292"/>
                    <a:pt x="4715" y="3550"/>
                    <a:pt x="5031" y="3835"/>
                  </a:cubicBezTo>
                  <a:cubicBezTo>
                    <a:pt x="5104" y="3906"/>
                    <a:pt x="5178" y="3973"/>
                    <a:pt x="5249" y="4044"/>
                  </a:cubicBezTo>
                  <a:cubicBezTo>
                    <a:pt x="5259" y="4078"/>
                    <a:pt x="5270" y="4114"/>
                    <a:pt x="5280" y="4148"/>
                  </a:cubicBezTo>
                  <a:cubicBezTo>
                    <a:pt x="5285" y="4165"/>
                    <a:pt x="5290" y="4184"/>
                    <a:pt x="5296" y="4201"/>
                  </a:cubicBezTo>
                  <a:cubicBezTo>
                    <a:pt x="5273" y="4269"/>
                    <a:pt x="5252" y="4336"/>
                    <a:pt x="5230" y="4403"/>
                  </a:cubicBezTo>
                  <a:cubicBezTo>
                    <a:pt x="5209" y="4464"/>
                    <a:pt x="5188" y="4522"/>
                    <a:pt x="5168" y="4582"/>
                  </a:cubicBezTo>
                  <a:cubicBezTo>
                    <a:pt x="5141" y="4578"/>
                    <a:pt x="5116" y="4575"/>
                    <a:pt x="5089" y="4571"/>
                  </a:cubicBezTo>
                  <a:cubicBezTo>
                    <a:pt x="4749" y="4525"/>
                    <a:pt x="4415" y="4395"/>
                    <a:pt x="4106" y="4247"/>
                  </a:cubicBezTo>
                  <a:cubicBezTo>
                    <a:pt x="4083" y="4236"/>
                    <a:pt x="4059" y="4225"/>
                    <a:pt x="4036" y="4214"/>
                  </a:cubicBezTo>
                  <a:cubicBezTo>
                    <a:pt x="3685" y="4041"/>
                    <a:pt x="3350" y="3831"/>
                    <a:pt x="3043" y="3585"/>
                  </a:cubicBezTo>
                  <a:cubicBezTo>
                    <a:pt x="2543" y="3186"/>
                    <a:pt x="2114" y="2705"/>
                    <a:pt x="1780" y="2161"/>
                  </a:cubicBezTo>
                  <a:close/>
                  <a:moveTo>
                    <a:pt x="5449" y="4247"/>
                  </a:moveTo>
                  <a:cubicBezTo>
                    <a:pt x="5458" y="4256"/>
                    <a:pt x="5467" y="4265"/>
                    <a:pt x="5476" y="4276"/>
                  </a:cubicBezTo>
                  <a:cubicBezTo>
                    <a:pt x="5523" y="4327"/>
                    <a:pt x="5682" y="4465"/>
                    <a:pt x="5612" y="4541"/>
                  </a:cubicBezTo>
                  <a:cubicBezTo>
                    <a:pt x="5587" y="4570"/>
                    <a:pt x="5541" y="4582"/>
                    <a:pt x="5492" y="4587"/>
                  </a:cubicBezTo>
                  <a:cubicBezTo>
                    <a:pt x="5488" y="4474"/>
                    <a:pt x="5472" y="4361"/>
                    <a:pt x="5446" y="4249"/>
                  </a:cubicBezTo>
                  <a:cubicBezTo>
                    <a:pt x="5446" y="4248"/>
                    <a:pt x="5446" y="4248"/>
                    <a:pt x="5449" y="4247"/>
                  </a:cubicBezTo>
                  <a:close/>
                  <a:moveTo>
                    <a:pt x="5355" y="4523"/>
                  </a:moveTo>
                  <a:cubicBezTo>
                    <a:pt x="5358" y="4545"/>
                    <a:pt x="5359" y="4568"/>
                    <a:pt x="5360" y="4591"/>
                  </a:cubicBezTo>
                  <a:lnTo>
                    <a:pt x="5333" y="4591"/>
                  </a:lnTo>
                  <a:cubicBezTo>
                    <a:pt x="5339" y="4568"/>
                    <a:pt x="5348" y="4545"/>
                    <a:pt x="5355" y="4523"/>
                  </a:cubicBezTo>
                  <a:close/>
                  <a:moveTo>
                    <a:pt x="8073" y="220"/>
                  </a:moveTo>
                  <a:cubicBezTo>
                    <a:pt x="8074" y="220"/>
                    <a:pt x="8075" y="220"/>
                    <a:pt x="8075" y="220"/>
                  </a:cubicBezTo>
                  <a:cubicBezTo>
                    <a:pt x="8501" y="224"/>
                    <a:pt x="8850" y="504"/>
                    <a:pt x="9076" y="844"/>
                  </a:cubicBezTo>
                  <a:cubicBezTo>
                    <a:pt x="9305" y="1190"/>
                    <a:pt x="9427" y="1605"/>
                    <a:pt x="9455" y="2017"/>
                  </a:cubicBezTo>
                  <a:cubicBezTo>
                    <a:pt x="9507" y="2804"/>
                    <a:pt x="9218" y="3604"/>
                    <a:pt x="8623" y="4125"/>
                  </a:cubicBezTo>
                  <a:cubicBezTo>
                    <a:pt x="8579" y="4163"/>
                    <a:pt x="8533" y="4200"/>
                    <a:pt x="8487" y="4234"/>
                  </a:cubicBezTo>
                  <a:cubicBezTo>
                    <a:pt x="8400" y="4300"/>
                    <a:pt x="8309" y="4356"/>
                    <a:pt x="8218" y="4409"/>
                  </a:cubicBezTo>
                  <a:cubicBezTo>
                    <a:pt x="8211" y="4409"/>
                    <a:pt x="8203" y="4408"/>
                    <a:pt x="8197" y="4408"/>
                  </a:cubicBezTo>
                  <a:cubicBezTo>
                    <a:pt x="8064" y="4403"/>
                    <a:pt x="7932" y="4400"/>
                    <a:pt x="7799" y="4400"/>
                  </a:cubicBezTo>
                  <a:cubicBezTo>
                    <a:pt x="7117" y="4400"/>
                    <a:pt x="6435" y="4473"/>
                    <a:pt x="5767" y="4615"/>
                  </a:cubicBezTo>
                  <a:cubicBezTo>
                    <a:pt x="5764" y="4615"/>
                    <a:pt x="5762" y="4616"/>
                    <a:pt x="5758" y="4616"/>
                  </a:cubicBezTo>
                  <a:cubicBezTo>
                    <a:pt x="5761" y="4610"/>
                    <a:pt x="5763" y="4605"/>
                    <a:pt x="5767" y="4600"/>
                  </a:cubicBezTo>
                  <a:cubicBezTo>
                    <a:pt x="5769" y="4595"/>
                    <a:pt x="5773" y="4592"/>
                    <a:pt x="5774" y="4588"/>
                  </a:cubicBezTo>
                  <a:cubicBezTo>
                    <a:pt x="5803" y="4523"/>
                    <a:pt x="5794" y="4454"/>
                    <a:pt x="5767" y="4391"/>
                  </a:cubicBezTo>
                  <a:cubicBezTo>
                    <a:pt x="5752" y="4358"/>
                    <a:pt x="5734" y="4327"/>
                    <a:pt x="5712" y="4297"/>
                  </a:cubicBezTo>
                  <a:cubicBezTo>
                    <a:pt x="5676" y="4245"/>
                    <a:pt x="5632" y="4196"/>
                    <a:pt x="5589" y="4148"/>
                  </a:cubicBezTo>
                  <a:cubicBezTo>
                    <a:pt x="5562" y="4119"/>
                    <a:pt x="5538" y="4091"/>
                    <a:pt x="5509" y="4063"/>
                  </a:cubicBezTo>
                  <a:cubicBezTo>
                    <a:pt x="5734" y="3371"/>
                    <a:pt x="5945" y="2674"/>
                    <a:pt x="6248" y="2011"/>
                  </a:cubicBezTo>
                  <a:cubicBezTo>
                    <a:pt x="6443" y="1584"/>
                    <a:pt x="6672" y="1150"/>
                    <a:pt x="6990" y="800"/>
                  </a:cubicBezTo>
                  <a:cubicBezTo>
                    <a:pt x="7269" y="493"/>
                    <a:pt x="7643" y="220"/>
                    <a:pt x="8073" y="220"/>
                  </a:cubicBezTo>
                  <a:close/>
                  <a:moveTo>
                    <a:pt x="7879" y="4576"/>
                  </a:moveTo>
                  <a:cubicBezTo>
                    <a:pt x="7385" y="4781"/>
                    <a:pt x="6843" y="4856"/>
                    <a:pt x="6301" y="4856"/>
                  </a:cubicBezTo>
                  <a:cubicBezTo>
                    <a:pt x="6122" y="4856"/>
                    <a:pt x="5943" y="4848"/>
                    <a:pt x="5765" y="4833"/>
                  </a:cubicBezTo>
                  <a:cubicBezTo>
                    <a:pt x="5722" y="4830"/>
                    <a:pt x="5678" y="4827"/>
                    <a:pt x="5636" y="4823"/>
                  </a:cubicBezTo>
                  <a:cubicBezTo>
                    <a:pt x="5679" y="4812"/>
                    <a:pt x="5724" y="4805"/>
                    <a:pt x="5765" y="4795"/>
                  </a:cubicBezTo>
                  <a:cubicBezTo>
                    <a:pt x="6421" y="4653"/>
                    <a:pt x="7090" y="4577"/>
                    <a:pt x="7761" y="4576"/>
                  </a:cubicBezTo>
                  <a:close/>
                  <a:moveTo>
                    <a:pt x="4663" y="4636"/>
                  </a:moveTo>
                  <a:cubicBezTo>
                    <a:pt x="4709" y="4650"/>
                    <a:pt x="4754" y="4662"/>
                    <a:pt x="4799" y="4674"/>
                  </a:cubicBezTo>
                  <a:cubicBezTo>
                    <a:pt x="4893" y="4700"/>
                    <a:pt x="4992" y="4719"/>
                    <a:pt x="5089" y="4731"/>
                  </a:cubicBezTo>
                  <a:cubicBezTo>
                    <a:pt x="5098" y="4733"/>
                    <a:pt x="5105" y="4735"/>
                    <a:pt x="5115" y="4736"/>
                  </a:cubicBezTo>
                  <a:cubicBezTo>
                    <a:pt x="5111" y="4747"/>
                    <a:pt x="5106" y="4758"/>
                    <a:pt x="5103" y="4770"/>
                  </a:cubicBezTo>
                  <a:cubicBezTo>
                    <a:pt x="5100" y="4779"/>
                    <a:pt x="5099" y="4787"/>
                    <a:pt x="5099" y="4795"/>
                  </a:cubicBezTo>
                  <a:cubicBezTo>
                    <a:pt x="5095" y="4799"/>
                    <a:pt x="5094" y="4805"/>
                    <a:pt x="5090" y="4810"/>
                  </a:cubicBezTo>
                  <a:cubicBezTo>
                    <a:pt x="5083" y="4825"/>
                    <a:pt x="5077" y="4839"/>
                    <a:pt x="5077" y="4855"/>
                  </a:cubicBezTo>
                  <a:cubicBezTo>
                    <a:pt x="5073" y="4856"/>
                    <a:pt x="5069" y="4858"/>
                    <a:pt x="5067" y="4859"/>
                  </a:cubicBezTo>
                  <a:cubicBezTo>
                    <a:pt x="4930" y="4786"/>
                    <a:pt x="4796" y="4711"/>
                    <a:pt x="4663" y="4636"/>
                  </a:cubicBezTo>
                  <a:close/>
                  <a:moveTo>
                    <a:pt x="1433" y="2134"/>
                  </a:moveTo>
                  <a:cubicBezTo>
                    <a:pt x="1485" y="2134"/>
                    <a:pt x="1538" y="2136"/>
                    <a:pt x="1590" y="2140"/>
                  </a:cubicBezTo>
                  <a:lnTo>
                    <a:pt x="1592" y="2140"/>
                  </a:lnTo>
                  <a:cubicBezTo>
                    <a:pt x="1639" y="2221"/>
                    <a:pt x="1688" y="2299"/>
                    <a:pt x="1739" y="2378"/>
                  </a:cubicBezTo>
                  <a:cubicBezTo>
                    <a:pt x="1970" y="2734"/>
                    <a:pt x="2245" y="3063"/>
                    <a:pt x="2552" y="3357"/>
                  </a:cubicBezTo>
                  <a:cubicBezTo>
                    <a:pt x="2861" y="3655"/>
                    <a:pt x="3203" y="3919"/>
                    <a:pt x="3573" y="4137"/>
                  </a:cubicBezTo>
                  <a:cubicBezTo>
                    <a:pt x="3642" y="4179"/>
                    <a:pt x="3711" y="4218"/>
                    <a:pt x="3781" y="4258"/>
                  </a:cubicBezTo>
                  <a:cubicBezTo>
                    <a:pt x="3984" y="4367"/>
                    <a:pt x="4196" y="4467"/>
                    <a:pt x="4412" y="4550"/>
                  </a:cubicBezTo>
                  <a:cubicBezTo>
                    <a:pt x="4371" y="4583"/>
                    <a:pt x="4357" y="4654"/>
                    <a:pt x="4418" y="4689"/>
                  </a:cubicBezTo>
                  <a:cubicBezTo>
                    <a:pt x="4557" y="4772"/>
                    <a:pt x="4698" y="4853"/>
                    <a:pt x="4839" y="4933"/>
                  </a:cubicBezTo>
                  <a:cubicBezTo>
                    <a:pt x="4580" y="5004"/>
                    <a:pt x="4314" y="5035"/>
                    <a:pt x="4047" y="5035"/>
                  </a:cubicBezTo>
                  <a:cubicBezTo>
                    <a:pt x="3531" y="5035"/>
                    <a:pt x="3010" y="4919"/>
                    <a:pt x="2528" y="4746"/>
                  </a:cubicBezTo>
                  <a:cubicBezTo>
                    <a:pt x="2192" y="4625"/>
                    <a:pt x="1864" y="4476"/>
                    <a:pt x="1543" y="4320"/>
                  </a:cubicBezTo>
                  <a:cubicBezTo>
                    <a:pt x="1431" y="4264"/>
                    <a:pt x="1319" y="4209"/>
                    <a:pt x="1208" y="4151"/>
                  </a:cubicBezTo>
                  <a:cubicBezTo>
                    <a:pt x="869" y="3979"/>
                    <a:pt x="440" y="3811"/>
                    <a:pt x="254" y="3455"/>
                  </a:cubicBezTo>
                  <a:cubicBezTo>
                    <a:pt x="86" y="3133"/>
                    <a:pt x="225" y="2751"/>
                    <a:pt x="459" y="2502"/>
                  </a:cubicBezTo>
                  <a:cubicBezTo>
                    <a:pt x="715" y="2232"/>
                    <a:pt x="1072" y="2134"/>
                    <a:pt x="1433" y="2134"/>
                  </a:cubicBezTo>
                  <a:close/>
                  <a:moveTo>
                    <a:pt x="8259" y="4586"/>
                  </a:moveTo>
                  <a:cubicBezTo>
                    <a:pt x="8867" y="4609"/>
                    <a:pt x="9491" y="4700"/>
                    <a:pt x="10023" y="4988"/>
                  </a:cubicBezTo>
                  <a:cubicBezTo>
                    <a:pt x="10265" y="5119"/>
                    <a:pt x="10757" y="5418"/>
                    <a:pt x="10491" y="5742"/>
                  </a:cubicBezTo>
                  <a:cubicBezTo>
                    <a:pt x="10384" y="5873"/>
                    <a:pt x="10219" y="5948"/>
                    <a:pt x="10065" y="6007"/>
                  </a:cubicBezTo>
                  <a:cubicBezTo>
                    <a:pt x="9945" y="6053"/>
                    <a:pt x="9821" y="6091"/>
                    <a:pt x="9696" y="6119"/>
                  </a:cubicBezTo>
                  <a:cubicBezTo>
                    <a:pt x="9630" y="6135"/>
                    <a:pt x="9562" y="6150"/>
                    <a:pt x="9494" y="6162"/>
                  </a:cubicBezTo>
                  <a:cubicBezTo>
                    <a:pt x="9426" y="6175"/>
                    <a:pt x="9360" y="6182"/>
                    <a:pt x="9292" y="6190"/>
                  </a:cubicBezTo>
                  <a:cubicBezTo>
                    <a:pt x="9162" y="6205"/>
                    <a:pt x="9032" y="6211"/>
                    <a:pt x="8903" y="6211"/>
                  </a:cubicBezTo>
                  <a:cubicBezTo>
                    <a:pt x="8768" y="6211"/>
                    <a:pt x="8633" y="6204"/>
                    <a:pt x="8498" y="6190"/>
                  </a:cubicBezTo>
                  <a:cubicBezTo>
                    <a:pt x="8419" y="6182"/>
                    <a:pt x="8337" y="6171"/>
                    <a:pt x="8257" y="6160"/>
                  </a:cubicBezTo>
                  <a:cubicBezTo>
                    <a:pt x="7857" y="6096"/>
                    <a:pt x="7460" y="5980"/>
                    <a:pt x="7083" y="5836"/>
                  </a:cubicBezTo>
                  <a:cubicBezTo>
                    <a:pt x="6641" y="5667"/>
                    <a:pt x="6216" y="5459"/>
                    <a:pt x="5795" y="5246"/>
                  </a:cubicBezTo>
                  <a:cubicBezTo>
                    <a:pt x="5785" y="5240"/>
                    <a:pt x="5776" y="5235"/>
                    <a:pt x="5767" y="5231"/>
                  </a:cubicBezTo>
                  <a:cubicBezTo>
                    <a:pt x="5593" y="5142"/>
                    <a:pt x="5422" y="5051"/>
                    <a:pt x="5249" y="4960"/>
                  </a:cubicBezTo>
                  <a:cubicBezTo>
                    <a:pt x="5253" y="4959"/>
                    <a:pt x="5257" y="4956"/>
                    <a:pt x="5263" y="4955"/>
                  </a:cubicBezTo>
                  <a:cubicBezTo>
                    <a:pt x="5285" y="4958"/>
                    <a:pt x="5308" y="4961"/>
                    <a:pt x="5332" y="4964"/>
                  </a:cubicBezTo>
                  <a:cubicBezTo>
                    <a:pt x="5336" y="5000"/>
                    <a:pt x="5368" y="5021"/>
                    <a:pt x="5400" y="5021"/>
                  </a:cubicBezTo>
                  <a:cubicBezTo>
                    <a:pt x="5424" y="5021"/>
                    <a:pt x="5447" y="5008"/>
                    <a:pt x="5456" y="4979"/>
                  </a:cubicBezTo>
                  <a:cubicBezTo>
                    <a:pt x="5560" y="4991"/>
                    <a:pt x="5663" y="5000"/>
                    <a:pt x="5767" y="5008"/>
                  </a:cubicBezTo>
                  <a:cubicBezTo>
                    <a:pt x="5950" y="5022"/>
                    <a:pt x="6132" y="5030"/>
                    <a:pt x="6315" y="5030"/>
                  </a:cubicBezTo>
                  <a:cubicBezTo>
                    <a:pt x="6990" y="5030"/>
                    <a:pt x="7659" y="4918"/>
                    <a:pt x="8259" y="4586"/>
                  </a:cubicBezTo>
                  <a:close/>
                  <a:moveTo>
                    <a:pt x="1900" y="1"/>
                  </a:moveTo>
                  <a:cubicBezTo>
                    <a:pt x="1796" y="1"/>
                    <a:pt x="1693" y="20"/>
                    <a:pt x="1593" y="65"/>
                  </a:cubicBezTo>
                  <a:cubicBezTo>
                    <a:pt x="1189" y="248"/>
                    <a:pt x="1083" y="742"/>
                    <a:pt x="1161" y="1140"/>
                  </a:cubicBezTo>
                  <a:cubicBezTo>
                    <a:pt x="1210" y="1379"/>
                    <a:pt x="1312" y="1606"/>
                    <a:pt x="1420" y="1824"/>
                  </a:cubicBezTo>
                  <a:cubicBezTo>
                    <a:pt x="1443" y="1873"/>
                    <a:pt x="1469" y="1922"/>
                    <a:pt x="1495" y="1970"/>
                  </a:cubicBezTo>
                  <a:cubicBezTo>
                    <a:pt x="1471" y="1969"/>
                    <a:pt x="1447" y="1968"/>
                    <a:pt x="1423" y="1968"/>
                  </a:cubicBezTo>
                  <a:cubicBezTo>
                    <a:pt x="1212" y="1968"/>
                    <a:pt x="1002" y="1999"/>
                    <a:pt x="804" y="2076"/>
                  </a:cubicBezTo>
                  <a:cubicBezTo>
                    <a:pt x="448" y="2214"/>
                    <a:pt x="150" y="2522"/>
                    <a:pt x="49" y="2894"/>
                  </a:cubicBezTo>
                  <a:cubicBezTo>
                    <a:pt x="0" y="3073"/>
                    <a:pt x="0" y="3266"/>
                    <a:pt x="67" y="3440"/>
                  </a:cubicBezTo>
                  <a:cubicBezTo>
                    <a:pt x="142" y="3633"/>
                    <a:pt x="280" y="3786"/>
                    <a:pt x="443" y="3909"/>
                  </a:cubicBezTo>
                  <a:cubicBezTo>
                    <a:pt x="618" y="4041"/>
                    <a:pt x="815" y="4137"/>
                    <a:pt x="1009" y="4236"/>
                  </a:cubicBezTo>
                  <a:cubicBezTo>
                    <a:pt x="1070" y="4268"/>
                    <a:pt x="1133" y="4299"/>
                    <a:pt x="1194" y="4329"/>
                  </a:cubicBezTo>
                  <a:cubicBezTo>
                    <a:pt x="1368" y="4417"/>
                    <a:pt x="1543" y="4504"/>
                    <a:pt x="1721" y="4587"/>
                  </a:cubicBezTo>
                  <a:cubicBezTo>
                    <a:pt x="2450" y="4926"/>
                    <a:pt x="3237" y="5200"/>
                    <a:pt x="4042" y="5200"/>
                  </a:cubicBezTo>
                  <a:cubicBezTo>
                    <a:pt x="4232" y="5200"/>
                    <a:pt x="4424" y="5185"/>
                    <a:pt x="4615" y="5151"/>
                  </a:cubicBezTo>
                  <a:cubicBezTo>
                    <a:pt x="4758" y="5126"/>
                    <a:pt x="4896" y="5089"/>
                    <a:pt x="5031" y="5044"/>
                  </a:cubicBezTo>
                  <a:cubicBezTo>
                    <a:pt x="5051" y="5055"/>
                    <a:pt x="5069" y="5065"/>
                    <a:pt x="5089" y="5076"/>
                  </a:cubicBezTo>
                  <a:cubicBezTo>
                    <a:pt x="5313" y="5199"/>
                    <a:pt x="5539" y="5317"/>
                    <a:pt x="5765" y="5433"/>
                  </a:cubicBezTo>
                  <a:cubicBezTo>
                    <a:pt x="6128" y="5615"/>
                    <a:pt x="6493" y="5786"/>
                    <a:pt x="6867" y="5938"/>
                  </a:cubicBezTo>
                  <a:cubicBezTo>
                    <a:pt x="7092" y="6029"/>
                    <a:pt x="7325" y="6112"/>
                    <a:pt x="7560" y="6180"/>
                  </a:cubicBezTo>
                  <a:lnTo>
                    <a:pt x="7600" y="6192"/>
                  </a:lnTo>
                  <a:cubicBezTo>
                    <a:pt x="7608" y="6194"/>
                    <a:pt x="7616" y="6197"/>
                    <a:pt x="7625" y="6198"/>
                  </a:cubicBezTo>
                  <a:cubicBezTo>
                    <a:pt x="8043" y="6314"/>
                    <a:pt x="8471" y="6384"/>
                    <a:pt x="8903" y="6384"/>
                  </a:cubicBezTo>
                  <a:cubicBezTo>
                    <a:pt x="9070" y="6384"/>
                    <a:pt x="9239" y="6374"/>
                    <a:pt x="9407" y="6351"/>
                  </a:cubicBezTo>
                  <a:cubicBezTo>
                    <a:pt x="9615" y="6322"/>
                    <a:pt x="9821" y="6277"/>
                    <a:pt x="10020" y="6207"/>
                  </a:cubicBezTo>
                  <a:lnTo>
                    <a:pt x="10065" y="6192"/>
                  </a:lnTo>
                  <a:cubicBezTo>
                    <a:pt x="10136" y="6165"/>
                    <a:pt x="10209" y="6138"/>
                    <a:pt x="10278" y="6104"/>
                  </a:cubicBezTo>
                  <a:cubicBezTo>
                    <a:pt x="10363" y="6064"/>
                    <a:pt x="10445" y="6016"/>
                    <a:pt x="10518" y="5956"/>
                  </a:cubicBezTo>
                  <a:cubicBezTo>
                    <a:pt x="10650" y="5848"/>
                    <a:pt x="10752" y="5694"/>
                    <a:pt x="10740" y="5519"/>
                  </a:cubicBezTo>
                  <a:cubicBezTo>
                    <a:pt x="10726" y="5332"/>
                    <a:pt x="10597" y="5182"/>
                    <a:pt x="10458" y="5068"/>
                  </a:cubicBezTo>
                  <a:cubicBezTo>
                    <a:pt x="9910" y="4627"/>
                    <a:pt x="9201" y="4481"/>
                    <a:pt x="8510" y="4429"/>
                  </a:cubicBezTo>
                  <a:cubicBezTo>
                    <a:pt x="8642" y="4335"/>
                    <a:pt x="8765" y="4232"/>
                    <a:pt x="8877" y="4117"/>
                  </a:cubicBezTo>
                  <a:cubicBezTo>
                    <a:pt x="9032" y="3961"/>
                    <a:pt x="9168" y="3785"/>
                    <a:pt x="9278" y="3589"/>
                  </a:cubicBezTo>
                  <a:cubicBezTo>
                    <a:pt x="9493" y="3205"/>
                    <a:pt x="9610" y="2771"/>
                    <a:pt x="9630" y="2331"/>
                  </a:cubicBezTo>
                  <a:cubicBezTo>
                    <a:pt x="9650" y="1891"/>
                    <a:pt x="9568" y="1444"/>
                    <a:pt x="9385" y="1044"/>
                  </a:cubicBezTo>
                  <a:cubicBezTo>
                    <a:pt x="9201" y="647"/>
                    <a:pt x="8896" y="280"/>
                    <a:pt x="8477" y="123"/>
                  </a:cubicBezTo>
                  <a:cubicBezTo>
                    <a:pt x="8347" y="73"/>
                    <a:pt x="8213" y="50"/>
                    <a:pt x="8080" y="50"/>
                  </a:cubicBezTo>
                  <a:cubicBezTo>
                    <a:pt x="7778" y="50"/>
                    <a:pt x="7480" y="167"/>
                    <a:pt x="7233" y="348"/>
                  </a:cubicBezTo>
                  <a:cubicBezTo>
                    <a:pt x="6843" y="632"/>
                    <a:pt x="6565" y="1032"/>
                    <a:pt x="6336" y="1451"/>
                  </a:cubicBezTo>
                  <a:cubicBezTo>
                    <a:pt x="5907" y="2234"/>
                    <a:pt x="5649" y="3091"/>
                    <a:pt x="5378" y="3940"/>
                  </a:cubicBezTo>
                  <a:cubicBezTo>
                    <a:pt x="5368" y="3929"/>
                    <a:pt x="5357" y="3919"/>
                    <a:pt x="5347" y="3909"/>
                  </a:cubicBezTo>
                  <a:cubicBezTo>
                    <a:pt x="5300" y="3776"/>
                    <a:pt x="5247" y="3648"/>
                    <a:pt x="5192" y="3520"/>
                  </a:cubicBezTo>
                  <a:cubicBezTo>
                    <a:pt x="5015" y="3111"/>
                    <a:pt x="4818" y="2710"/>
                    <a:pt x="4592" y="2326"/>
                  </a:cubicBezTo>
                  <a:cubicBezTo>
                    <a:pt x="4149" y="1580"/>
                    <a:pt x="3588" y="889"/>
                    <a:pt x="2863" y="399"/>
                  </a:cubicBezTo>
                  <a:cubicBezTo>
                    <a:pt x="2592" y="215"/>
                    <a:pt x="2243" y="1"/>
                    <a:pt x="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1" name="Google Shape;5311;p88"/>
          <p:cNvSpPr/>
          <p:nvPr/>
        </p:nvSpPr>
        <p:spPr>
          <a:xfrm>
            <a:off x="1596853" y="8632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2" name="Google Shape;5312;p88"/>
          <p:cNvSpPr/>
          <p:nvPr/>
        </p:nvSpPr>
        <p:spPr>
          <a:xfrm>
            <a:off x="4026508" y="749114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3" name="Google Shape;5313;p88"/>
          <p:cNvSpPr/>
          <p:nvPr/>
        </p:nvSpPr>
        <p:spPr>
          <a:xfrm>
            <a:off x="2071465" y="427801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4" name="Google Shape;5314;p88"/>
          <p:cNvSpPr/>
          <p:nvPr/>
        </p:nvSpPr>
        <p:spPr>
          <a:xfrm>
            <a:off x="4401799" y="410413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5" name="Google Shape;5315;p88"/>
          <p:cNvSpPr/>
          <p:nvPr/>
        </p:nvSpPr>
        <p:spPr>
          <a:xfrm>
            <a:off x="8426802" y="1089017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6" name="Google Shape;5316;p88"/>
          <p:cNvSpPr/>
          <p:nvPr/>
        </p:nvSpPr>
        <p:spPr>
          <a:xfrm>
            <a:off x="7074678" y="128195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0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p89"/>
          <p:cNvSpPr/>
          <p:nvPr/>
        </p:nvSpPr>
        <p:spPr>
          <a:xfrm rot="5400000">
            <a:off x="4585841" y="533302"/>
            <a:ext cx="4639411" cy="4076857"/>
          </a:xfrm>
          <a:custGeom>
            <a:rect b="b" l="l" r="r" t="t"/>
            <a:pathLst>
              <a:path extrusionOk="0" h="25978" w="25978">
                <a:moveTo>
                  <a:pt x="10604" y="3430"/>
                </a:moveTo>
                <a:cubicBezTo>
                  <a:pt x="11135" y="3430"/>
                  <a:pt x="11659" y="3475"/>
                  <a:pt x="12167" y="3563"/>
                </a:cubicBezTo>
                <a:cubicBezTo>
                  <a:pt x="14518" y="3989"/>
                  <a:pt x="16507" y="5362"/>
                  <a:pt x="18716" y="6861"/>
                </a:cubicBezTo>
                <a:cubicBezTo>
                  <a:pt x="20911" y="8361"/>
                  <a:pt x="23310" y="9971"/>
                  <a:pt x="24336" y="12322"/>
                </a:cubicBezTo>
                <a:cubicBezTo>
                  <a:pt x="25345" y="14673"/>
                  <a:pt x="24983" y="17783"/>
                  <a:pt x="23294" y="19566"/>
                </a:cubicBezTo>
                <a:cubicBezTo>
                  <a:pt x="21589" y="21333"/>
                  <a:pt x="18575" y="21791"/>
                  <a:pt x="16002" y="22155"/>
                </a:cubicBezTo>
                <a:cubicBezTo>
                  <a:pt x="14488" y="22368"/>
                  <a:pt x="13126" y="22549"/>
                  <a:pt x="11864" y="22549"/>
                </a:cubicBezTo>
                <a:cubicBezTo>
                  <a:pt x="10981" y="22549"/>
                  <a:pt x="10147" y="22461"/>
                  <a:pt x="9341" y="22234"/>
                </a:cubicBezTo>
                <a:cubicBezTo>
                  <a:pt x="7400" y="21681"/>
                  <a:pt x="5617" y="20308"/>
                  <a:pt x="4008" y="18398"/>
                </a:cubicBezTo>
                <a:cubicBezTo>
                  <a:pt x="2413" y="16489"/>
                  <a:pt x="993" y="14058"/>
                  <a:pt x="1087" y="11612"/>
                </a:cubicBezTo>
                <a:cubicBezTo>
                  <a:pt x="1183" y="9166"/>
                  <a:pt x="2808" y="6704"/>
                  <a:pt x="4955" y="5204"/>
                </a:cubicBezTo>
                <a:cubicBezTo>
                  <a:pt x="6650" y="4016"/>
                  <a:pt x="8675" y="3430"/>
                  <a:pt x="10604" y="3430"/>
                </a:cubicBezTo>
                <a:close/>
                <a:moveTo>
                  <a:pt x="1" y="1"/>
                </a:moveTo>
                <a:lnTo>
                  <a:pt x="1" y="25978"/>
                </a:lnTo>
                <a:lnTo>
                  <a:pt x="25977" y="25978"/>
                </a:lnTo>
                <a:lnTo>
                  <a:pt x="25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2" name="Google Shape;5322;p89"/>
          <p:cNvSpPr/>
          <p:nvPr/>
        </p:nvSpPr>
        <p:spPr>
          <a:xfrm>
            <a:off x="4233528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3" name="Google Shape;5323;p89"/>
          <p:cNvSpPr/>
          <p:nvPr/>
        </p:nvSpPr>
        <p:spPr>
          <a:xfrm>
            <a:off x="4505408" y="3803389"/>
            <a:ext cx="226415" cy="269274"/>
          </a:xfrm>
          <a:custGeom>
            <a:rect b="b" l="l" r="r" t="t"/>
            <a:pathLst>
              <a:path extrusionOk="0" h="3656" w="3074">
                <a:moveTo>
                  <a:pt x="1536" y="0"/>
                </a:moveTo>
                <a:cubicBezTo>
                  <a:pt x="1496" y="0"/>
                  <a:pt x="1464" y="34"/>
                  <a:pt x="1464" y="74"/>
                </a:cubicBezTo>
                <a:lnTo>
                  <a:pt x="1464" y="1517"/>
                </a:lnTo>
                <a:cubicBezTo>
                  <a:pt x="1429" y="1523"/>
                  <a:pt x="1396" y="1537"/>
                  <a:pt x="1366" y="1555"/>
                </a:cubicBezTo>
                <a:lnTo>
                  <a:pt x="555" y="743"/>
                </a:lnTo>
                <a:cubicBezTo>
                  <a:pt x="541" y="729"/>
                  <a:pt x="521" y="722"/>
                  <a:pt x="503" y="722"/>
                </a:cubicBezTo>
                <a:cubicBezTo>
                  <a:pt x="484" y="722"/>
                  <a:pt x="465" y="729"/>
                  <a:pt x="451" y="743"/>
                </a:cubicBezTo>
                <a:cubicBezTo>
                  <a:pt x="423" y="773"/>
                  <a:pt x="423" y="820"/>
                  <a:pt x="451" y="847"/>
                </a:cubicBezTo>
                <a:lnTo>
                  <a:pt x="1264" y="1660"/>
                </a:lnTo>
                <a:cubicBezTo>
                  <a:pt x="1247" y="1689"/>
                  <a:pt x="1235" y="1721"/>
                  <a:pt x="1228" y="1756"/>
                </a:cubicBezTo>
                <a:lnTo>
                  <a:pt x="74" y="1756"/>
                </a:lnTo>
                <a:cubicBezTo>
                  <a:pt x="33" y="1756"/>
                  <a:pt x="1" y="1789"/>
                  <a:pt x="1" y="1829"/>
                </a:cubicBezTo>
                <a:cubicBezTo>
                  <a:pt x="1" y="1870"/>
                  <a:pt x="35" y="1901"/>
                  <a:pt x="74" y="1901"/>
                </a:cubicBezTo>
                <a:lnTo>
                  <a:pt x="1238" y="1901"/>
                </a:lnTo>
                <a:cubicBezTo>
                  <a:pt x="1247" y="1931"/>
                  <a:pt x="1262" y="1958"/>
                  <a:pt x="1279" y="1983"/>
                </a:cubicBezTo>
                <a:lnTo>
                  <a:pt x="450" y="2812"/>
                </a:lnTo>
                <a:cubicBezTo>
                  <a:pt x="420" y="2841"/>
                  <a:pt x="420" y="2888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1" y="2078"/>
                </a:lnTo>
                <a:cubicBezTo>
                  <a:pt x="1413" y="2088"/>
                  <a:pt x="1437" y="2098"/>
                  <a:pt x="1462" y="2103"/>
                </a:cubicBezTo>
                <a:lnTo>
                  <a:pt x="1462" y="3584"/>
                </a:lnTo>
                <a:cubicBezTo>
                  <a:pt x="1462" y="3624"/>
                  <a:pt x="1496" y="3656"/>
                  <a:pt x="1535" y="3656"/>
                </a:cubicBezTo>
                <a:cubicBezTo>
                  <a:pt x="1577" y="3656"/>
                  <a:pt x="1608" y="3623"/>
                  <a:pt x="1608" y="3584"/>
                </a:cubicBezTo>
                <a:lnTo>
                  <a:pt x="1608" y="2096"/>
                </a:lnTo>
                <a:cubicBezTo>
                  <a:pt x="1631" y="2088"/>
                  <a:pt x="1651" y="2080"/>
                  <a:pt x="1671" y="2067"/>
                </a:cubicBezTo>
                <a:lnTo>
                  <a:pt x="2517" y="2914"/>
                </a:lnTo>
                <a:cubicBezTo>
                  <a:pt x="2532" y="2928"/>
                  <a:pt x="2550" y="2935"/>
                  <a:pt x="2568" y="2935"/>
                </a:cubicBezTo>
                <a:cubicBezTo>
                  <a:pt x="2587" y="2935"/>
                  <a:pt x="2605" y="2928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5"/>
                  <a:pt x="1798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70" y="1868"/>
                  <a:pt x="3070" y="1829"/>
                </a:cubicBezTo>
                <a:cubicBezTo>
                  <a:pt x="3074" y="1788"/>
                  <a:pt x="3040" y="1754"/>
                  <a:pt x="3000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70"/>
                  <a:pt x="2623" y="742"/>
                </a:cubicBezTo>
                <a:cubicBezTo>
                  <a:pt x="2608" y="728"/>
                  <a:pt x="2590" y="721"/>
                  <a:pt x="2571" y="721"/>
                </a:cubicBezTo>
                <a:cubicBezTo>
                  <a:pt x="2552" y="721"/>
                  <a:pt x="2534" y="728"/>
                  <a:pt x="2519" y="742"/>
                </a:cubicBezTo>
                <a:lnTo>
                  <a:pt x="1696" y="1566"/>
                </a:lnTo>
                <a:cubicBezTo>
                  <a:pt x="1669" y="1548"/>
                  <a:pt x="1641" y="1533"/>
                  <a:pt x="1610" y="1523"/>
                </a:cubicBezTo>
                <a:lnTo>
                  <a:pt x="1610" y="74"/>
                </a:lnTo>
                <a:cubicBezTo>
                  <a:pt x="1610" y="32"/>
                  <a:pt x="1577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4" name="Google Shape;5324;p89"/>
          <p:cNvSpPr/>
          <p:nvPr/>
        </p:nvSpPr>
        <p:spPr>
          <a:xfrm>
            <a:off x="3630515" y="879692"/>
            <a:ext cx="358802" cy="426904"/>
          </a:xfrm>
          <a:custGeom>
            <a:rect b="b" l="l" r="r" t="t"/>
            <a:pathLst>
              <a:path extrusionOk="0" h="3655" w="3072">
                <a:moveTo>
                  <a:pt x="1536" y="0"/>
                </a:moveTo>
                <a:cubicBezTo>
                  <a:pt x="1496" y="0"/>
                  <a:pt x="1463" y="33"/>
                  <a:pt x="1463" y="72"/>
                </a:cubicBezTo>
                <a:lnTo>
                  <a:pt x="1463" y="1515"/>
                </a:lnTo>
                <a:cubicBezTo>
                  <a:pt x="1428" y="1522"/>
                  <a:pt x="1395" y="1536"/>
                  <a:pt x="1366" y="1554"/>
                </a:cubicBezTo>
                <a:lnTo>
                  <a:pt x="554" y="742"/>
                </a:lnTo>
                <a:cubicBezTo>
                  <a:pt x="539" y="727"/>
                  <a:pt x="521" y="720"/>
                  <a:pt x="502" y="720"/>
                </a:cubicBezTo>
                <a:cubicBezTo>
                  <a:pt x="483" y="720"/>
                  <a:pt x="464" y="727"/>
                  <a:pt x="450" y="742"/>
                </a:cubicBezTo>
                <a:cubicBezTo>
                  <a:pt x="421" y="772"/>
                  <a:pt x="421" y="818"/>
                  <a:pt x="450" y="846"/>
                </a:cubicBezTo>
                <a:lnTo>
                  <a:pt x="1263" y="1659"/>
                </a:lnTo>
                <a:cubicBezTo>
                  <a:pt x="1246" y="1688"/>
                  <a:pt x="1234" y="1719"/>
                  <a:pt x="1228" y="1754"/>
                </a:cubicBezTo>
                <a:lnTo>
                  <a:pt x="73" y="1754"/>
                </a:lnTo>
                <a:cubicBezTo>
                  <a:pt x="33" y="1754"/>
                  <a:pt x="1" y="1787"/>
                  <a:pt x="1" y="1828"/>
                </a:cubicBezTo>
                <a:cubicBezTo>
                  <a:pt x="1" y="1868"/>
                  <a:pt x="34" y="1900"/>
                  <a:pt x="73" y="1900"/>
                </a:cubicBezTo>
                <a:lnTo>
                  <a:pt x="1237" y="1900"/>
                </a:lnTo>
                <a:cubicBezTo>
                  <a:pt x="1246" y="1930"/>
                  <a:pt x="1261" y="1956"/>
                  <a:pt x="1278" y="1982"/>
                </a:cubicBezTo>
                <a:lnTo>
                  <a:pt x="449" y="2811"/>
                </a:lnTo>
                <a:cubicBezTo>
                  <a:pt x="420" y="2839"/>
                  <a:pt x="420" y="2886"/>
                  <a:pt x="449" y="2914"/>
                </a:cubicBezTo>
                <a:cubicBezTo>
                  <a:pt x="464" y="2929"/>
                  <a:pt x="482" y="2935"/>
                  <a:pt x="501" y="2935"/>
                </a:cubicBezTo>
                <a:cubicBezTo>
                  <a:pt x="519" y="2935"/>
                  <a:pt x="538" y="2929"/>
                  <a:pt x="553" y="2914"/>
                </a:cubicBezTo>
                <a:lnTo>
                  <a:pt x="1390" y="2076"/>
                </a:lnTo>
                <a:cubicBezTo>
                  <a:pt x="1412" y="2087"/>
                  <a:pt x="1436" y="2097"/>
                  <a:pt x="1462" y="2102"/>
                </a:cubicBezTo>
                <a:lnTo>
                  <a:pt x="1462" y="3582"/>
                </a:lnTo>
                <a:cubicBezTo>
                  <a:pt x="1462" y="3623"/>
                  <a:pt x="1495" y="3655"/>
                  <a:pt x="1534" y="3655"/>
                </a:cubicBezTo>
                <a:cubicBezTo>
                  <a:pt x="1574" y="3655"/>
                  <a:pt x="1607" y="3622"/>
                  <a:pt x="1607" y="3582"/>
                </a:cubicBezTo>
                <a:lnTo>
                  <a:pt x="1607" y="2095"/>
                </a:lnTo>
                <a:cubicBezTo>
                  <a:pt x="1630" y="2087"/>
                  <a:pt x="1650" y="2079"/>
                  <a:pt x="1670" y="2066"/>
                </a:cubicBezTo>
                <a:lnTo>
                  <a:pt x="2516" y="2913"/>
                </a:lnTo>
                <a:cubicBezTo>
                  <a:pt x="2531" y="2927"/>
                  <a:pt x="2549" y="2934"/>
                  <a:pt x="2568" y="2934"/>
                </a:cubicBezTo>
                <a:cubicBezTo>
                  <a:pt x="2586" y="2934"/>
                  <a:pt x="2605" y="2927"/>
                  <a:pt x="2620" y="2913"/>
                </a:cubicBezTo>
                <a:cubicBezTo>
                  <a:pt x="2649" y="2883"/>
                  <a:pt x="2649" y="2836"/>
                  <a:pt x="2620" y="2809"/>
                </a:cubicBezTo>
                <a:lnTo>
                  <a:pt x="1775" y="1964"/>
                </a:lnTo>
                <a:cubicBezTo>
                  <a:pt x="1787" y="1944"/>
                  <a:pt x="1798" y="1922"/>
                  <a:pt x="1804" y="1900"/>
                </a:cubicBezTo>
                <a:lnTo>
                  <a:pt x="2995" y="1900"/>
                </a:lnTo>
                <a:cubicBezTo>
                  <a:pt x="3037" y="1900"/>
                  <a:pt x="3069" y="1867"/>
                  <a:pt x="3069" y="1828"/>
                </a:cubicBezTo>
                <a:cubicBezTo>
                  <a:pt x="3072" y="1784"/>
                  <a:pt x="3039" y="1753"/>
                  <a:pt x="2998" y="1753"/>
                </a:cubicBezTo>
                <a:lnTo>
                  <a:pt x="1816" y="1753"/>
                </a:lnTo>
                <a:cubicBezTo>
                  <a:pt x="1810" y="1725"/>
                  <a:pt x="1803" y="1700"/>
                  <a:pt x="1791" y="1676"/>
                </a:cubicBezTo>
                <a:lnTo>
                  <a:pt x="2622" y="845"/>
                </a:lnTo>
                <a:cubicBezTo>
                  <a:pt x="2652" y="815"/>
                  <a:pt x="2652" y="768"/>
                  <a:pt x="2622" y="741"/>
                </a:cubicBezTo>
                <a:cubicBezTo>
                  <a:pt x="2608" y="726"/>
                  <a:pt x="2589" y="719"/>
                  <a:pt x="2570" y="719"/>
                </a:cubicBezTo>
                <a:cubicBezTo>
                  <a:pt x="2552" y="719"/>
                  <a:pt x="2533" y="726"/>
                  <a:pt x="2519" y="741"/>
                </a:cubicBezTo>
                <a:lnTo>
                  <a:pt x="1696" y="1564"/>
                </a:lnTo>
                <a:cubicBezTo>
                  <a:pt x="1669" y="1546"/>
                  <a:pt x="1640" y="1531"/>
                  <a:pt x="1608" y="1522"/>
                </a:cubicBezTo>
                <a:lnTo>
                  <a:pt x="1608" y="72"/>
                </a:lnTo>
                <a:cubicBezTo>
                  <a:pt x="1608" y="31"/>
                  <a:pt x="1575" y="0"/>
                  <a:pt x="15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5" name="Google Shape;5325;p89"/>
          <p:cNvSpPr/>
          <p:nvPr/>
        </p:nvSpPr>
        <p:spPr>
          <a:xfrm>
            <a:off x="8710699" y="2672684"/>
            <a:ext cx="213650" cy="254344"/>
          </a:xfrm>
          <a:custGeom>
            <a:rect b="b" l="l" r="r" t="t"/>
            <a:pathLst>
              <a:path extrusionOk="0" h="3657" w="3072">
                <a:moveTo>
                  <a:pt x="1536" y="1"/>
                </a:moveTo>
                <a:cubicBezTo>
                  <a:pt x="1496" y="1"/>
                  <a:pt x="1464" y="34"/>
                  <a:pt x="1464" y="73"/>
                </a:cubicBezTo>
                <a:lnTo>
                  <a:pt x="1464" y="1516"/>
                </a:lnTo>
                <a:cubicBezTo>
                  <a:pt x="1429" y="1523"/>
                  <a:pt x="1396" y="1536"/>
                  <a:pt x="1366" y="1555"/>
                </a:cubicBezTo>
                <a:lnTo>
                  <a:pt x="555" y="743"/>
                </a:lnTo>
                <a:cubicBezTo>
                  <a:pt x="540" y="728"/>
                  <a:pt x="521" y="721"/>
                  <a:pt x="502" y="721"/>
                </a:cubicBezTo>
                <a:cubicBezTo>
                  <a:pt x="483" y="721"/>
                  <a:pt x="465" y="728"/>
                  <a:pt x="451" y="743"/>
                </a:cubicBezTo>
                <a:cubicBezTo>
                  <a:pt x="422" y="772"/>
                  <a:pt x="422" y="819"/>
                  <a:pt x="451" y="847"/>
                </a:cubicBezTo>
                <a:lnTo>
                  <a:pt x="1264" y="1660"/>
                </a:lnTo>
                <a:cubicBezTo>
                  <a:pt x="1247" y="1688"/>
                  <a:pt x="1235" y="1720"/>
                  <a:pt x="1228" y="1755"/>
                </a:cubicBezTo>
                <a:lnTo>
                  <a:pt x="74" y="1755"/>
                </a:lnTo>
                <a:cubicBezTo>
                  <a:pt x="32" y="1755"/>
                  <a:pt x="0" y="1788"/>
                  <a:pt x="0" y="1829"/>
                </a:cubicBezTo>
                <a:cubicBezTo>
                  <a:pt x="0" y="1869"/>
                  <a:pt x="34" y="1901"/>
                  <a:pt x="74" y="1901"/>
                </a:cubicBezTo>
                <a:lnTo>
                  <a:pt x="1237" y="1901"/>
                </a:lnTo>
                <a:cubicBezTo>
                  <a:pt x="1247" y="1931"/>
                  <a:pt x="1262" y="1957"/>
                  <a:pt x="1279" y="1983"/>
                </a:cubicBezTo>
                <a:lnTo>
                  <a:pt x="450" y="2812"/>
                </a:lnTo>
                <a:cubicBezTo>
                  <a:pt x="420" y="2840"/>
                  <a:pt x="420" y="2887"/>
                  <a:pt x="450" y="2915"/>
                </a:cubicBezTo>
                <a:cubicBezTo>
                  <a:pt x="465" y="2930"/>
                  <a:pt x="483" y="2936"/>
                  <a:pt x="502" y="2936"/>
                </a:cubicBezTo>
                <a:cubicBezTo>
                  <a:pt x="520" y="2936"/>
                  <a:pt x="539" y="2930"/>
                  <a:pt x="553" y="2915"/>
                </a:cubicBezTo>
                <a:lnTo>
                  <a:pt x="1390" y="2078"/>
                </a:lnTo>
                <a:cubicBezTo>
                  <a:pt x="1413" y="2089"/>
                  <a:pt x="1437" y="2098"/>
                  <a:pt x="1462" y="2103"/>
                </a:cubicBezTo>
                <a:lnTo>
                  <a:pt x="1462" y="3583"/>
                </a:lnTo>
                <a:cubicBezTo>
                  <a:pt x="1462" y="3625"/>
                  <a:pt x="1496" y="3656"/>
                  <a:pt x="1535" y="3656"/>
                </a:cubicBezTo>
                <a:cubicBezTo>
                  <a:pt x="1576" y="3656"/>
                  <a:pt x="1608" y="3622"/>
                  <a:pt x="1608" y="3583"/>
                </a:cubicBezTo>
                <a:lnTo>
                  <a:pt x="1608" y="2095"/>
                </a:lnTo>
                <a:cubicBezTo>
                  <a:pt x="1631" y="2089"/>
                  <a:pt x="1651" y="2079"/>
                  <a:pt x="1671" y="2068"/>
                </a:cubicBezTo>
                <a:lnTo>
                  <a:pt x="2517" y="2914"/>
                </a:lnTo>
                <a:cubicBezTo>
                  <a:pt x="2532" y="2929"/>
                  <a:pt x="2550" y="2935"/>
                  <a:pt x="2568" y="2935"/>
                </a:cubicBezTo>
                <a:cubicBezTo>
                  <a:pt x="2587" y="2935"/>
                  <a:pt x="2605" y="2929"/>
                  <a:pt x="2620" y="2914"/>
                </a:cubicBezTo>
                <a:cubicBezTo>
                  <a:pt x="2650" y="2884"/>
                  <a:pt x="2650" y="2838"/>
                  <a:pt x="2620" y="2810"/>
                </a:cubicBezTo>
                <a:lnTo>
                  <a:pt x="1775" y="1965"/>
                </a:lnTo>
                <a:cubicBezTo>
                  <a:pt x="1787" y="1946"/>
                  <a:pt x="1797" y="1924"/>
                  <a:pt x="1805" y="1901"/>
                </a:cubicBezTo>
                <a:lnTo>
                  <a:pt x="2996" y="1901"/>
                </a:lnTo>
                <a:cubicBezTo>
                  <a:pt x="3038" y="1901"/>
                  <a:pt x="3069" y="1868"/>
                  <a:pt x="3069" y="1829"/>
                </a:cubicBezTo>
                <a:cubicBezTo>
                  <a:pt x="3072" y="1787"/>
                  <a:pt x="3039" y="1754"/>
                  <a:pt x="2999" y="1754"/>
                </a:cubicBezTo>
                <a:lnTo>
                  <a:pt x="1817" y="1754"/>
                </a:lnTo>
                <a:cubicBezTo>
                  <a:pt x="1811" y="1726"/>
                  <a:pt x="1804" y="1701"/>
                  <a:pt x="1791" y="1677"/>
                </a:cubicBezTo>
                <a:lnTo>
                  <a:pt x="2623" y="846"/>
                </a:lnTo>
                <a:cubicBezTo>
                  <a:pt x="2652" y="816"/>
                  <a:pt x="2652" y="769"/>
                  <a:pt x="2623" y="742"/>
                </a:cubicBezTo>
                <a:cubicBezTo>
                  <a:pt x="2608" y="727"/>
                  <a:pt x="2589" y="720"/>
                  <a:pt x="2571" y="720"/>
                </a:cubicBezTo>
                <a:cubicBezTo>
                  <a:pt x="2552" y="720"/>
                  <a:pt x="2533" y="727"/>
                  <a:pt x="2519" y="742"/>
                </a:cubicBezTo>
                <a:lnTo>
                  <a:pt x="1695" y="1565"/>
                </a:lnTo>
                <a:cubicBezTo>
                  <a:pt x="1669" y="1547"/>
                  <a:pt x="1641" y="1532"/>
                  <a:pt x="1609" y="1523"/>
                </a:cubicBezTo>
                <a:lnTo>
                  <a:pt x="1609" y="73"/>
                </a:lnTo>
                <a:cubicBezTo>
                  <a:pt x="1609" y="33"/>
                  <a:pt x="1576" y="1"/>
                  <a:pt x="15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6" name="Google Shape;5326;p89"/>
          <p:cNvSpPr/>
          <p:nvPr/>
        </p:nvSpPr>
        <p:spPr>
          <a:xfrm>
            <a:off x="312886" y="1421930"/>
            <a:ext cx="40944" cy="40993"/>
          </a:xfrm>
          <a:custGeom>
            <a:rect b="b" l="l" r="r" t="t"/>
            <a:pathLst>
              <a:path extrusionOk="0" h="843" w="842">
                <a:moveTo>
                  <a:pt x="421" y="0"/>
                </a:moveTo>
                <a:cubicBezTo>
                  <a:pt x="188" y="0"/>
                  <a:pt x="0" y="189"/>
                  <a:pt x="0" y="421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1"/>
                </a:cubicBezTo>
                <a:cubicBezTo>
                  <a:pt x="842" y="189"/>
                  <a:pt x="654" y="0"/>
                  <a:pt x="4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7" name="Google Shape;5327;p89"/>
          <p:cNvSpPr/>
          <p:nvPr/>
        </p:nvSpPr>
        <p:spPr>
          <a:xfrm>
            <a:off x="5876725" y="3568456"/>
            <a:ext cx="40944" cy="40993"/>
          </a:xfrm>
          <a:custGeom>
            <a:rect b="b" l="l" r="r" t="t"/>
            <a:pathLst>
              <a:path extrusionOk="0" h="843" w="842">
                <a:moveTo>
                  <a:pt x="421" y="1"/>
                </a:moveTo>
                <a:cubicBezTo>
                  <a:pt x="188" y="1"/>
                  <a:pt x="0" y="189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8" name="Google Shape;5328;p89"/>
          <p:cNvSpPr/>
          <p:nvPr/>
        </p:nvSpPr>
        <p:spPr>
          <a:xfrm>
            <a:off x="8236737" y="371607"/>
            <a:ext cx="62165" cy="62089"/>
          </a:xfrm>
          <a:custGeom>
            <a:rect b="b" l="l" r="r" t="t"/>
            <a:pathLst>
              <a:path extrusionOk="0" h="843" w="844">
                <a:moveTo>
                  <a:pt x="424" y="0"/>
                </a:moveTo>
                <a:cubicBezTo>
                  <a:pt x="423" y="0"/>
                  <a:pt x="422" y="0"/>
                  <a:pt x="422" y="0"/>
                </a:cubicBezTo>
                <a:cubicBezTo>
                  <a:pt x="190" y="0"/>
                  <a:pt x="1" y="189"/>
                  <a:pt x="1" y="421"/>
                </a:cubicBezTo>
                <a:cubicBezTo>
                  <a:pt x="1" y="654"/>
                  <a:pt x="190" y="843"/>
                  <a:pt x="422" y="843"/>
                </a:cubicBezTo>
                <a:cubicBezTo>
                  <a:pt x="654" y="843"/>
                  <a:pt x="844" y="654"/>
                  <a:pt x="844" y="421"/>
                </a:cubicBezTo>
                <a:cubicBezTo>
                  <a:pt x="844" y="188"/>
                  <a:pt x="655" y="0"/>
                  <a:pt x="4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9" name="Google Shape;5329;p89"/>
          <p:cNvSpPr/>
          <p:nvPr/>
        </p:nvSpPr>
        <p:spPr>
          <a:xfrm>
            <a:off x="8403480" y="4582983"/>
            <a:ext cx="41042" cy="41042"/>
          </a:xfrm>
          <a:custGeom>
            <a:rect b="b" l="l" r="r" t="t"/>
            <a:pathLst>
              <a:path extrusionOk="0" h="844" w="844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5"/>
                  <a:pt x="188" y="843"/>
                  <a:pt x="421" y="843"/>
                </a:cubicBezTo>
                <a:cubicBezTo>
                  <a:pt x="654" y="843"/>
                  <a:pt x="843" y="655"/>
                  <a:pt x="843" y="422"/>
                </a:cubicBezTo>
                <a:cubicBezTo>
                  <a:pt x="843" y="190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0" name="Google Shape;5330;p89"/>
          <p:cNvSpPr/>
          <p:nvPr/>
        </p:nvSpPr>
        <p:spPr>
          <a:xfrm>
            <a:off x="3060936" y="3860376"/>
            <a:ext cx="41042" cy="40993"/>
          </a:xfrm>
          <a:custGeom>
            <a:rect b="b" l="l" r="r" t="t"/>
            <a:pathLst>
              <a:path extrusionOk="0" h="843" w="844">
                <a:moveTo>
                  <a:pt x="421" y="1"/>
                </a:moveTo>
                <a:cubicBezTo>
                  <a:pt x="190" y="1"/>
                  <a:pt x="0" y="189"/>
                  <a:pt x="0" y="422"/>
                </a:cubicBezTo>
                <a:cubicBezTo>
                  <a:pt x="0" y="654"/>
                  <a:pt x="190" y="843"/>
                  <a:pt x="421" y="843"/>
                </a:cubicBezTo>
                <a:cubicBezTo>
                  <a:pt x="654" y="843"/>
                  <a:pt x="843" y="654"/>
                  <a:pt x="843" y="422"/>
                </a:cubicBezTo>
                <a:cubicBezTo>
                  <a:pt x="843" y="189"/>
                  <a:pt x="654" y="1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1" name="Google Shape;5331;p89"/>
          <p:cNvSpPr/>
          <p:nvPr/>
        </p:nvSpPr>
        <p:spPr>
          <a:xfrm>
            <a:off x="5770728" y="4852008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2" name="Google Shape;5332;p89"/>
          <p:cNvSpPr/>
          <p:nvPr/>
        </p:nvSpPr>
        <p:spPr>
          <a:xfrm>
            <a:off x="1447690" y="1605433"/>
            <a:ext cx="40944" cy="41042"/>
          </a:xfrm>
          <a:custGeom>
            <a:rect b="b" l="l" r="r" t="t"/>
            <a:pathLst>
              <a:path extrusionOk="0" h="844" w="842">
                <a:moveTo>
                  <a:pt x="421" y="1"/>
                </a:moveTo>
                <a:cubicBezTo>
                  <a:pt x="188" y="1"/>
                  <a:pt x="0" y="190"/>
                  <a:pt x="0" y="422"/>
                </a:cubicBezTo>
                <a:cubicBezTo>
                  <a:pt x="0" y="654"/>
                  <a:pt x="188" y="843"/>
                  <a:pt x="421" y="843"/>
                </a:cubicBezTo>
                <a:cubicBezTo>
                  <a:pt x="654" y="843"/>
                  <a:pt x="842" y="654"/>
                  <a:pt x="842" y="422"/>
                </a:cubicBezTo>
                <a:cubicBezTo>
                  <a:pt x="842" y="190"/>
                  <a:pt x="654" y="2"/>
                  <a:pt x="4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3" name="Google Shape;5333;p89"/>
          <p:cNvGrpSpPr/>
          <p:nvPr/>
        </p:nvGrpSpPr>
        <p:grpSpPr>
          <a:xfrm rot="1064255">
            <a:off x="7566993" y="127466"/>
            <a:ext cx="1224860" cy="2517654"/>
            <a:chOff x="-12" y="2723849"/>
            <a:chExt cx="828515" cy="1469231"/>
          </a:xfrm>
        </p:grpSpPr>
        <p:sp>
          <p:nvSpPr>
            <p:cNvPr id="5334" name="Google Shape;5334;p89"/>
            <p:cNvSpPr/>
            <p:nvPr/>
          </p:nvSpPr>
          <p:spPr>
            <a:xfrm>
              <a:off x="254504" y="3207985"/>
              <a:ext cx="1507" cy="1653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9" y="11"/>
                    <a:pt x="16" y="23"/>
                    <a:pt x="25" y="33"/>
                  </a:cubicBezTo>
                  <a:lnTo>
                    <a:pt x="31" y="5"/>
                  </a:lnTo>
                  <a:cubicBezTo>
                    <a:pt x="20" y="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8E5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89"/>
            <p:cNvSpPr/>
            <p:nvPr/>
          </p:nvSpPr>
          <p:spPr>
            <a:xfrm>
              <a:off x="278964" y="3239350"/>
              <a:ext cx="392570" cy="953731"/>
            </a:xfrm>
            <a:custGeom>
              <a:rect b="b" l="l" r="r" t="t"/>
              <a:pathLst>
                <a:path extrusionOk="0" h="19613" w="8073">
                  <a:moveTo>
                    <a:pt x="6859" y="14736"/>
                  </a:moveTo>
                  <a:lnTo>
                    <a:pt x="6859" y="14736"/>
                  </a:lnTo>
                  <a:cubicBezTo>
                    <a:pt x="7195" y="15386"/>
                    <a:pt x="7453" y="16087"/>
                    <a:pt x="7573" y="16805"/>
                  </a:cubicBezTo>
                  <a:cubicBezTo>
                    <a:pt x="7490" y="16510"/>
                    <a:pt x="7395" y="16220"/>
                    <a:pt x="7296" y="15938"/>
                  </a:cubicBezTo>
                  <a:cubicBezTo>
                    <a:pt x="7156" y="15536"/>
                    <a:pt x="7004" y="15137"/>
                    <a:pt x="6859" y="14736"/>
                  </a:cubicBezTo>
                  <a:close/>
                  <a:moveTo>
                    <a:pt x="277" y="1"/>
                  </a:moveTo>
                  <a:lnTo>
                    <a:pt x="1" y="95"/>
                  </a:lnTo>
                  <a:cubicBezTo>
                    <a:pt x="434" y="786"/>
                    <a:pt x="783" y="1522"/>
                    <a:pt x="942" y="2325"/>
                  </a:cubicBezTo>
                  <a:cubicBezTo>
                    <a:pt x="1016" y="2694"/>
                    <a:pt x="1040" y="3072"/>
                    <a:pt x="1017" y="3448"/>
                  </a:cubicBezTo>
                  <a:cubicBezTo>
                    <a:pt x="994" y="3813"/>
                    <a:pt x="936" y="4174"/>
                    <a:pt x="891" y="4536"/>
                  </a:cubicBezTo>
                  <a:cubicBezTo>
                    <a:pt x="847" y="4894"/>
                    <a:pt x="815" y="5259"/>
                    <a:pt x="850" y="5620"/>
                  </a:cubicBezTo>
                  <a:cubicBezTo>
                    <a:pt x="887" y="6008"/>
                    <a:pt x="998" y="6376"/>
                    <a:pt x="1157" y="6730"/>
                  </a:cubicBezTo>
                  <a:cubicBezTo>
                    <a:pt x="1486" y="7459"/>
                    <a:pt x="2005" y="8086"/>
                    <a:pt x="2489" y="8718"/>
                  </a:cubicBezTo>
                  <a:cubicBezTo>
                    <a:pt x="2997" y="9378"/>
                    <a:pt x="3503" y="10041"/>
                    <a:pt x="4012" y="10704"/>
                  </a:cubicBezTo>
                  <a:cubicBezTo>
                    <a:pt x="4510" y="11352"/>
                    <a:pt x="5011" y="11996"/>
                    <a:pt x="5501" y="12649"/>
                  </a:cubicBezTo>
                  <a:cubicBezTo>
                    <a:pt x="5738" y="12965"/>
                    <a:pt x="5971" y="13286"/>
                    <a:pt x="6190" y="13614"/>
                  </a:cubicBezTo>
                  <a:cubicBezTo>
                    <a:pt x="6367" y="14252"/>
                    <a:pt x="6603" y="14875"/>
                    <a:pt x="6834" y="15500"/>
                  </a:cubicBezTo>
                  <a:cubicBezTo>
                    <a:pt x="7071" y="16141"/>
                    <a:pt x="7297" y="16792"/>
                    <a:pt x="7438" y="17462"/>
                  </a:cubicBezTo>
                  <a:cubicBezTo>
                    <a:pt x="7518" y="17844"/>
                    <a:pt x="7560" y="18227"/>
                    <a:pt x="7563" y="18611"/>
                  </a:cubicBezTo>
                  <a:cubicBezTo>
                    <a:pt x="7557" y="18638"/>
                    <a:pt x="7554" y="18668"/>
                    <a:pt x="7547" y="18696"/>
                  </a:cubicBezTo>
                  <a:cubicBezTo>
                    <a:pt x="7512" y="18864"/>
                    <a:pt x="7462" y="19030"/>
                    <a:pt x="7407" y="19191"/>
                  </a:cubicBezTo>
                  <a:cubicBezTo>
                    <a:pt x="7377" y="19277"/>
                    <a:pt x="7441" y="19329"/>
                    <a:pt x="7510" y="19329"/>
                  </a:cubicBezTo>
                  <a:cubicBezTo>
                    <a:pt x="7514" y="19329"/>
                    <a:pt x="7518" y="19328"/>
                    <a:pt x="7522" y="19328"/>
                  </a:cubicBezTo>
                  <a:lnTo>
                    <a:pt x="7522" y="19328"/>
                  </a:lnTo>
                  <a:cubicBezTo>
                    <a:pt x="7517" y="19371"/>
                    <a:pt x="7513" y="19413"/>
                    <a:pt x="7506" y="19456"/>
                  </a:cubicBezTo>
                  <a:cubicBezTo>
                    <a:pt x="7492" y="19549"/>
                    <a:pt x="7569" y="19613"/>
                    <a:pt x="7641" y="19613"/>
                  </a:cubicBezTo>
                  <a:cubicBezTo>
                    <a:pt x="7688" y="19613"/>
                    <a:pt x="7733" y="19586"/>
                    <a:pt x="7749" y="19522"/>
                  </a:cubicBezTo>
                  <a:cubicBezTo>
                    <a:pt x="7833" y="19184"/>
                    <a:pt x="7863" y="18838"/>
                    <a:pt x="7857" y="18491"/>
                  </a:cubicBezTo>
                  <a:cubicBezTo>
                    <a:pt x="8073" y="17378"/>
                    <a:pt x="7832" y="16193"/>
                    <a:pt x="7386" y="15161"/>
                  </a:cubicBezTo>
                  <a:cubicBezTo>
                    <a:pt x="7130" y="14564"/>
                    <a:pt x="6806" y="14005"/>
                    <a:pt x="6449" y="13467"/>
                  </a:cubicBezTo>
                  <a:cubicBezTo>
                    <a:pt x="6380" y="13211"/>
                    <a:pt x="6319" y="12953"/>
                    <a:pt x="6275" y="12691"/>
                  </a:cubicBezTo>
                  <a:cubicBezTo>
                    <a:pt x="6099" y="11666"/>
                    <a:pt x="6159" y="10581"/>
                    <a:pt x="6748" y="9692"/>
                  </a:cubicBezTo>
                  <a:cubicBezTo>
                    <a:pt x="7062" y="9217"/>
                    <a:pt x="7481" y="8810"/>
                    <a:pt x="7740" y="8298"/>
                  </a:cubicBezTo>
                  <a:cubicBezTo>
                    <a:pt x="8002" y="7779"/>
                    <a:pt x="8056" y="7197"/>
                    <a:pt x="8011" y="6624"/>
                  </a:cubicBezTo>
                  <a:cubicBezTo>
                    <a:pt x="7986" y="6311"/>
                    <a:pt x="7940" y="5998"/>
                    <a:pt x="7884" y="5688"/>
                  </a:cubicBezTo>
                  <a:lnTo>
                    <a:pt x="7588" y="5714"/>
                  </a:lnTo>
                  <a:cubicBezTo>
                    <a:pt x="7621" y="5916"/>
                    <a:pt x="7655" y="6117"/>
                    <a:pt x="7682" y="6317"/>
                  </a:cubicBezTo>
                  <a:cubicBezTo>
                    <a:pt x="7754" y="6874"/>
                    <a:pt x="7768" y="7463"/>
                    <a:pt x="7555" y="7993"/>
                  </a:cubicBezTo>
                  <a:cubicBezTo>
                    <a:pt x="7345" y="8513"/>
                    <a:pt x="6939" y="8925"/>
                    <a:pt x="6614" y="9371"/>
                  </a:cubicBezTo>
                  <a:cubicBezTo>
                    <a:pt x="6306" y="9795"/>
                    <a:pt x="6086" y="10270"/>
                    <a:pt x="5982" y="10784"/>
                  </a:cubicBezTo>
                  <a:cubicBezTo>
                    <a:pt x="5876" y="11293"/>
                    <a:pt x="5871" y="11816"/>
                    <a:pt x="5929" y="12331"/>
                  </a:cubicBezTo>
                  <a:cubicBezTo>
                    <a:pt x="5948" y="12500"/>
                    <a:pt x="5974" y="12665"/>
                    <a:pt x="6005" y="12830"/>
                  </a:cubicBezTo>
                  <a:cubicBezTo>
                    <a:pt x="5592" y="12260"/>
                    <a:pt x="5154" y="11709"/>
                    <a:pt x="4730" y="11155"/>
                  </a:cubicBezTo>
                  <a:cubicBezTo>
                    <a:pt x="4213" y="10482"/>
                    <a:pt x="3698" y="9807"/>
                    <a:pt x="3181" y="9133"/>
                  </a:cubicBezTo>
                  <a:cubicBezTo>
                    <a:pt x="2680" y="8479"/>
                    <a:pt x="2142" y="7840"/>
                    <a:pt x="1713" y="7134"/>
                  </a:cubicBezTo>
                  <a:cubicBezTo>
                    <a:pt x="1510" y="6799"/>
                    <a:pt x="1336" y="6446"/>
                    <a:pt x="1235" y="6066"/>
                  </a:cubicBezTo>
                  <a:cubicBezTo>
                    <a:pt x="1137" y="5698"/>
                    <a:pt x="1123" y="5322"/>
                    <a:pt x="1152" y="4945"/>
                  </a:cubicBezTo>
                  <a:cubicBezTo>
                    <a:pt x="1207" y="4195"/>
                    <a:pt x="1382" y="3462"/>
                    <a:pt x="1303" y="2705"/>
                  </a:cubicBezTo>
                  <a:cubicBezTo>
                    <a:pt x="1197" y="1725"/>
                    <a:pt x="796" y="829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89"/>
            <p:cNvSpPr/>
            <p:nvPr/>
          </p:nvSpPr>
          <p:spPr>
            <a:xfrm>
              <a:off x="14674" y="2747191"/>
              <a:ext cx="371757" cy="429575"/>
            </a:xfrm>
            <a:custGeom>
              <a:rect b="b" l="l" r="r" t="t"/>
              <a:pathLst>
                <a:path extrusionOk="0" h="8834" w="7645">
                  <a:moveTo>
                    <a:pt x="6108" y="2798"/>
                  </a:moveTo>
                  <a:cubicBezTo>
                    <a:pt x="6122" y="2798"/>
                    <a:pt x="6136" y="2801"/>
                    <a:pt x="6148" y="2807"/>
                  </a:cubicBezTo>
                  <a:lnTo>
                    <a:pt x="7626" y="3562"/>
                  </a:lnTo>
                  <a:cubicBezTo>
                    <a:pt x="7626" y="3627"/>
                    <a:pt x="7624" y="3691"/>
                    <a:pt x="7621" y="3758"/>
                  </a:cubicBezTo>
                  <a:lnTo>
                    <a:pt x="6166" y="3016"/>
                  </a:lnTo>
                  <a:lnTo>
                    <a:pt x="5623" y="5221"/>
                  </a:lnTo>
                  <a:cubicBezTo>
                    <a:pt x="5615" y="5253"/>
                    <a:pt x="5587" y="5280"/>
                    <a:pt x="5554" y="5286"/>
                  </a:cubicBezTo>
                  <a:cubicBezTo>
                    <a:pt x="5549" y="5287"/>
                    <a:pt x="5544" y="5288"/>
                    <a:pt x="5539" y="5288"/>
                  </a:cubicBezTo>
                  <a:cubicBezTo>
                    <a:pt x="5510" y="5288"/>
                    <a:pt x="5482" y="5275"/>
                    <a:pt x="5465" y="5251"/>
                  </a:cubicBezTo>
                  <a:lnTo>
                    <a:pt x="4231" y="3483"/>
                  </a:lnTo>
                  <a:lnTo>
                    <a:pt x="2869" y="6343"/>
                  </a:lnTo>
                  <a:cubicBezTo>
                    <a:pt x="2854" y="6374"/>
                    <a:pt x="2823" y="6394"/>
                    <a:pt x="2788" y="6394"/>
                  </a:cubicBezTo>
                  <a:cubicBezTo>
                    <a:pt x="2787" y="6394"/>
                    <a:pt x="2787" y="6394"/>
                    <a:pt x="2786" y="6394"/>
                  </a:cubicBezTo>
                  <a:cubicBezTo>
                    <a:pt x="2752" y="6392"/>
                    <a:pt x="2720" y="6370"/>
                    <a:pt x="2706" y="6338"/>
                  </a:cubicBezTo>
                  <a:lnTo>
                    <a:pt x="1840" y="4257"/>
                  </a:lnTo>
                  <a:lnTo>
                    <a:pt x="1006" y="6309"/>
                  </a:lnTo>
                  <a:cubicBezTo>
                    <a:pt x="965" y="6252"/>
                    <a:pt x="924" y="6198"/>
                    <a:pt x="883" y="6141"/>
                  </a:cubicBezTo>
                  <a:lnTo>
                    <a:pt x="1758" y="3991"/>
                  </a:lnTo>
                  <a:cubicBezTo>
                    <a:pt x="1771" y="3957"/>
                    <a:pt x="1803" y="3936"/>
                    <a:pt x="1839" y="3936"/>
                  </a:cubicBezTo>
                  <a:cubicBezTo>
                    <a:pt x="1875" y="3936"/>
                    <a:pt x="1907" y="3957"/>
                    <a:pt x="1921" y="3991"/>
                  </a:cubicBezTo>
                  <a:lnTo>
                    <a:pt x="2794" y="6088"/>
                  </a:lnTo>
                  <a:lnTo>
                    <a:pt x="4136" y="3269"/>
                  </a:lnTo>
                  <a:cubicBezTo>
                    <a:pt x="4150" y="3241"/>
                    <a:pt x="4179" y="3220"/>
                    <a:pt x="4210" y="3218"/>
                  </a:cubicBezTo>
                  <a:cubicBezTo>
                    <a:pt x="4212" y="3218"/>
                    <a:pt x="4214" y="3218"/>
                    <a:pt x="4216" y="3218"/>
                  </a:cubicBezTo>
                  <a:cubicBezTo>
                    <a:pt x="4245" y="3218"/>
                    <a:pt x="4272" y="3232"/>
                    <a:pt x="4289" y="3256"/>
                  </a:cubicBezTo>
                  <a:lnTo>
                    <a:pt x="5499" y="4989"/>
                  </a:lnTo>
                  <a:lnTo>
                    <a:pt x="6021" y="2866"/>
                  </a:lnTo>
                  <a:cubicBezTo>
                    <a:pt x="6029" y="2839"/>
                    <a:pt x="6046" y="2818"/>
                    <a:pt x="6071" y="2805"/>
                  </a:cubicBezTo>
                  <a:cubicBezTo>
                    <a:pt x="6082" y="2801"/>
                    <a:pt x="6095" y="2798"/>
                    <a:pt x="6108" y="2798"/>
                  </a:cubicBezTo>
                  <a:close/>
                  <a:moveTo>
                    <a:pt x="5607" y="1"/>
                  </a:moveTo>
                  <a:lnTo>
                    <a:pt x="5368" y="968"/>
                  </a:lnTo>
                  <a:cubicBezTo>
                    <a:pt x="6077" y="1247"/>
                    <a:pt x="6525" y="1775"/>
                    <a:pt x="6390" y="2193"/>
                  </a:cubicBezTo>
                  <a:cubicBezTo>
                    <a:pt x="6292" y="2496"/>
                    <a:pt x="5912" y="2667"/>
                    <a:pt x="5430" y="2667"/>
                  </a:cubicBezTo>
                  <a:cubicBezTo>
                    <a:pt x="5195" y="2667"/>
                    <a:pt x="4935" y="2626"/>
                    <a:pt x="4672" y="2540"/>
                  </a:cubicBezTo>
                  <a:cubicBezTo>
                    <a:pt x="3870" y="2281"/>
                    <a:pt x="3337" y="1704"/>
                    <a:pt x="3484" y="1253"/>
                  </a:cubicBezTo>
                  <a:cubicBezTo>
                    <a:pt x="3545" y="1059"/>
                    <a:pt x="3724" y="921"/>
                    <a:pt x="3969" y="846"/>
                  </a:cubicBezTo>
                  <a:lnTo>
                    <a:pt x="3678" y="428"/>
                  </a:lnTo>
                  <a:lnTo>
                    <a:pt x="2316" y="3290"/>
                  </a:lnTo>
                  <a:cubicBezTo>
                    <a:pt x="2301" y="3321"/>
                    <a:pt x="2271" y="3340"/>
                    <a:pt x="2236" y="3340"/>
                  </a:cubicBezTo>
                  <a:cubicBezTo>
                    <a:pt x="2235" y="3340"/>
                    <a:pt x="2234" y="3340"/>
                    <a:pt x="2233" y="3340"/>
                  </a:cubicBezTo>
                  <a:cubicBezTo>
                    <a:pt x="2199" y="3339"/>
                    <a:pt x="2167" y="3317"/>
                    <a:pt x="2153" y="3285"/>
                  </a:cubicBezTo>
                  <a:lnTo>
                    <a:pt x="1287" y="1203"/>
                  </a:lnTo>
                  <a:lnTo>
                    <a:pt x="0" y="4370"/>
                  </a:lnTo>
                  <a:cubicBezTo>
                    <a:pt x="127" y="4903"/>
                    <a:pt x="377" y="5380"/>
                    <a:pt x="674" y="5835"/>
                  </a:cubicBezTo>
                  <a:cubicBezTo>
                    <a:pt x="1184" y="6616"/>
                    <a:pt x="1802" y="7307"/>
                    <a:pt x="2485" y="7939"/>
                  </a:cubicBezTo>
                  <a:cubicBezTo>
                    <a:pt x="2748" y="8184"/>
                    <a:pt x="3024" y="8418"/>
                    <a:pt x="3311" y="8633"/>
                  </a:cubicBezTo>
                  <a:lnTo>
                    <a:pt x="2634" y="7003"/>
                  </a:lnTo>
                  <a:lnTo>
                    <a:pt x="2317" y="7780"/>
                  </a:lnTo>
                  <a:cubicBezTo>
                    <a:pt x="2270" y="7737"/>
                    <a:pt x="2226" y="7692"/>
                    <a:pt x="2180" y="7648"/>
                  </a:cubicBezTo>
                  <a:lnTo>
                    <a:pt x="2550" y="6737"/>
                  </a:lnTo>
                  <a:cubicBezTo>
                    <a:pt x="2562" y="6704"/>
                    <a:pt x="2594" y="6683"/>
                    <a:pt x="2630" y="6683"/>
                  </a:cubicBezTo>
                  <a:cubicBezTo>
                    <a:pt x="2667" y="6683"/>
                    <a:pt x="2698" y="6704"/>
                    <a:pt x="2713" y="6737"/>
                  </a:cubicBezTo>
                  <a:lnTo>
                    <a:pt x="3585" y="8831"/>
                  </a:lnTo>
                  <a:cubicBezTo>
                    <a:pt x="3491" y="8768"/>
                    <a:pt x="3401" y="8701"/>
                    <a:pt x="3311" y="8635"/>
                  </a:cubicBezTo>
                  <a:lnTo>
                    <a:pt x="3311" y="8635"/>
                  </a:lnTo>
                  <a:cubicBezTo>
                    <a:pt x="3401" y="8702"/>
                    <a:pt x="3492" y="8769"/>
                    <a:pt x="3587" y="8834"/>
                  </a:cubicBezTo>
                  <a:lnTo>
                    <a:pt x="4929" y="6016"/>
                  </a:lnTo>
                  <a:cubicBezTo>
                    <a:pt x="4943" y="5989"/>
                    <a:pt x="4969" y="5969"/>
                    <a:pt x="5003" y="5968"/>
                  </a:cubicBezTo>
                  <a:cubicBezTo>
                    <a:pt x="5006" y="5967"/>
                    <a:pt x="5009" y="5967"/>
                    <a:pt x="5012" y="5967"/>
                  </a:cubicBezTo>
                  <a:cubicBezTo>
                    <a:pt x="5040" y="5967"/>
                    <a:pt x="5066" y="5982"/>
                    <a:pt x="5083" y="6005"/>
                  </a:cubicBezTo>
                  <a:lnTo>
                    <a:pt x="6291" y="7738"/>
                  </a:lnTo>
                  <a:lnTo>
                    <a:pt x="6815" y="5614"/>
                  </a:lnTo>
                  <a:cubicBezTo>
                    <a:pt x="6822" y="5587"/>
                    <a:pt x="6839" y="5566"/>
                    <a:pt x="6864" y="5554"/>
                  </a:cubicBezTo>
                  <a:cubicBezTo>
                    <a:pt x="6876" y="5549"/>
                    <a:pt x="6888" y="5546"/>
                    <a:pt x="6901" y="5546"/>
                  </a:cubicBezTo>
                  <a:cubicBezTo>
                    <a:pt x="6915" y="5546"/>
                    <a:pt x="6929" y="5549"/>
                    <a:pt x="6941" y="5555"/>
                  </a:cubicBezTo>
                  <a:lnTo>
                    <a:pt x="7333" y="5756"/>
                  </a:lnTo>
                  <a:cubicBezTo>
                    <a:pt x="7466" y="5202"/>
                    <a:pt x="7559" y="4639"/>
                    <a:pt x="7604" y="4065"/>
                  </a:cubicBezTo>
                  <a:cubicBezTo>
                    <a:pt x="7644" y="3546"/>
                    <a:pt x="7641" y="3027"/>
                    <a:pt x="7525" y="2511"/>
                  </a:cubicBezTo>
                  <a:cubicBezTo>
                    <a:pt x="7424" y="2257"/>
                    <a:pt x="7343" y="1993"/>
                    <a:pt x="7219" y="1752"/>
                  </a:cubicBezTo>
                  <a:cubicBezTo>
                    <a:pt x="6807" y="962"/>
                    <a:pt x="6270" y="374"/>
                    <a:pt x="5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89"/>
            <p:cNvSpPr/>
            <p:nvPr/>
          </p:nvSpPr>
          <p:spPr>
            <a:xfrm>
              <a:off x="-12" y="2723849"/>
              <a:ext cx="287340" cy="220283"/>
            </a:xfrm>
            <a:custGeom>
              <a:rect b="b" l="l" r="r" t="t"/>
              <a:pathLst>
                <a:path extrusionOk="0" h="4530" w="5909">
                  <a:moveTo>
                    <a:pt x="5749" y="391"/>
                  </a:moveTo>
                  <a:lnTo>
                    <a:pt x="5748" y="392"/>
                  </a:lnTo>
                  <a:lnTo>
                    <a:pt x="5748" y="392"/>
                  </a:lnTo>
                  <a:cubicBezTo>
                    <a:pt x="5780" y="408"/>
                    <a:pt x="5811" y="424"/>
                    <a:pt x="5842" y="441"/>
                  </a:cubicBezTo>
                  <a:lnTo>
                    <a:pt x="5842" y="441"/>
                  </a:lnTo>
                  <a:cubicBezTo>
                    <a:pt x="5811" y="424"/>
                    <a:pt x="5780" y="407"/>
                    <a:pt x="5749" y="391"/>
                  </a:cubicBezTo>
                  <a:close/>
                  <a:moveTo>
                    <a:pt x="5842" y="441"/>
                  </a:moveTo>
                  <a:cubicBezTo>
                    <a:pt x="5865" y="453"/>
                    <a:pt x="5887" y="466"/>
                    <a:pt x="5909" y="478"/>
                  </a:cubicBezTo>
                  <a:cubicBezTo>
                    <a:pt x="5887" y="465"/>
                    <a:pt x="5865" y="453"/>
                    <a:pt x="5842" y="441"/>
                  </a:cubicBezTo>
                  <a:close/>
                  <a:moveTo>
                    <a:pt x="3969" y="1"/>
                  </a:moveTo>
                  <a:cubicBezTo>
                    <a:pt x="3913" y="1"/>
                    <a:pt x="3857" y="2"/>
                    <a:pt x="3801" y="4"/>
                  </a:cubicBezTo>
                  <a:cubicBezTo>
                    <a:pt x="3161" y="25"/>
                    <a:pt x="2565" y="227"/>
                    <a:pt x="2018" y="563"/>
                  </a:cubicBezTo>
                  <a:cubicBezTo>
                    <a:pt x="706" y="1368"/>
                    <a:pt x="1" y="2915"/>
                    <a:pt x="244" y="4529"/>
                  </a:cubicBezTo>
                  <a:lnTo>
                    <a:pt x="1510" y="1416"/>
                  </a:lnTo>
                  <a:cubicBezTo>
                    <a:pt x="1523" y="1385"/>
                    <a:pt x="1554" y="1364"/>
                    <a:pt x="1591" y="1363"/>
                  </a:cubicBezTo>
                  <a:cubicBezTo>
                    <a:pt x="1626" y="1363"/>
                    <a:pt x="1658" y="1384"/>
                    <a:pt x="1673" y="1417"/>
                  </a:cubicBezTo>
                  <a:lnTo>
                    <a:pt x="2546" y="3515"/>
                  </a:lnTo>
                  <a:lnTo>
                    <a:pt x="3889" y="695"/>
                  </a:lnTo>
                  <a:cubicBezTo>
                    <a:pt x="3903" y="668"/>
                    <a:pt x="3930" y="647"/>
                    <a:pt x="3962" y="645"/>
                  </a:cubicBezTo>
                  <a:cubicBezTo>
                    <a:pt x="3965" y="645"/>
                    <a:pt x="3968" y="645"/>
                    <a:pt x="3971" y="645"/>
                  </a:cubicBezTo>
                  <a:cubicBezTo>
                    <a:pt x="3999" y="645"/>
                    <a:pt x="4024" y="659"/>
                    <a:pt x="4042" y="682"/>
                  </a:cubicBezTo>
                  <a:lnTo>
                    <a:pt x="4461" y="1283"/>
                  </a:lnTo>
                  <a:cubicBezTo>
                    <a:pt x="4551" y="1269"/>
                    <a:pt x="4648" y="1261"/>
                    <a:pt x="4750" y="1261"/>
                  </a:cubicBezTo>
                  <a:cubicBezTo>
                    <a:pt x="4984" y="1261"/>
                    <a:pt x="5242" y="1301"/>
                    <a:pt x="5504" y="1385"/>
                  </a:cubicBezTo>
                  <a:lnTo>
                    <a:pt x="5748" y="392"/>
                  </a:lnTo>
                  <a:lnTo>
                    <a:pt x="5748" y="392"/>
                  </a:lnTo>
                  <a:cubicBezTo>
                    <a:pt x="5231" y="135"/>
                    <a:pt x="4639" y="1"/>
                    <a:pt x="3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89"/>
            <p:cNvSpPr/>
            <p:nvPr/>
          </p:nvSpPr>
          <p:spPr>
            <a:xfrm>
              <a:off x="194206" y="3027431"/>
              <a:ext cx="174962" cy="227723"/>
            </a:xfrm>
            <a:custGeom>
              <a:rect b="b" l="l" r="r" t="t"/>
              <a:pathLst>
                <a:path extrusionOk="0" h="4683" w="3598">
                  <a:moveTo>
                    <a:pt x="3268" y="1"/>
                  </a:moveTo>
                  <a:lnTo>
                    <a:pt x="2725" y="2206"/>
                  </a:lnTo>
                  <a:cubicBezTo>
                    <a:pt x="2716" y="2239"/>
                    <a:pt x="2689" y="2265"/>
                    <a:pt x="2654" y="2270"/>
                  </a:cubicBezTo>
                  <a:cubicBezTo>
                    <a:pt x="2648" y="2272"/>
                    <a:pt x="2642" y="2272"/>
                    <a:pt x="2636" y="2272"/>
                  </a:cubicBezTo>
                  <a:cubicBezTo>
                    <a:pt x="2608" y="2272"/>
                    <a:pt x="2581" y="2258"/>
                    <a:pt x="2565" y="2235"/>
                  </a:cubicBezTo>
                  <a:lnTo>
                    <a:pt x="1331" y="467"/>
                  </a:lnTo>
                  <a:lnTo>
                    <a:pt x="44" y="3168"/>
                  </a:lnTo>
                  <a:lnTo>
                    <a:pt x="44" y="3168"/>
                  </a:lnTo>
                  <a:cubicBezTo>
                    <a:pt x="29" y="3159"/>
                    <a:pt x="15" y="3149"/>
                    <a:pt x="0" y="3140"/>
                  </a:cubicBezTo>
                  <a:lnTo>
                    <a:pt x="0" y="3140"/>
                  </a:lnTo>
                  <a:cubicBezTo>
                    <a:pt x="14" y="3149"/>
                    <a:pt x="29" y="3160"/>
                    <a:pt x="44" y="3168"/>
                  </a:cubicBezTo>
                  <a:lnTo>
                    <a:pt x="44" y="3168"/>
                  </a:lnTo>
                  <a:lnTo>
                    <a:pt x="44" y="3168"/>
                  </a:lnTo>
                  <a:cubicBezTo>
                    <a:pt x="125" y="3221"/>
                    <a:pt x="206" y="3272"/>
                    <a:pt x="289" y="3321"/>
                  </a:cubicBezTo>
                  <a:cubicBezTo>
                    <a:pt x="580" y="3492"/>
                    <a:pt x="880" y="3645"/>
                    <a:pt x="1217" y="3709"/>
                  </a:cubicBezTo>
                  <a:cubicBezTo>
                    <a:pt x="1223" y="3710"/>
                    <a:pt x="1231" y="3712"/>
                    <a:pt x="1238" y="3712"/>
                  </a:cubicBezTo>
                  <a:cubicBezTo>
                    <a:pt x="1249" y="3713"/>
                    <a:pt x="1257" y="3715"/>
                    <a:pt x="1268" y="3716"/>
                  </a:cubicBezTo>
                  <a:lnTo>
                    <a:pt x="1261" y="3745"/>
                  </a:lnTo>
                  <a:lnTo>
                    <a:pt x="1058" y="4683"/>
                  </a:lnTo>
                  <a:lnTo>
                    <a:pt x="1738" y="4452"/>
                  </a:lnTo>
                  <a:lnTo>
                    <a:pt x="2014" y="4357"/>
                  </a:lnTo>
                  <a:lnTo>
                    <a:pt x="2571" y="4170"/>
                  </a:lnTo>
                  <a:lnTo>
                    <a:pt x="1908" y="3570"/>
                  </a:lnTo>
                  <a:cubicBezTo>
                    <a:pt x="1917" y="3564"/>
                    <a:pt x="1926" y="3557"/>
                    <a:pt x="1936" y="3550"/>
                  </a:cubicBezTo>
                  <a:cubicBezTo>
                    <a:pt x="2147" y="3385"/>
                    <a:pt x="2308" y="3182"/>
                    <a:pt x="2455" y="2964"/>
                  </a:cubicBezTo>
                  <a:cubicBezTo>
                    <a:pt x="2767" y="2501"/>
                    <a:pt x="2993" y="1995"/>
                    <a:pt x="3187" y="1474"/>
                  </a:cubicBezTo>
                  <a:cubicBezTo>
                    <a:pt x="3347" y="1045"/>
                    <a:pt x="3485" y="611"/>
                    <a:pt x="3597" y="170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89"/>
            <p:cNvSpPr/>
            <p:nvPr/>
          </p:nvSpPr>
          <p:spPr>
            <a:xfrm>
              <a:off x="267585" y="2742960"/>
              <a:ext cx="19743" cy="51302"/>
            </a:xfrm>
            <a:custGeom>
              <a:rect b="b" l="l" r="r" t="t"/>
              <a:pathLst>
                <a:path extrusionOk="0" h="1055" w="406">
                  <a:moveTo>
                    <a:pt x="246" y="1"/>
                  </a:moveTo>
                  <a:lnTo>
                    <a:pt x="0" y="993"/>
                  </a:lnTo>
                  <a:cubicBezTo>
                    <a:pt x="57" y="1012"/>
                    <a:pt x="113" y="1031"/>
                    <a:pt x="167" y="1055"/>
                  </a:cubicBezTo>
                  <a:lnTo>
                    <a:pt x="406" y="88"/>
                  </a:lnTo>
                  <a:cubicBezTo>
                    <a:pt x="353" y="58"/>
                    <a:pt x="300" y="27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89"/>
            <p:cNvSpPr/>
            <p:nvPr/>
          </p:nvSpPr>
          <p:spPr>
            <a:xfrm>
              <a:off x="11756" y="2755263"/>
              <a:ext cx="205159" cy="204527"/>
            </a:xfrm>
            <a:custGeom>
              <a:rect b="b" l="l" r="r" t="t"/>
              <a:pathLst>
                <a:path extrusionOk="0" h="4206" w="4219">
                  <a:moveTo>
                    <a:pt x="3729" y="0"/>
                  </a:moveTo>
                  <a:cubicBezTo>
                    <a:pt x="3726" y="0"/>
                    <a:pt x="3723" y="0"/>
                    <a:pt x="3720" y="1"/>
                  </a:cubicBezTo>
                  <a:cubicBezTo>
                    <a:pt x="3689" y="2"/>
                    <a:pt x="3662" y="22"/>
                    <a:pt x="3647" y="50"/>
                  </a:cubicBezTo>
                  <a:lnTo>
                    <a:pt x="2304" y="2870"/>
                  </a:lnTo>
                  <a:lnTo>
                    <a:pt x="1431" y="772"/>
                  </a:lnTo>
                  <a:cubicBezTo>
                    <a:pt x="1418" y="739"/>
                    <a:pt x="1384" y="718"/>
                    <a:pt x="1349" y="718"/>
                  </a:cubicBezTo>
                  <a:cubicBezTo>
                    <a:pt x="1312" y="718"/>
                    <a:pt x="1281" y="740"/>
                    <a:pt x="1268" y="772"/>
                  </a:cubicBezTo>
                  <a:lnTo>
                    <a:pt x="2" y="3886"/>
                  </a:lnTo>
                  <a:lnTo>
                    <a:pt x="1" y="3889"/>
                  </a:lnTo>
                  <a:cubicBezTo>
                    <a:pt x="13" y="3964"/>
                    <a:pt x="24" y="4039"/>
                    <a:pt x="40" y="4114"/>
                  </a:cubicBezTo>
                  <a:cubicBezTo>
                    <a:pt x="48" y="4145"/>
                    <a:pt x="55" y="4176"/>
                    <a:pt x="64" y="4205"/>
                  </a:cubicBezTo>
                  <a:lnTo>
                    <a:pt x="1350" y="1038"/>
                  </a:lnTo>
                  <a:lnTo>
                    <a:pt x="2217" y="3120"/>
                  </a:lnTo>
                  <a:cubicBezTo>
                    <a:pt x="2229" y="3152"/>
                    <a:pt x="2261" y="3174"/>
                    <a:pt x="2296" y="3175"/>
                  </a:cubicBezTo>
                  <a:cubicBezTo>
                    <a:pt x="2298" y="3175"/>
                    <a:pt x="2299" y="3175"/>
                    <a:pt x="2301" y="3175"/>
                  </a:cubicBezTo>
                  <a:cubicBezTo>
                    <a:pt x="2333" y="3175"/>
                    <a:pt x="2363" y="3155"/>
                    <a:pt x="2378" y="3125"/>
                  </a:cubicBezTo>
                  <a:lnTo>
                    <a:pt x="3741" y="263"/>
                  </a:lnTo>
                  <a:lnTo>
                    <a:pt x="4033" y="681"/>
                  </a:lnTo>
                  <a:cubicBezTo>
                    <a:pt x="4091" y="664"/>
                    <a:pt x="4153" y="649"/>
                    <a:pt x="4219" y="638"/>
                  </a:cubicBezTo>
                  <a:lnTo>
                    <a:pt x="3800" y="38"/>
                  </a:lnTo>
                  <a:cubicBezTo>
                    <a:pt x="3782" y="15"/>
                    <a:pt x="3757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89"/>
            <p:cNvSpPr/>
            <p:nvPr/>
          </p:nvSpPr>
          <p:spPr>
            <a:xfrm>
              <a:off x="57563" y="2883202"/>
              <a:ext cx="327895" cy="174913"/>
            </a:xfrm>
            <a:custGeom>
              <a:rect b="b" l="l" r="r" t="t"/>
              <a:pathLst>
                <a:path extrusionOk="0" h="3597" w="6743">
                  <a:moveTo>
                    <a:pt x="5223" y="0"/>
                  </a:moveTo>
                  <a:cubicBezTo>
                    <a:pt x="5211" y="0"/>
                    <a:pt x="5199" y="3"/>
                    <a:pt x="5187" y="9"/>
                  </a:cubicBezTo>
                  <a:cubicBezTo>
                    <a:pt x="5164" y="20"/>
                    <a:pt x="5145" y="42"/>
                    <a:pt x="5138" y="69"/>
                  </a:cubicBezTo>
                  <a:lnTo>
                    <a:pt x="4616" y="2193"/>
                  </a:lnTo>
                  <a:lnTo>
                    <a:pt x="3406" y="459"/>
                  </a:lnTo>
                  <a:cubicBezTo>
                    <a:pt x="3389" y="436"/>
                    <a:pt x="3362" y="421"/>
                    <a:pt x="3333" y="421"/>
                  </a:cubicBezTo>
                  <a:cubicBezTo>
                    <a:pt x="3331" y="421"/>
                    <a:pt x="3329" y="421"/>
                    <a:pt x="3327" y="421"/>
                  </a:cubicBezTo>
                  <a:cubicBezTo>
                    <a:pt x="3296" y="424"/>
                    <a:pt x="3268" y="443"/>
                    <a:pt x="3253" y="472"/>
                  </a:cubicBezTo>
                  <a:lnTo>
                    <a:pt x="1911" y="3291"/>
                  </a:lnTo>
                  <a:lnTo>
                    <a:pt x="1038" y="1194"/>
                  </a:lnTo>
                  <a:cubicBezTo>
                    <a:pt x="1025" y="1160"/>
                    <a:pt x="992" y="1139"/>
                    <a:pt x="956" y="1139"/>
                  </a:cubicBezTo>
                  <a:cubicBezTo>
                    <a:pt x="919" y="1139"/>
                    <a:pt x="888" y="1162"/>
                    <a:pt x="875" y="1194"/>
                  </a:cubicBezTo>
                  <a:lnTo>
                    <a:pt x="0" y="3344"/>
                  </a:lnTo>
                  <a:cubicBezTo>
                    <a:pt x="41" y="3401"/>
                    <a:pt x="81" y="3455"/>
                    <a:pt x="123" y="3512"/>
                  </a:cubicBezTo>
                  <a:lnTo>
                    <a:pt x="957" y="1460"/>
                  </a:lnTo>
                  <a:lnTo>
                    <a:pt x="1823" y="3543"/>
                  </a:lnTo>
                  <a:cubicBezTo>
                    <a:pt x="1837" y="3574"/>
                    <a:pt x="1869" y="3596"/>
                    <a:pt x="1903" y="3597"/>
                  </a:cubicBezTo>
                  <a:cubicBezTo>
                    <a:pt x="1903" y="3597"/>
                    <a:pt x="1904" y="3597"/>
                    <a:pt x="1905" y="3597"/>
                  </a:cubicBezTo>
                  <a:cubicBezTo>
                    <a:pt x="1939" y="3597"/>
                    <a:pt x="1970" y="3577"/>
                    <a:pt x="1985" y="3546"/>
                  </a:cubicBezTo>
                  <a:lnTo>
                    <a:pt x="3348" y="685"/>
                  </a:lnTo>
                  <a:lnTo>
                    <a:pt x="4582" y="2453"/>
                  </a:lnTo>
                  <a:cubicBezTo>
                    <a:pt x="4599" y="2478"/>
                    <a:pt x="4627" y="2492"/>
                    <a:pt x="4656" y="2492"/>
                  </a:cubicBezTo>
                  <a:cubicBezTo>
                    <a:pt x="4661" y="2492"/>
                    <a:pt x="4666" y="2491"/>
                    <a:pt x="4671" y="2490"/>
                  </a:cubicBezTo>
                  <a:cubicBezTo>
                    <a:pt x="4706" y="2483"/>
                    <a:pt x="4732" y="2459"/>
                    <a:pt x="4740" y="2424"/>
                  </a:cubicBezTo>
                  <a:lnTo>
                    <a:pt x="5283" y="219"/>
                  </a:lnTo>
                  <a:lnTo>
                    <a:pt x="6738" y="961"/>
                  </a:lnTo>
                  <a:cubicBezTo>
                    <a:pt x="6741" y="896"/>
                    <a:pt x="6742" y="831"/>
                    <a:pt x="6743" y="765"/>
                  </a:cubicBezTo>
                  <a:lnTo>
                    <a:pt x="5265" y="10"/>
                  </a:lnTo>
                  <a:cubicBezTo>
                    <a:pt x="5252" y="4"/>
                    <a:pt x="5238" y="0"/>
                    <a:pt x="5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89"/>
            <p:cNvSpPr/>
            <p:nvPr/>
          </p:nvSpPr>
          <p:spPr>
            <a:xfrm>
              <a:off x="120827" y="3072217"/>
              <a:ext cx="68273" cy="104452"/>
            </a:xfrm>
            <a:custGeom>
              <a:rect b="b" l="l" r="r" t="t"/>
              <a:pathLst>
                <a:path extrusionOk="0" h="2148" w="1404">
                  <a:moveTo>
                    <a:pt x="451" y="1"/>
                  </a:moveTo>
                  <a:cubicBezTo>
                    <a:pt x="415" y="1"/>
                    <a:pt x="383" y="23"/>
                    <a:pt x="369" y="55"/>
                  </a:cubicBezTo>
                  <a:lnTo>
                    <a:pt x="0" y="965"/>
                  </a:lnTo>
                  <a:cubicBezTo>
                    <a:pt x="45" y="1010"/>
                    <a:pt x="91" y="1054"/>
                    <a:pt x="137" y="1098"/>
                  </a:cubicBezTo>
                  <a:lnTo>
                    <a:pt x="453" y="321"/>
                  </a:lnTo>
                  <a:lnTo>
                    <a:pt x="1131" y="1951"/>
                  </a:lnTo>
                  <a:cubicBezTo>
                    <a:pt x="1221" y="2018"/>
                    <a:pt x="1311" y="2084"/>
                    <a:pt x="1404" y="2147"/>
                  </a:cubicBezTo>
                  <a:lnTo>
                    <a:pt x="532" y="55"/>
                  </a:lnTo>
                  <a:cubicBezTo>
                    <a:pt x="520" y="22"/>
                    <a:pt x="486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89"/>
            <p:cNvSpPr/>
            <p:nvPr/>
          </p:nvSpPr>
          <p:spPr>
            <a:xfrm>
              <a:off x="189246" y="3016927"/>
              <a:ext cx="182061" cy="164750"/>
            </a:xfrm>
            <a:custGeom>
              <a:rect b="b" l="l" r="r" t="t"/>
              <a:pathLst>
                <a:path extrusionOk="0" h="3388" w="3744">
                  <a:moveTo>
                    <a:pt x="3312" y="0"/>
                  </a:moveTo>
                  <a:cubicBezTo>
                    <a:pt x="3299" y="0"/>
                    <a:pt x="3287" y="3"/>
                    <a:pt x="3275" y="8"/>
                  </a:cubicBezTo>
                  <a:cubicBezTo>
                    <a:pt x="3252" y="19"/>
                    <a:pt x="3233" y="41"/>
                    <a:pt x="3226" y="68"/>
                  </a:cubicBezTo>
                  <a:lnTo>
                    <a:pt x="2702" y="2192"/>
                  </a:lnTo>
                  <a:lnTo>
                    <a:pt x="1494" y="459"/>
                  </a:lnTo>
                  <a:cubicBezTo>
                    <a:pt x="1477" y="436"/>
                    <a:pt x="1451" y="421"/>
                    <a:pt x="1423" y="421"/>
                  </a:cubicBezTo>
                  <a:cubicBezTo>
                    <a:pt x="1420" y="421"/>
                    <a:pt x="1417" y="421"/>
                    <a:pt x="1414" y="422"/>
                  </a:cubicBezTo>
                  <a:cubicBezTo>
                    <a:pt x="1383" y="423"/>
                    <a:pt x="1356" y="443"/>
                    <a:pt x="1341" y="472"/>
                  </a:cubicBezTo>
                  <a:lnTo>
                    <a:pt x="0" y="3290"/>
                  </a:lnTo>
                  <a:cubicBezTo>
                    <a:pt x="34" y="3313"/>
                    <a:pt x="69" y="3335"/>
                    <a:pt x="104" y="3359"/>
                  </a:cubicBezTo>
                  <a:cubicBezTo>
                    <a:pt x="119" y="3367"/>
                    <a:pt x="134" y="3378"/>
                    <a:pt x="149" y="3388"/>
                  </a:cubicBezTo>
                  <a:lnTo>
                    <a:pt x="1435" y="683"/>
                  </a:lnTo>
                  <a:lnTo>
                    <a:pt x="2668" y="2451"/>
                  </a:lnTo>
                  <a:cubicBezTo>
                    <a:pt x="2685" y="2475"/>
                    <a:pt x="2712" y="2489"/>
                    <a:pt x="2741" y="2489"/>
                  </a:cubicBezTo>
                  <a:cubicBezTo>
                    <a:pt x="2747" y="2489"/>
                    <a:pt x="2752" y="2488"/>
                    <a:pt x="2758" y="2487"/>
                  </a:cubicBezTo>
                  <a:cubicBezTo>
                    <a:pt x="2792" y="2480"/>
                    <a:pt x="2818" y="2456"/>
                    <a:pt x="2828" y="2422"/>
                  </a:cubicBezTo>
                  <a:lnTo>
                    <a:pt x="3371" y="217"/>
                  </a:lnTo>
                  <a:lnTo>
                    <a:pt x="3700" y="386"/>
                  </a:lnTo>
                  <a:cubicBezTo>
                    <a:pt x="3715" y="327"/>
                    <a:pt x="3731" y="269"/>
                    <a:pt x="3744" y="210"/>
                  </a:cubicBezTo>
                  <a:lnTo>
                    <a:pt x="3353" y="9"/>
                  </a:lnTo>
                  <a:cubicBezTo>
                    <a:pt x="3340" y="3"/>
                    <a:pt x="3326" y="0"/>
                    <a:pt x="3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89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89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89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89"/>
            <p:cNvSpPr/>
            <p:nvPr/>
          </p:nvSpPr>
          <p:spPr>
            <a:xfrm>
              <a:off x="683885" y="3455693"/>
              <a:ext cx="8218" cy="7100"/>
            </a:xfrm>
            <a:custGeom>
              <a:rect b="b" l="l" r="r" t="t"/>
              <a:pathLst>
                <a:path extrusionOk="0" h="146" w="169">
                  <a:moveTo>
                    <a:pt x="169" y="1"/>
                  </a:moveTo>
                  <a:cubicBezTo>
                    <a:pt x="115" y="51"/>
                    <a:pt x="58" y="99"/>
                    <a:pt x="1" y="145"/>
                  </a:cubicBezTo>
                  <a:cubicBezTo>
                    <a:pt x="58" y="99"/>
                    <a:pt x="115" y="51"/>
                    <a:pt x="169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89"/>
            <p:cNvSpPr/>
            <p:nvPr/>
          </p:nvSpPr>
          <p:spPr>
            <a:xfrm>
              <a:off x="497496" y="3325469"/>
              <a:ext cx="255732" cy="124195"/>
            </a:xfrm>
            <a:custGeom>
              <a:rect b="b" l="l" r="r" t="t"/>
              <a:pathLst>
                <a:path extrusionOk="0" h="2554" w="5259">
                  <a:moveTo>
                    <a:pt x="1" y="1"/>
                  </a:moveTo>
                  <a:lnTo>
                    <a:pt x="1" y="1"/>
                  </a:lnTo>
                  <a:cubicBezTo>
                    <a:pt x="72" y="134"/>
                    <a:pt x="145" y="267"/>
                    <a:pt x="223" y="398"/>
                  </a:cubicBezTo>
                  <a:cubicBezTo>
                    <a:pt x="223" y="398"/>
                    <a:pt x="224" y="399"/>
                    <a:pt x="224" y="399"/>
                  </a:cubicBezTo>
                  <a:lnTo>
                    <a:pt x="224" y="399"/>
                  </a:lnTo>
                  <a:cubicBezTo>
                    <a:pt x="147" y="267"/>
                    <a:pt x="73" y="135"/>
                    <a:pt x="1" y="1"/>
                  </a:cubicBezTo>
                  <a:close/>
                  <a:moveTo>
                    <a:pt x="224" y="399"/>
                  </a:moveTo>
                  <a:cubicBezTo>
                    <a:pt x="352" y="619"/>
                    <a:pt x="488" y="836"/>
                    <a:pt x="629" y="1050"/>
                  </a:cubicBezTo>
                  <a:cubicBezTo>
                    <a:pt x="908" y="1470"/>
                    <a:pt x="1208" y="1872"/>
                    <a:pt x="1548" y="2242"/>
                  </a:cubicBezTo>
                  <a:lnTo>
                    <a:pt x="1548" y="2242"/>
                  </a:lnTo>
                  <a:cubicBezTo>
                    <a:pt x="1548" y="2242"/>
                    <a:pt x="1548" y="2242"/>
                    <a:pt x="1548" y="2242"/>
                  </a:cubicBezTo>
                  <a:lnTo>
                    <a:pt x="1548" y="2242"/>
                  </a:lnTo>
                  <a:cubicBezTo>
                    <a:pt x="1634" y="2336"/>
                    <a:pt x="1723" y="2428"/>
                    <a:pt x="1815" y="2516"/>
                  </a:cubicBezTo>
                  <a:cubicBezTo>
                    <a:pt x="1723" y="2427"/>
                    <a:pt x="1634" y="2336"/>
                    <a:pt x="1548" y="2242"/>
                  </a:cubicBezTo>
                  <a:lnTo>
                    <a:pt x="1548" y="2242"/>
                  </a:lnTo>
                  <a:cubicBezTo>
                    <a:pt x="2085" y="2362"/>
                    <a:pt x="2628" y="2447"/>
                    <a:pt x="3177" y="2497"/>
                  </a:cubicBezTo>
                  <a:cubicBezTo>
                    <a:pt x="3498" y="2525"/>
                    <a:pt x="3821" y="2541"/>
                    <a:pt x="4142" y="2543"/>
                  </a:cubicBezTo>
                  <a:lnTo>
                    <a:pt x="4142" y="2543"/>
                  </a:lnTo>
                  <a:cubicBezTo>
                    <a:pt x="4492" y="2198"/>
                    <a:pt x="4790" y="1809"/>
                    <a:pt x="5064" y="1403"/>
                  </a:cubicBezTo>
                  <a:cubicBezTo>
                    <a:pt x="5130" y="1304"/>
                    <a:pt x="5195" y="1204"/>
                    <a:pt x="5259" y="1103"/>
                  </a:cubicBezTo>
                  <a:lnTo>
                    <a:pt x="5259" y="1103"/>
                  </a:lnTo>
                  <a:cubicBezTo>
                    <a:pt x="4991" y="1121"/>
                    <a:pt x="4722" y="1129"/>
                    <a:pt x="4454" y="1129"/>
                  </a:cubicBezTo>
                  <a:cubicBezTo>
                    <a:pt x="3204" y="1129"/>
                    <a:pt x="1955" y="940"/>
                    <a:pt x="756" y="575"/>
                  </a:cubicBezTo>
                  <a:cubicBezTo>
                    <a:pt x="577" y="521"/>
                    <a:pt x="400" y="462"/>
                    <a:pt x="224" y="399"/>
                  </a:cubicBezTo>
                  <a:close/>
                  <a:moveTo>
                    <a:pt x="4142" y="2543"/>
                  </a:moveTo>
                  <a:lnTo>
                    <a:pt x="4142" y="2543"/>
                  </a:lnTo>
                  <a:cubicBezTo>
                    <a:pt x="4139" y="2546"/>
                    <a:pt x="4135" y="2550"/>
                    <a:pt x="4131" y="2553"/>
                  </a:cubicBezTo>
                  <a:cubicBezTo>
                    <a:pt x="4136" y="2551"/>
                    <a:pt x="4140" y="2547"/>
                    <a:pt x="4143" y="2543"/>
                  </a:cubicBezTo>
                  <a:cubicBezTo>
                    <a:pt x="4143" y="2543"/>
                    <a:pt x="4143" y="2543"/>
                    <a:pt x="4142" y="2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89"/>
            <p:cNvSpPr/>
            <p:nvPr/>
          </p:nvSpPr>
          <p:spPr>
            <a:xfrm>
              <a:off x="541893" y="3013912"/>
              <a:ext cx="1751" cy="1070"/>
            </a:xfrm>
            <a:custGeom>
              <a:rect b="b" l="l" r="r" t="t"/>
              <a:pathLst>
                <a:path extrusionOk="0" h="22" w="36">
                  <a:moveTo>
                    <a:pt x="1" y="21"/>
                  </a:moveTo>
                  <a:cubicBezTo>
                    <a:pt x="12" y="15"/>
                    <a:pt x="24" y="8"/>
                    <a:pt x="36" y="0"/>
                  </a:cubicBezTo>
                  <a:cubicBezTo>
                    <a:pt x="24" y="8"/>
                    <a:pt x="12" y="15"/>
                    <a:pt x="1" y="2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89"/>
            <p:cNvSpPr/>
            <p:nvPr/>
          </p:nvSpPr>
          <p:spPr>
            <a:xfrm>
              <a:off x="552931" y="3006618"/>
              <a:ext cx="4182" cy="2140"/>
            </a:xfrm>
            <a:custGeom>
              <a:rect b="b" l="l" r="r" t="t"/>
              <a:pathLst>
                <a:path extrusionOk="0" h="44" w="86">
                  <a:moveTo>
                    <a:pt x="85" y="0"/>
                  </a:moveTo>
                  <a:cubicBezTo>
                    <a:pt x="71" y="7"/>
                    <a:pt x="57" y="14"/>
                    <a:pt x="43" y="22"/>
                  </a:cubicBezTo>
                  <a:cubicBezTo>
                    <a:pt x="57" y="14"/>
                    <a:pt x="71" y="7"/>
                    <a:pt x="85" y="0"/>
                  </a:cubicBezTo>
                  <a:close/>
                  <a:moveTo>
                    <a:pt x="43" y="22"/>
                  </a:moveTo>
                  <a:lnTo>
                    <a:pt x="43" y="22"/>
                  </a:lnTo>
                  <a:cubicBezTo>
                    <a:pt x="28" y="29"/>
                    <a:pt x="14" y="36"/>
                    <a:pt x="0" y="44"/>
                  </a:cubicBezTo>
                  <a:cubicBezTo>
                    <a:pt x="14" y="36"/>
                    <a:pt x="28" y="29"/>
                    <a:pt x="43" y="22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89"/>
            <p:cNvSpPr/>
            <p:nvPr/>
          </p:nvSpPr>
          <p:spPr>
            <a:xfrm>
              <a:off x="451543" y="3174918"/>
              <a:ext cx="97" cy="2918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cubicBezTo>
                    <a:pt x="0" y="21"/>
                    <a:pt x="1" y="41"/>
                    <a:pt x="1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89"/>
            <p:cNvSpPr/>
            <p:nvPr/>
          </p:nvSpPr>
          <p:spPr>
            <a:xfrm>
              <a:off x="753325" y="3364808"/>
              <a:ext cx="8850" cy="14296"/>
            </a:xfrm>
            <a:custGeom>
              <a:rect b="b" l="l" r="r" t="t"/>
              <a:pathLst>
                <a:path extrusionOk="0" h="294" w="182">
                  <a:moveTo>
                    <a:pt x="182" y="1"/>
                  </a:moveTo>
                  <a:cubicBezTo>
                    <a:pt x="122" y="99"/>
                    <a:pt x="63" y="197"/>
                    <a:pt x="0" y="294"/>
                  </a:cubicBezTo>
                  <a:cubicBezTo>
                    <a:pt x="63" y="197"/>
                    <a:pt x="122" y="99"/>
                    <a:pt x="182" y="1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89"/>
            <p:cNvSpPr/>
            <p:nvPr/>
          </p:nvSpPr>
          <p:spPr>
            <a:xfrm>
              <a:off x="478337" y="3072849"/>
              <a:ext cx="4863" cy="8121"/>
            </a:xfrm>
            <a:custGeom>
              <a:rect b="b" l="l" r="r" t="t"/>
              <a:pathLst>
                <a:path extrusionOk="0" h="167" w="100">
                  <a:moveTo>
                    <a:pt x="1" y="166"/>
                  </a:moveTo>
                  <a:cubicBezTo>
                    <a:pt x="32" y="111"/>
                    <a:pt x="65" y="55"/>
                    <a:pt x="99" y="1"/>
                  </a:cubicBezTo>
                  <a:cubicBezTo>
                    <a:pt x="65" y="55"/>
                    <a:pt x="32" y="111"/>
                    <a:pt x="1" y="166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89"/>
            <p:cNvSpPr/>
            <p:nvPr/>
          </p:nvSpPr>
          <p:spPr>
            <a:xfrm>
              <a:off x="451251" y="3178273"/>
              <a:ext cx="369618" cy="188334"/>
            </a:xfrm>
            <a:custGeom>
              <a:rect b="b" l="l" r="r" t="t"/>
              <a:pathLst>
                <a:path extrusionOk="0" h="3873" w="7601">
                  <a:moveTo>
                    <a:pt x="7" y="0"/>
                  </a:moveTo>
                  <a:cubicBezTo>
                    <a:pt x="1" y="557"/>
                    <a:pt x="133" y="1086"/>
                    <a:pt x="316" y="1606"/>
                  </a:cubicBezTo>
                  <a:cubicBezTo>
                    <a:pt x="492" y="2099"/>
                    <a:pt x="707" y="2571"/>
                    <a:pt x="952" y="3028"/>
                  </a:cubicBezTo>
                  <a:cubicBezTo>
                    <a:pt x="2042" y="3453"/>
                    <a:pt x="3193" y="3721"/>
                    <a:pt x="4358" y="3825"/>
                  </a:cubicBezTo>
                  <a:cubicBezTo>
                    <a:pt x="4717" y="3857"/>
                    <a:pt x="5079" y="3873"/>
                    <a:pt x="5441" y="3873"/>
                  </a:cubicBezTo>
                  <a:cubicBezTo>
                    <a:pt x="5759" y="3873"/>
                    <a:pt x="6077" y="3860"/>
                    <a:pt x="6394" y="3836"/>
                  </a:cubicBezTo>
                  <a:cubicBezTo>
                    <a:pt x="6835" y="3104"/>
                    <a:pt x="7199" y="2335"/>
                    <a:pt x="7466" y="1519"/>
                  </a:cubicBezTo>
                  <a:cubicBezTo>
                    <a:pt x="7516" y="1366"/>
                    <a:pt x="7562" y="1212"/>
                    <a:pt x="7601" y="1057"/>
                  </a:cubicBezTo>
                  <a:lnTo>
                    <a:pt x="7601" y="1057"/>
                  </a:lnTo>
                  <a:cubicBezTo>
                    <a:pt x="7244" y="1123"/>
                    <a:pt x="6883" y="1173"/>
                    <a:pt x="6517" y="1202"/>
                  </a:cubicBezTo>
                  <a:cubicBezTo>
                    <a:pt x="6171" y="1232"/>
                    <a:pt x="5824" y="1246"/>
                    <a:pt x="5477" y="1246"/>
                  </a:cubicBezTo>
                  <a:cubicBezTo>
                    <a:pt x="4226" y="1246"/>
                    <a:pt x="2976" y="1056"/>
                    <a:pt x="1778" y="691"/>
                  </a:cubicBezTo>
                  <a:cubicBezTo>
                    <a:pt x="1175" y="508"/>
                    <a:pt x="581" y="27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89"/>
            <p:cNvSpPr/>
            <p:nvPr/>
          </p:nvSpPr>
          <p:spPr>
            <a:xfrm>
              <a:off x="452516" y="3014982"/>
              <a:ext cx="375988" cy="214642"/>
            </a:xfrm>
            <a:custGeom>
              <a:rect b="b" l="l" r="r" t="t"/>
              <a:pathLst>
                <a:path extrusionOk="0" h="4414" w="7732">
                  <a:moveTo>
                    <a:pt x="1835" y="0"/>
                  </a:moveTo>
                  <a:cubicBezTo>
                    <a:pt x="1362" y="294"/>
                    <a:pt x="958" y="692"/>
                    <a:pt x="650" y="1163"/>
                  </a:cubicBezTo>
                  <a:cubicBezTo>
                    <a:pt x="1587" y="1482"/>
                    <a:pt x="2563" y="1689"/>
                    <a:pt x="3552" y="1775"/>
                  </a:cubicBezTo>
                  <a:cubicBezTo>
                    <a:pt x="3737" y="1791"/>
                    <a:pt x="3921" y="1802"/>
                    <a:pt x="4107" y="1810"/>
                  </a:cubicBezTo>
                  <a:cubicBezTo>
                    <a:pt x="4003" y="1573"/>
                    <a:pt x="3993" y="1346"/>
                    <a:pt x="4099" y="1170"/>
                  </a:cubicBezTo>
                  <a:cubicBezTo>
                    <a:pt x="4216" y="980"/>
                    <a:pt x="4452" y="886"/>
                    <a:pt x="4744" y="886"/>
                  </a:cubicBezTo>
                  <a:cubicBezTo>
                    <a:pt x="5071" y="886"/>
                    <a:pt x="5470" y="1005"/>
                    <a:pt x="5850" y="1238"/>
                  </a:cubicBezTo>
                  <a:cubicBezTo>
                    <a:pt x="6068" y="1372"/>
                    <a:pt x="6254" y="1530"/>
                    <a:pt x="6403" y="1693"/>
                  </a:cubicBezTo>
                  <a:cubicBezTo>
                    <a:pt x="6688" y="1652"/>
                    <a:pt x="6971" y="1600"/>
                    <a:pt x="7253" y="1539"/>
                  </a:cubicBezTo>
                  <a:cubicBezTo>
                    <a:pt x="7291" y="1617"/>
                    <a:pt x="7328" y="1699"/>
                    <a:pt x="7362" y="1781"/>
                  </a:cubicBezTo>
                  <a:cubicBezTo>
                    <a:pt x="7107" y="1844"/>
                    <a:pt x="6851" y="1896"/>
                    <a:pt x="6592" y="1941"/>
                  </a:cubicBezTo>
                  <a:cubicBezTo>
                    <a:pt x="6785" y="2244"/>
                    <a:pt x="6838" y="2550"/>
                    <a:pt x="6702" y="2770"/>
                  </a:cubicBezTo>
                  <a:cubicBezTo>
                    <a:pt x="6585" y="2960"/>
                    <a:pt x="6349" y="3054"/>
                    <a:pt x="6057" y="3054"/>
                  </a:cubicBezTo>
                  <a:cubicBezTo>
                    <a:pt x="5729" y="3054"/>
                    <a:pt x="5332" y="2936"/>
                    <a:pt x="4952" y="2703"/>
                  </a:cubicBezTo>
                  <a:cubicBezTo>
                    <a:pt x="4671" y="2530"/>
                    <a:pt x="4442" y="2320"/>
                    <a:pt x="4281" y="2103"/>
                  </a:cubicBezTo>
                  <a:cubicBezTo>
                    <a:pt x="3137" y="2074"/>
                    <a:pt x="1998" y="1887"/>
                    <a:pt x="901" y="1552"/>
                  </a:cubicBezTo>
                  <a:cubicBezTo>
                    <a:pt x="765" y="1510"/>
                    <a:pt x="629" y="1466"/>
                    <a:pt x="494" y="1419"/>
                  </a:cubicBezTo>
                  <a:cubicBezTo>
                    <a:pt x="227" y="1902"/>
                    <a:pt x="54" y="2448"/>
                    <a:pt x="0" y="3032"/>
                  </a:cubicBezTo>
                  <a:cubicBezTo>
                    <a:pt x="1374" y="3714"/>
                    <a:pt x="2875" y="4134"/>
                    <a:pt x="4403" y="4270"/>
                  </a:cubicBezTo>
                  <a:cubicBezTo>
                    <a:pt x="4765" y="4303"/>
                    <a:pt x="5129" y="4319"/>
                    <a:pt x="5493" y="4319"/>
                  </a:cubicBezTo>
                  <a:cubicBezTo>
                    <a:pt x="6212" y="4319"/>
                    <a:pt x="6933" y="4256"/>
                    <a:pt x="7641" y="4128"/>
                  </a:cubicBezTo>
                  <a:lnTo>
                    <a:pt x="7641" y="4128"/>
                  </a:lnTo>
                  <a:cubicBezTo>
                    <a:pt x="7621" y="4224"/>
                    <a:pt x="7599" y="4319"/>
                    <a:pt x="7575" y="4414"/>
                  </a:cubicBezTo>
                  <a:cubicBezTo>
                    <a:pt x="7599" y="4319"/>
                    <a:pt x="7622" y="4223"/>
                    <a:pt x="7642" y="4128"/>
                  </a:cubicBezTo>
                  <a:lnTo>
                    <a:pt x="7642" y="4128"/>
                  </a:lnTo>
                  <a:cubicBezTo>
                    <a:pt x="7641" y="4128"/>
                    <a:pt x="7641" y="4128"/>
                    <a:pt x="7641" y="4128"/>
                  </a:cubicBezTo>
                  <a:lnTo>
                    <a:pt x="7641" y="4128"/>
                  </a:lnTo>
                  <a:cubicBezTo>
                    <a:pt x="7693" y="3872"/>
                    <a:pt x="7726" y="3613"/>
                    <a:pt x="7731" y="3347"/>
                  </a:cubicBezTo>
                  <a:cubicBezTo>
                    <a:pt x="7692" y="3077"/>
                    <a:pt x="7676" y="2801"/>
                    <a:pt x="7611" y="2536"/>
                  </a:cubicBezTo>
                  <a:cubicBezTo>
                    <a:pt x="7389" y="1642"/>
                    <a:pt x="6988" y="925"/>
                    <a:pt x="6400" y="400"/>
                  </a:cubicBezTo>
                  <a:cubicBezTo>
                    <a:pt x="6348" y="405"/>
                    <a:pt x="6294" y="411"/>
                    <a:pt x="6243" y="416"/>
                  </a:cubicBezTo>
                  <a:cubicBezTo>
                    <a:pt x="5898" y="445"/>
                    <a:pt x="5552" y="460"/>
                    <a:pt x="5205" y="460"/>
                  </a:cubicBezTo>
                  <a:cubicBezTo>
                    <a:pt x="4068" y="460"/>
                    <a:pt x="2932" y="303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89"/>
            <p:cNvSpPr/>
            <p:nvPr/>
          </p:nvSpPr>
          <p:spPr>
            <a:xfrm>
              <a:off x="756778" y="3028695"/>
              <a:ext cx="6954" cy="5884"/>
            </a:xfrm>
            <a:custGeom>
              <a:rect b="b" l="l" r="r" t="t"/>
              <a:pathLst>
                <a:path extrusionOk="0" h="121" w="143">
                  <a:moveTo>
                    <a:pt x="0" y="0"/>
                  </a:moveTo>
                  <a:cubicBezTo>
                    <a:pt x="48" y="38"/>
                    <a:pt x="96" y="79"/>
                    <a:pt x="143" y="120"/>
                  </a:cubicBezTo>
                  <a:cubicBezTo>
                    <a:pt x="96" y="79"/>
                    <a:pt x="50" y="38"/>
                    <a:pt x="0" y="0"/>
                  </a:cubicBezTo>
                  <a:close/>
                </a:path>
              </a:pathLst>
            </a:custGeom>
            <a:solidFill>
              <a:srgbClr val="DDA0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89"/>
            <p:cNvSpPr/>
            <p:nvPr/>
          </p:nvSpPr>
          <p:spPr>
            <a:xfrm>
              <a:off x="560128" y="2987167"/>
              <a:ext cx="195045" cy="40264"/>
            </a:xfrm>
            <a:custGeom>
              <a:rect b="b" l="l" r="r" t="t"/>
              <a:pathLst>
                <a:path extrusionOk="0" h="828" w="4011">
                  <a:moveTo>
                    <a:pt x="1619" y="0"/>
                  </a:moveTo>
                  <a:cubicBezTo>
                    <a:pt x="1223" y="0"/>
                    <a:pt x="829" y="69"/>
                    <a:pt x="442" y="194"/>
                  </a:cubicBezTo>
                  <a:cubicBezTo>
                    <a:pt x="289" y="243"/>
                    <a:pt x="143" y="305"/>
                    <a:pt x="1" y="372"/>
                  </a:cubicBezTo>
                  <a:cubicBezTo>
                    <a:pt x="637" y="533"/>
                    <a:pt x="1287" y="643"/>
                    <a:pt x="1940" y="701"/>
                  </a:cubicBezTo>
                  <a:cubicBezTo>
                    <a:pt x="2298" y="732"/>
                    <a:pt x="2659" y="748"/>
                    <a:pt x="3020" y="748"/>
                  </a:cubicBezTo>
                  <a:cubicBezTo>
                    <a:pt x="3301" y="748"/>
                    <a:pt x="3583" y="738"/>
                    <a:pt x="3864" y="719"/>
                  </a:cubicBezTo>
                  <a:lnTo>
                    <a:pt x="3864" y="719"/>
                  </a:lnTo>
                  <a:cubicBezTo>
                    <a:pt x="3912" y="753"/>
                    <a:pt x="3959" y="787"/>
                    <a:pt x="4005" y="823"/>
                  </a:cubicBezTo>
                  <a:lnTo>
                    <a:pt x="4005" y="823"/>
                  </a:lnTo>
                  <a:cubicBezTo>
                    <a:pt x="3959" y="787"/>
                    <a:pt x="3913" y="752"/>
                    <a:pt x="3864" y="719"/>
                  </a:cubicBezTo>
                  <a:cubicBezTo>
                    <a:pt x="3864" y="719"/>
                    <a:pt x="3864" y="719"/>
                    <a:pt x="3864" y="719"/>
                  </a:cubicBezTo>
                  <a:lnTo>
                    <a:pt x="3864" y="719"/>
                  </a:lnTo>
                  <a:cubicBezTo>
                    <a:pt x="3430" y="416"/>
                    <a:pt x="2914" y="197"/>
                    <a:pt x="2307" y="71"/>
                  </a:cubicBezTo>
                  <a:cubicBezTo>
                    <a:pt x="2077" y="23"/>
                    <a:pt x="1848" y="0"/>
                    <a:pt x="1619" y="0"/>
                  </a:cubicBezTo>
                  <a:close/>
                  <a:moveTo>
                    <a:pt x="4005" y="823"/>
                  </a:moveTo>
                  <a:lnTo>
                    <a:pt x="4005" y="823"/>
                  </a:lnTo>
                  <a:cubicBezTo>
                    <a:pt x="4007" y="825"/>
                    <a:pt x="4008" y="826"/>
                    <a:pt x="4010" y="827"/>
                  </a:cubicBezTo>
                  <a:cubicBezTo>
                    <a:pt x="4008" y="826"/>
                    <a:pt x="4007" y="825"/>
                    <a:pt x="4005" y="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89"/>
            <p:cNvSpPr/>
            <p:nvPr/>
          </p:nvSpPr>
          <p:spPr>
            <a:xfrm>
              <a:off x="585706" y="3447913"/>
              <a:ext cx="98228" cy="73282"/>
            </a:xfrm>
            <a:custGeom>
              <a:rect b="b" l="l" r="r" t="t"/>
              <a:pathLst>
                <a:path extrusionOk="0" h="1507" w="2020">
                  <a:moveTo>
                    <a:pt x="1" y="0"/>
                  </a:moveTo>
                  <a:lnTo>
                    <a:pt x="1" y="0"/>
                  </a:lnTo>
                  <a:cubicBezTo>
                    <a:pt x="244" y="235"/>
                    <a:pt x="499" y="454"/>
                    <a:pt x="812" y="597"/>
                  </a:cubicBezTo>
                  <a:cubicBezTo>
                    <a:pt x="828" y="604"/>
                    <a:pt x="843" y="609"/>
                    <a:pt x="859" y="617"/>
                  </a:cubicBezTo>
                  <a:lnTo>
                    <a:pt x="429" y="1506"/>
                  </a:lnTo>
                  <a:lnTo>
                    <a:pt x="1277" y="1430"/>
                  </a:lnTo>
                  <a:lnTo>
                    <a:pt x="1572" y="1403"/>
                  </a:lnTo>
                  <a:lnTo>
                    <a:pt x="2017" y="1362"/>
                  </a:lnTo>
                  <a:lnTo>
                    <a:pt x="1514" y="622"/>
                  </a:lnTo>
                  <a:cubicBezTo>
                    <a:pt x="1525" y="618"/>
                    <a:pt x="1535" y="614"/>
                    <a:pt x="1547" y="608"/>
                  </a:cubicBezTo>
                  <a:cubicBezTo>
                    <a:pt x="1721" y="529"/>
                    <a:pt x="1875" y="423"/>
                    <a:pt x="2020" y="305"/>
                  </a:cubicBezTo>
                  <a:cubicBezTo>
                    <a:pt x="1377" y="284"/>
                    <a:pt x="736" y="214"/>
                    <a:pt x="104" y="97"/>
                  </a:cubicBezTo>
                  <a:cubicBezTo>
                    <a:pt x="69" y="65"/>
                    <a:pt x="35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89"/>
            <p:cNvSpPr/>
            <p:nvPr/>
          </p:nvSpPr>
          <p:spPr>
            <a:xfrm>
              <a:off x="763732" y="3089869"/>
              <a:ext cx="46780" cy="19500"/>
            </a:xfrm>
            <a:custGeom>
              <a:rect b="b" l="l" r="r" t="t"/>
              <a:pathLst>
                <a:path extrusionOk="0" h="401" w="962">
                  <a:moveTo>
                    <a:pt x="851" y="0"/>
                  </a:moveTo>
                  <a:cubicBezTo>
                    <a:pt x="571" y="63"/>
                    <a:pt x="287" y="113"/>
                    <a:pt x="1" y="154"/>
                  </a:cubicBezTo>
                  <a:cubicBezTo>
                    <a:pt x="74" y="235"/>
                    <a:pt x="138" y="319"/>
                    <a:pt x="190" y="401"/>
                  </a:cubicBezTo>
                  <a:cubicBezTo>
                    <a:pt x="450" y="357"/>
                    <a:pt x="706" y="305"/>
                    <a:pt x="961" y="244"/>
                  </a:cubicBezTo>
                  <a:cubicBezTo>
                    <a:pt x="927" y="161"/>
                    <a:pt x="890" y="8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89"/>
            <p:cNvSpPr/>
            <p:nvPr/>
          </p:nvSpPr>
          <p:spPr>
            <a:xfrm>
              <a:off x="476440" y="3071585"/>
              <a:ext cx="184250" cy="45758"/>
            </a:xfrm>
            <a:custGeom>
              <a:rect b="b" l="l" r="r" t="t"/>
              <a:pathLst>
                <a:path extrusionOk="0" h="941" w="3789">
                  <a:moveTo>
                    <a:pt x="157" y="0"/>
                  </a:moveTo>
                  <a:cubicBezTo>
                    <a:pt x="149" y="10"/>
                    <a:pt x="146" y="18"/>
                    <a:pt x="138" y="28"/>
                  </a:cubicBezTo>
                  <a:cubicBezTo>
                    <a:pt x="104" y="83"/>
                    <a:pt x="71" y="138"/>
                    <a:pt x="40" y="195"/>
                  </a:cubicBezTo>
                  <a:cubicBezTo>
                    <a:pt x="27" y="216"/>
                    <a:pt x="13" y="237"/>
                    <a:pt x="0" y="257"/>
                  </a:cubicBezTo>
                  <a:lnTo>
                    <a:pt x="2" y="257"/>
                  </a:lnTo>
                  <a:cubicBezTo>
                    <a:pt x="137" y="304"/>
                    <a:pt x="273" y="350"/>
                    <a:pt x="409" y="390"/>
                  </a:cubicBezTo>
                  <a:cubicBezTo>
                    <a:pt x="1506" y="724"/>
                    <a:pt x="2644" y="912"/>
                    <a:pt x="3789" y="941"/>
                  </a:cubicBezTo>
                  <a:cubicBezTo>
                    <a:pt x="3717" y="844"/>
                    <a:pt x="3658" y="744"/>
                    <a:pt x="3615" y="647"/>
                  </a:cubicBezTo>
                  <a:cubicBezTo>
                    <a:pt x="3429" y="639"/>
                    <a:pt x="3245" y="628"/>
                    <a:pt x="3060" y="612"/>
                  </a:cubicBezTo>
                  <a:cubicBezTo>
                    <a:pt x="2071" y="525"/>
                    <a:pt x="1097" y="319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89"/>
            <p:cNvSpPr/>
            <p:nvPr/>
          </p:nvSpPr>
          <p:spPr>
            <a:xfrm>
              <a:off x="541747" y="3005014"/>
              <a:ext cx="221985" cy="32435"/>
            </a:xfrm>
            <a:custGeom>
              <a:rect b="b" l="l" r="r" t="t"/>
              <a:pathLst>
                <a:path extrusionOk="0" h="667" w="4565">
                  <a:moveTo>
                    <a:pt x="376" y="0"/>
                  </a:moveTo>
                  <a:cubicBezTo>
                    <a:pt x="355" y="10"/>
                    <a:pt x="335" y="21"/>
                    <a:pt x="315" y="31"/>
                  </a:cubicBezTo>
                  <a:cubicBezTo>
                    <a:pt x="286" y="46"/>
                    <a:pt x="259" y="59"/>
                    <a:pt x="230" y="75"/>
                  </a:cubicBezTo>
                  <a:cubicBezTo>
                    <a:pt x="165" y="110"/>
                    <a:pt x="101" y="144"/>
                    <a:pt x="39" y="183"/>
                  </a:cubicBezTo>
                  <a:cubicBezTo>
                    <a:pt x="27" y="190"/>
                    <a:pt x="15" y="196"/>
                    <a:pt x="4" y="204"/>
                  </a:cubicBezTo>
                  <a:cubicBezTo>
                    <a:pt x="2" y="204"/>
                    <a:pt x="2" y="205"/>
                    <a:pt x="0" y="205"/>
                  </a:cubicBezTo>
                  <a:cubicBezTo>
                    <a:pt x="1099" y="510"/>
                    <a:pt x="2236" y="666"/>
                    <a:pt x="3375" y="666"/>
                  </a:cubicBezTo>
                  <a:cubicBezTo>
                    <a:pt x="3720" y="666"/>
                    <a:pt x="4065" y="652"/>
                    <a:pt x="4408" y="623"/>
                  </a:cubicBezTo>
                  <a:cubicBezTo>
                    <a:pt x="4459" y="619"/>
                    <a:pt x="4513" y="612"/>
                    <a:pt x="4565" y="607"/>
                  </a:cubicBezTo>
                  <a:cubicBezTo>
                    <a:pt x="4518" y="566"/>
                    <a:pt x="4470" y="525"/>
                    <a:pt x="4422" y="487"/>
                  </a:cubicBezTo>
                  <a:cubicBezTo>
                    <a:pt x="4411" y="477"/>
                    <a:pt x="4400" y="469"/>
                    <a:pt x="4388" y="459"/>
                  </a:cubicBezTo>
                  <a:cubicBezTo>
                    <a:pt x="4340" y="422"/>
                    <a:pt x="4293" y="385"/>
                    <a:pt x="4242" y="350"/>
                  </a:cubicBezTo>
                  <a:cubicBezTo>
                    <a:pt x="3959" y="369"/>
                    <a:pt x="3675" y="379"/>
                    <a:pt x="3392" y="379"/>
                  </a:cubicBezTo>
                  <a:cubicBezTo>
                    <a:pt x="3033" y="379"/>
                    <a:pt x="2674" y="363"/>
                    <a:pt x="2318" y="332"/>
                  </a:cubicBezTo>
                  <a:cubicBezTo>
                    <a:pt x="1664" y="273"/>
                    <a:pt x="1015" y="163"/>
                    <a:pt x="379" y="2"/>
                  </a:cubicBezTo>
                  <a:cubicBezTo>
                    <a:pt x="378" y="2"/>
                    <a:pt x="377" y="2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89"/>
            <p:cNvSpPr/>
            <p:nvPr/>
          </p:nvSpPr>
          <p:spPr>
            <a:xfrm>
              <a:off x="572771" y="3434492"/>
              <a:ext cx="126286" cy="28253"/>
            </a:xfrm>
            <a:custGeom>
              <a:rect b="b" l="l" r="r" t="t"/>
              <a:pathLst>
                <a:path extrusionOk="0" h="581" w="2597">
                  <a:moveTo>
                    <a:pt x="0" y="0"/>
                  </a:moveTo>
                  <a:lnTo>
                    <a:pt x="0" y="0"/>
                  </a:lnTo>
                  <a:cubicBezTo>
                    <a:pt x="86" y="94"/>
                    <a:pt x="174" y="186"/>
                    <a:pt x="267" y="274"/>
                  </a:cubicBezTo>
                  <a:cubicBezTo>
                    <a:pt x="302" y="308"/>
                    <a:pt x="335" y="340"/>
                    <a:pt x="370" y="372"/>
                  </a:cubicBezTo>
                  <a:cubicBezTo>
                    <a:pt x="1002" y="490"/>
                    <a:pt x="1642" y="560"/>
                    <a:pt x="2285" y="580"/>
                  </a:cubicBezTo>
                  <a:cubicBezTo>
                    <a:pt x="2342" y="534"/>
                    <a:pt x="2397" y="486"/>
                    <a:pt x="2453" y="436"/>
                  </a:cubicBezTo>
                  <a:lnTo>
                    <a:pt x="2454" y="434"/>
                  </a:lnTo>
                  <a:cubicBezTo>
                    <a:pt x="2497" y="394"/>
                    <a:pt x="2541" y="352"/>
                    <a:pt x="2583" y="310"/>
                  </a:cubicBezTo>
                  <a:cubicBezTo>
                    <a:pt x="2588" y="306"/>
                    <a:pt x="2592" y="303"/>
                    <a:pt x="2596" y="300"/>
                  </a:cubicBezTo>
                  <a:cubicBezTo>
                    <a:pt x="2273" y="299"/>
                    <a:pt x="1950" y="283"/>
                    <a:pt x="1629" y="255"/>
                  </a:cubicBezTo>
                  <a:cubicBezTo>
                    <a:pt x="1082" y="205"/>
                    <a:pt x="537" y="1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89"/>
            <p:cNvSpPr/>
            <p:nvPr/>
          </p:nvSpPr>
          <p:spPr>
            <a:xfrm>
              <a:off x="497545" y="3325469"/>
              <a:ext cx="264679" cy="54949"/>
            </a:xfrm>
            <a:custGeom>
              <a:rect b="b" l="l" r="r" t="t"/>
              <a:pathLst>
                <a:path extrusionOk="0" h="1130" w="5443">
                  <a:moveTo>
                    <a:pt x="1" y="1"/>
                  </a:moveTo>
                  <a:lnTo>
                    <a:pt x="1" y="1"/>
                  </a:lnTo>
                  <a:cubicBezTo>
                    <a:pt x="73" y="135"/>
                    <a:pt x="145" y="267"/>
                    <a:pt x="223" y="398"/>
                  </a:cubicBezTo>
                  <a:cubicBezTo>
                    <a:pt x="399" y="460"/>
                    <a:pt x="578" y="521"/>
                    <a:pt x="756" y="575"/>
                  </a:cubicBezTo>
                  <a:cubicBezTo>
                    <a:pt x="1954" y="940"/>
                    <a:pt x="3203" y="1129"/>
                    <a:pt x="4454" y="1129"/>
                  </a:cubicBezTo>
                  <a:cubicBezTo>
                    <a:pt x="4723" y="1129"/>
                    <a:pt x="4992" y="1121"/>
                    <a:pt x="5260" y="1103"/>
                  </a:cubicBezTo>
                  <a:cubicBezTo>
                    <a:pt x="5323" y="1006"/>
                    <a:pt x="5382" y="907"/>
                    <a:pt x="5442" y="810"/>
                  </a:cubicBezTo>
                  <a:cubicBezTo>
                    <a:pt x="5442" y="809"/>
                    <a:pt x="5443" y="809"/>
                    <a:pt x="5443" y="806"/>
                  </a:cubicBezTo>
                  <a:lnTo>
                    <a:pt x="5443" y="806"/>
                  </a:lnTo>
                  <a:cubicBezTo>
                    <a:pt x="5123" y="833"/>
                    <a:pt x="4801" y="845"/>
                    <a:pt x="4480" y="845"/>
                  </a:cubicBezTo>
                  <a:cubicBezTo>
                    <a:pt x="4121" y="845"/>
                    <a:pt x="3763" y="829"/>
                    <a:pt x="3407" y="798"/>
                  </a:cubicBezTo>
                  <a:cubicBezTo>
                    <a:pt x="2241" y="694"/>
                    <a:pt x="1090" y="42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89"/>
            <p:cNvSpPr/>
            <p:nvPr/>
          </p:nvSpPr>
          <p:spPr>
            <a:xfrm>
              <a:off x="451494" y="3162518"/>
              <a:ext cx="372633" cy="76442"/>
            </a:xfrm>
            <a:custGeom>
              <a:rect b="b" l="l" r="r" t="t"/>
              <a:pathLst>
                <a:path extrusionOk="0" h="1572" w="7663">
                  <a:moveTo>
                    <a:pt x="18" y="0"/>
                  </a:moveTo>
                  <a:cubicBezTo>
                    <a:pt x="11" y="84"/>
                    <a:pt x="5" y="167"/>
                    <a:pt x="1" y="254"/>
                  </a:cubicBezTo>
                  <a:lnTo>
                    <a:pt x="1" y="256"/>
                  </a:lnTo>
                  <a:cubicBezTo>
                    <a:pt x="0" y="277"/>
                    <a:pt x="1" y="297"/>
                    <a:pt x="1" y="317"/>
                  </a:cubicBezTo>
                  <a:lnTo>
                    <a:pt x="1" y="324"/>
                  </a:lnTo>
                  <a:cubicBezTo>
                    <a:pt x="575" y="601"/>
                    <a:pt x="1170" y="832"/>
                    <a:pt x="1771" y="1015"/>
                  </a:cubicBezTo>
                  <a:cubicBezTo>
                    <a:pt x="2973" y="1381"/>
                    <a:pt x="4226" y="1571"/>
                    <a:pt x="5481" y="1571"/>
                  </a:cubicBezTo>
                  <a:cubicBezTo>
                    <a:pt x="5824" y="1571"/>
                    <a:pt x="6168" y="1557"/>
                    <a:pt x="6511" y="1528"/>
                  </a:cubicBezTo>
                  <a:cubicBezTo>
                    <a:pt x="6878" y="1497"/>
                    <a:pt x="7239" y="1447"/>
                    <a:pt x="7596" y="1381"/>
                  </a:cubicBezTo>
                  <a:cubicBezTo>
                    <a:pt x="7620" y="1286"/>
                    <a:pt x="7643" y="1191"/>
                    <a:pt x="7663" y="1095"/>
                  </a:cubicBezTo>
                  <a:lnTo>
                    <a:pt x="7663" y="1095"/>
                  </a:lnTo>
                  <a:cubicBezTo>
                    <a:pt x="6951" y="1222"/>
                    <a:pt x="6227" y="1286"/>
                    <a:pt x="5504" y="1286"/>
                  </a:cubicBezTo>
                  <a:cubicBezTo>
                    <a:pt x="5143" y="1286"/>
                    <a:pt x="4782" y="1270"/>
                    <a:pt x="4423" y="1238"/>
                  </a:cubicBezTo>
                  <a:cubicBezTo>
                    <a:pt x="2894" y="1102"/>
                    <a:pt x="1394" y="684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89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89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89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89"/>
            <p:cNvSpPr/>
            <p:nvPr/>
          </p:nvSpPr>
          <p:spPr>
            <a:xfrm>
              <a:off x="176943" y="2788329"/>
              <a:ext cx="155073" cy="88551"/>
            </a:xfrm>
            <a:custGeom>
              <a:rect b="b" l="l" r="r" t="t"/>
              <a:pathLst>
                <a:path extrusionOk="0" h="1821" w="3189">
                  <a:moveTo>
                    <a:pt x="632" y="1"/>
                  </a:moveTo>
                  <a:cubicBezTo>
                    <a:pt x="387" y="76"/>
                    <a:pt x="208" y="214"/>
                    <a:pt x="147" y="409"/>
                  </a:cubicBezTo>
                  <a:cubicBezTo>
                    <a:pt x="0" y="860"/>
                    <a:pt x="533" y="1436"/>
                    <a:pt x="1335" y="1696"/>
                  </a:cubicBezTo>
                  <a:cubicBezTo>
                    <a:pt x="1598" y="1781"/>
                    <a:pt x="1857" y="1821"/>
                    <a:pt x="2092" y="1821"/>
                  </a:cubicBezTo>
                  <a:cubicBezTo>
                    <a:pt x="2575" y="1821"/>
                    <a:pt x="2955" y="1651"/>
                    <a:pt x="3053" y="1349"/>
                  </a:cubicBezTo>
                  <a:cubicBezTo>
                    <a:pt x="3188" y="929"/>
                    <a:pt x="2740" y="403"/>
                    <a:pt x="2031" y="123"/>
                  </a:cubicBezTo>
                  <a:lnTo>
                    <a:pt x="1735" y="1324"/>
                  </a:lnTo>
                  <a:cubicBezTo>
                    <a:pt x="1726" y="1357"/>
                    <a:pt x="1699" y="1382"/>
                    <a:pt x="1664" y="1388"/>
                  </a:cubicBezTo>
                  <a:cubicBezTo>
                    <a:pt x="1659" y="1389"/>
                    <a:pt x="1654" y="1390"/>
                    <a:pt x="1649" y="1390"/>
                  </a:cubicBezTo>
                  <a:cubicBezTo>
                    <a:pt x="1620" y="1390"/>
                    <a:pt x="1592" y="1377"/>
                    <a:pt x="1576" y="1352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89"/>
            <p:cNvSpPr/>
            <p:nvPr/>
          </p:nvSpPr>
          <p:spPr>
            <a:xfrm>
              <a:off x="207725" y="2786238"/>
              <a:ext cx="67981" cy="69635"/>
            </a:xfrm>
            <a:custGeom>
              <a:rect b="b" l="l" r="r" t="t"/>
              <a:pathLst>
                <a:path extrusionOk="0" h="1432" w="1398">
                  <a:moveTo>
                    <a:pt x="186" y="0"/>
                  </a:moveTo>
                  <a:cubicBezTo>
                    <a:pt x="122" y="11"/>
                    <a:pt x="59" y="23"/>
                    <a:pt x="0" y="43"/>
                  </a:cubicBezTo>
                  <a:lnTo>
                    <a:pt x="944" y="1394"/>
                  </a:lnTo>
                  <a:cubicBezTo>
                    <a:pt x="961" y="1418"/>
                    <a:pt x="987" y="1432"/>
                    <a:pt x="1017" y="1432"/>
                  </a:cubicBezTo>
                  <a:cubicBezTo>
                    <a:pt x="1022" y="1432"/>
                    <a:pt x="1028" y="1431"/>
                    <a:pt x="1033" y="1430"/>
                  </a:cubicBezTo>
                  <a:cubicBezTo>
                    <a:pt x="1067" y="1424"/>
                    <a:pt x="1094" y="1399"/>
                    <a:pt x="1102" y="1363"/>
                  </a:cubicBezTo>
                  <a:lnTo>
                    <a:pt x="1398" y="163"/>
                  </a:lnTo>
                  <a:cubicBezTo>
                    <a:pt x="1344" y="144"/>
                    <a:pt x="1288" y="122"/>
                    <a:pt x="1231" y="103"/>
                  </a:cubicBezTo>
                  <a:lnTo>
                    <a:pt x="977" y="113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89"/>
            <p:cNvSpPr/>
            <p:nvPr/>
          </p:nvSpPr>
          <p:spPr>
            <a:xfrm>
              <a:off x="216769" y="2785169"/>
              <a:ext cx="50864" cy="56213"/>
            </a:xfrm>
            <a:custGeom>
              <a:rect b="b" l="l" r="r" t="t"/>
              <a:pathLst>
                <a:path extrusionOk="0" h="1156" w="1046">
                  <a:moveTo>
                    <a:pt x="291" y="1"/>
                  </a:moveTo>
                  <a:cubicBezTo>
                    <a:pt x="189" y="1"/>
                    <a:pt x="92" y="8"/>
                    <a:pt x="0" y="23"/>
                  </a:cubicBezTo>
                  <a:lnTo>
                    <a:pt x="791" y="1156"/>
                  </a:lnTo>
                  <a:lnTo>
                    <a:pt x="1045" y="125"/>
                  </a:lnTo>
                  <a:cubicBezTo>
                    <a:pt x="783" y="41"/>
                    <a:pt x="525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89"/>
            <p:cNvSpPr/>
            <p:nvPr/>
          </p:nvSpPr>
          <p:spPr>
            <a:xfrm>
              <a:off x="660641" y="3109417"/>
              <a:ext cx="124438" cy="54171"/>
            </a:xfrm>
            <a:custGeom>
              <a:rect b="b" l="l" r="r" t="t"/>
              <a:pathLst>
                <a:path extrusionOk="0" h="1114" w="2559">
                  <a:moveTo>
                    <a:pt x="2312" y="1"/>
                  </a:moveTo>
                  <a:cubicBezTo>
                    <a:pt x="1998" y="55"/>
                    <a:pt x="1682" y="98"/>
                    <a:pt x="1363" y="124"/>
                  </a:cubicBezTo>
                  <a:cubicBezTo>
                    <a:pt x="1020" y="153"/>
                    <a:pt x="678" y="167"/>
                    <a:pt x="335" y="167"/>
                  </a:cubicBezTo>
                  <a:cubicBezTo>
                    <a:pt x="224" y="167"/>
                    <a:pt x="112" y="165"/>
                    <a:pt x="1" y="163"/>
                  </a:cubicBezTo>
                  <a:lnTo>
                    <a:pt x="1" y="163"/>
                  </a:lnTo>
                  <a:cubicBezTo>
                    <a:pt x="162" y="379"/>
                    <a:pt x="391" y="589"/>
                    <a:pt x="672" y="762"/>
                  </a:cubicBezTo>
                  <a:cubicBezTo>
                    <a:pt x="1052" y="995"/>
                    <a:pt x="1451" y="1114"/>
                    <a:pt x="1778" y="1114"/>
                  </a:cubicBezTo>
                  <a:cubicBezTo>
                    <a:pt x="2070" y="1114"/>
                    <a:pt x="2305" y="1020"/>
                    <a:pt x="2422" y="830"/>
                  </a:cubicBezTo>
                  <a:cubicBezTo>
                    <a:pt x="2558" y="609"/>
                    <a:pt x="2505" y="304"/>
                    <a:pt x="2312" y="1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89"/>
            <p:cNvSpPr/>
            <p:nvPr/>
          </p:nvSpPr>
          <p:spPr>
            <a:xfrm>
              <a:off x="646588" y="3058163"/>
              <a:ext cx="117290" cy="45467"/>
            </a:xfrm>
            <a:custGeom>
              <a:rect b="b" l="l" r="r" t="t"/>
              <a:pathLst>
                <a:path extrusionOk="0" h="935" w="2412">
                  <a:moveTo>
                    <a:pt x="753" y="0"/>
                  </a:moveTo>
                  <a:cubicBezTo>
                    <a:pt x="461" y="0"/>
                    <a:pt x="225" y="94"/>
                    <a:pt x="108" y="285"/>
                  </a:cubicBezTo>
                  <a:cubicBezTo>
                    <a:pt x="1" y="458"/>
                    <a:pt x="11" y="685"/>
                    <a:pt x="116" y="923"/>
                  </a:cubicBezTo>
                  <a:cubicBezTo>
                    <a:pt x="293" y="931"/>
                    <a:pt x="470" y="935"/>
                    <a:pt x="646" y="935"/>
                  </a:cubicBezTo>
                  <a:cubicBezTo>
                    <a:pt x="1236" y="935"/>
                    <a:pt x="1827" y="892"/>
                    <a:pt x="2412" y="806"/>
                  </a:cubicBezTo>
                  <a:cubicBezTo>
                    <a:pt x="2264" y="642"/>
                    <a:pt x="2078" y="486"/>
                    <a:pt x="1859" y="352"/>
                  </a:cubicBezTo>
                  <a:cubicBezTo>
                    <a:pt x="1479" y="118"/>
                    <a:pt x="1081" y="0"/>
                    <a:pt x="753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89"/>
            <p:cNvSpPr/>
            <p:nvPr/>
          </p:nvSpPr>
          <p:spPr>
            <a:xfrm>
              <a:off x="652229" y="3097406"/>
              <a:ext cx="120791" cy="20180"/>
            </a:xfrm>
            <a:custGeom>
              <a:rect b="b" l="l" r="r" t="t"/>
              <a:pathLst>
                <a:path extrusionOk="0" h="415" w="2484">
                  <a:moveTo>
                    <a:pt x="2296" y="0"/>
                  </a:moveTo>
                  <a:cubicBezTo>
                    <a:pt x="1711" y="86"/>
                    <a:pt x="1120" y="129"/>
                    <a:pt x="530" y="129"/>
                  </a:cubicBezTo>
                  <a:cubicBezTo>
                    <a:pt x="354" y="129"/>
                    <a:pt x="177" y="125"/>
                    <a:pt x="0" y="117"/>
                  </a:cubicBezTo>
                  <a:lnTo>
                    <a:pt x="0" y="117"/>
                  </a:lnTo>
                  <a:cubicBezTo>
                    <a:pt x="43" y="214"/>
                    <a:pt x="101" y="313"/>
                    <a:pt x="174" y="411"/>
                  </a:cubicBezTo>
                  <a:cubicBezTo>
                    <a:pt x="279" y="413"/>
                    <a:pt x="385" y="414"/>
                    <a:pt x="491" y="414"/>
                  </a:cubicBezTo>
                  <a:cubicBezTo>
                    <a:pt x="839" y="414"/>
                    <a:pt x="1187" y="401"/>
                    <a:pt x="1534" y="371"/>
                  </a:cubicBezTo>
                  <a:cubicBezTo>
                    <a:pt x="1855" y="345"/>
                    <a:pt x="2170" y="302"/>
                    <a:pt x="2484" y="248"/>
                  </a:cubicBezTo>
                  <a:cubicBezTo>
                    <a:pt x="2431" y="164"/>
                    <a:pt x="2368" y="81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4" name="Google Shape;537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00" y="1646475"/>
            <a:ext cx="8692000" cy="33718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5" name="Google Shape;5375;p89"/>
          <p:cNvSpPr txBox="1"/>
          <p:nvPr/>
        </p:nvSpPr>
        <p:spPr>
          <a:xfrm>
            <a:off x="1964250" y="33200"/>
            <a:ext cx="457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iconne"/>
                <a:ea typeface="Niconne"/>
                <a:cs typeface="Niconne"/>
                <a:sym typeface="Niconne"/>
              </a:rPr>
              <a:t>Asking and Telling Age</a:t>
            </a:r>
            <a:r>
              <a:rPr b="1" lang="en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3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vent Planning Process for Birthdays by Slidesgo">
  <a:themeElements>
    <a:clrScheme name="Simple Light">
      <a:dk1>
        <a:srgbClr val="4C436F"/>
      </a:dk1>
      <a:lt1>
        <a:srgbClr val="FAF1E2"/>
      </a:lt1>
      <a:dk2>
        <a:srgbClr val="FAD9BD"/>
      </a:dk2>
      <a:lt2>
        <a:srgbClr val="FCC55B"/>
      </a:lt2>
      <a:accent1>
        <a:srgbClr val="FAB438"/>
      </a:accent1>
      <a:accent2>
        <a:srgbClr val="FAB0E8"/>
      </a:accent2>
      <a:accent3>
        <a:srgbClr val="EE83C6"/>
      </a:accent3>
      <a:accent4>
        <a:srgbClr val="9BE8E0"/>
      </a:accent4>
      <a:accent5>
        <a:srgbClr val="7FD1C2"/>
      </a:accent5>
      <a:accent6>
        <a:srgbClr val="A995FB"/>
      </a:accent6>
      <a:hlink>
        <a:srgbClr val="4C43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inceañera Party MK Campaign by Slidesgo">
  <a:themeElements>
    <a:clrScheme name="Simple Light">
      <a:dk1>
        <a:srgbClr val="5D7F9E"/>
      </a:dk1>
      <a:lt1>
        <a:srgbClr val="F7E6DE"/>
      </a:lt1>
      <a:dk2>
        <a:srgbClr val="E69A80"/>
      </a:dk2>
      <a:lt2>
        <a:srgbClr val="BE9955"/>
      </a:lt2>
      <a:accent1>
        <a:srgbClr val="C5DBF2"/>
      </a:accent1>
      <a:accent2>
        <a:srgbClr val="A5B5C3"/>
      </a:accent2>
      <a:accent3>
        <a:srgbClr val="72A2CC"/>
      </a:accent3>
      <a:accent4>
        <a:srgbClr val="FFFFFF"/>
      </a:accent4>
      <a:accent5>
        <a:srgbClr val="FFFFFF"/>
      </a:accent5>
      <a:accent6>
        <a:srgbClr val="FFFFFF"/>
      </a:accent6>
      <a:hlink>
        <a:srgbClr val="6584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